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7.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8.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9.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0.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1.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12.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13.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14.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5.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16.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7.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8.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9.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20.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21.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22.xml" ContentType="application/vnd.openxmlformats-officedocument.theme+xml"/>
  <Override PartName="/ppt/theme/theme2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3" r:id="rId2"/>
    <p:sldMasterId id="2147483708" r:id="rId3"/>
    <p:sldMasterId id="2147483721" r:id="rId4"/>
    <p:sldMasterId id="2147483734" r:id="rId5"/>
    <p:sldMasterId id="2147483760" r:id="rId6"/>
    <p:sldMasterId id="2147483771" r:id="rId7"/>
    <p:sldMasterId id="2147483782" r:id="rId8"/>
    <p:sldMasterId id="2147483793" r:id="rId9"/>
    <p:sldMasterId id="2147483804" r:id="rId10"/>
    <p:sldMasterId id="2147483816" r:id="rId11"/>
    <p:sldMasterId id="2147483828" r:id="rId12"/>
    <p:sldMasterId id="2147483841" r:id="rId13"/>
    <p:sldMasterId id="2147483854" r:id="rId14"/>
    <p:sldMasterId id="2147483870" r:id="rId15"/>
    <p:sldMasterId id="2147483886" r:id="rId16"/>
    <p:sldMasterId id="2147483898" r:id="rId17"/>
    <p:sldMasterId id="2147483910" r:id="rId18"/>
    <p:sldMasterId id="2147483922" r:id="rId19"/>
    <p:sldMasterId id="2147483934" r:id="rId20"/>
    <p:sldMasterId id="2147484130" r:id="rId21"/>
    <p:sldMasterId id="2147483669" r:id="rId22"/>
  </p:sldMasterIdLst>
  <p:notesMasterIdLst>
    <p:notesMasterId r:id="rId401"/>
  </p:notesMasterIdLst>
  <p:sldIdLst>
    <p:sldId id="259" r:id="rId23"/>
    <p:sldId id="262" r:id="rId24"/>
    <p:sldId id="265" r:id="rId25"/>
    <p:sldId id="268" r:id="rId26"/>
    <p:sldId id="271" r:id="rId27"/>
    <p:sldId id="274" r:id="rId28"/>
    <p:sldId id="277" r:id="rId29"/>
    <p:sldId id="280" r:id="rId30"/>
    <p:sldId id="283" r:id="rId31"/>
    <p:sldId id="286" r:id="rId32"/>
    <p:sldId id="289" r:id="rId33"/>
    <p:sldId id="292" r:id="rId34"/>
    <p:sldId id="295" r:id="rId35"/>
    <p:sldId id="298" r:id="rId36"/>
    <p:sldId id="301" r:id="rId37"/>
    <p:sldId id="304" r:id="rId38"/>
    <p:sldId id="307" r:id="rId39"/>
    <p:sldId id="310" r:id="rId40"/>
    <p:sldId id="313" r:id="rId41"/>
    <p:sldId id="316" r:id="rId42"/>
    <p:sldId id="319" r:id="rId43"/>
    <p:sldId id="322" r:id="rId44"/>
    <p:sldId id="325" r:id="rId45"/>
    <p:sldId id="328" r:id="rId46"/>
    <p:sldId id="331" r:id="rId47"/>
    <p:sldId id="334" r:id="rId48"/>
    <p:sldId id="337" r:id="rId49"/>
    <p:sldId id="340" r:id="rId50"/>
    <p:sldId id="343" r:id="rId51"/>
    <p:sldId id="346" r:id="rId52"/>
    <p:sldId id="349" r:id="rId53"/>
    <p:sldId id="352" r:id="rId54"/>
    <p:sldId id="355" r:id="rId55"/>
    <p:sldId id="358" r:id="rId56"/>
    <p:sldId id="361" r:id="rId57"/>
    <p:sldId id="364" r:id="rId58"/>
    <p:sldId id="367" r:id="rId59"/>
    <p:sldId id="370" r:id="rId60"/>
    <p:sldId id="373" r:id="rId61"/>
    <p:sldId id="376" r:id="rId62"/>
    <p:sldId id="379" r:id="rId63"/>
    <p:sldId id="382" r:id="rId64"/>
    <p:sldId id="385" r:id="rId65"/>
    <p:sldId id="388" r:id="rId66"/>
    <p:sldId id="391" r:id="rId67"/>
    <p:sldId id="394" r:id="rId68"/>
    <p:sldId id="397" r:id="rId69"/>
    <p:sldId id="400" r:id="rId70"/>
    <p:sldId id="403" r:id="rId71"/>
    <p:sldId id="406" r:id="rId72"/>
    <p:sldId id="409" r:id="rId73"/>
    <p:sldId id="412" r:id="rId74"/>
    <p:sldId id="415" r:id="rId75"/>
    <p:sldId id="418" r:id="rId76"/>
    <p:sldId id="421" r:id="rId77"/>
    <p:sldId id="424" r:id="rId78"/>
    <p:sldId id="427" r:id="rId79"/>
    <p:sldId id="430" r:id="rId80"/>
    <p:sldId id="433" r:id="rId81"/>
    <p:sldId id="436" r:id="rId82"/>
    <p:sldId id="439" r:id="rId83"/>
    <p:sldId id="442" r:id="rId84"/>
    <p:sldId id="445" r:id="rId85"/>
    <p:sldId id="448" r:id="rId86"/>
    <p:sldId id="451" r:id="rId87"/>
    <p:sldId id="454" r:id="rId88"/>
    <p:sldId id="457" r:id="rId89"/>
    <p:sldId id="460" r:id="rId90"/>
    <p:sldId id="463" r:id="rId91"/>
    <p:sldId id="466" r:id="rId92"/>
    <p:sldId id="469" r:id="rId93"/>
    <p:sldId id="472" r:id="rId94"/>
    <p:sldId id="475" r:id="rId95"/>
    <p:sldId id="478" r:id="rId96"/>
    <p:sldId id="481" r:id="rId97"/>
    <p:sldId id="484" r:id="rId98"/>
    <p:sldId id="487" r:id="rId99"/>
    <p:sldId id="490" r:id="rId100"/>
    <p:sldId id="493" r:id="rId101"/>
    <p:sldId id="496" r:id="rId102"/>
    <p:sldId id="499" r:id="rId103"/>
    <p:sldId id="502" r:id="rId104"/>
    <p:sldId id="505" r:id="rId105"/>
    <p:sldId id="508" r:id="rId106"/>
    <p:sldId id="511" r:id="rId107"/>
    <p:sldId id="514" r:id="rId108"/>
    <p:sldId id="517" r:id="rId109"/>
    <p:sldId id="523" r:id="rId110"/>
    <p:sldId id="526" r:id="rId111"/>
    <p:sldId id="529" r:id="rId112"/>
    <p:sldId id="556" r:id="rId113"/>
    <p:sldId id="559" r:id="rId114"/>
    <p:sldId id="562" r:id="rId115"/>
    <p:sldId id="571" r:id="rId116"/>
    <p:sldId id="574" r:id="rId117"/>
    <p:sldId id="577" r:id="rId118"/>
    <p:sldId id="580" r:id="rId119"/>
    <p:sldId id="601" r:id="rId120"/>
    <p:sldId id="604" r:id="rId121"/>
    <p:sldId id="607" r:id="rId122"/>
    <p:sldId id="610" r:id="rId123"/>
    <p:sldId id="613" r:id="rId124"/>
    <p:sldId id="619" r:id="rId125"/>
    <p:sldId id="622" r:id="rId126"/>
    <p:sldId id="625" r:id="rId127"/>
    <p:sldId id="628" r:id="rId128"/>
    <p:sldId id="631" r:id="rId129"/>
    <p:sldId id="634" r:id="rId130"/>
    <p:sldId id="637" r:id="rId131"/>
    <p:sldId id="640" r:id="rId132"/>
    <p:sldId id="643" r:id="rId133"/>
    <p:sldId id="646" r:id="rId134"/>
    <p:sldId id="649" r:id="rId135"/>
    <p:sldId id="652" r:id="rId136"/>
    <p:sldId id="658" r:id="rId137"/>
    <p:sldId id="661" r:id="rId138"/>
    <p:sldId id="676" r:id="rId139"/>
    <p:sldId id="679" r:id="rId140"/>
    <p:sldId id="682" r:id="rId141"/>
    <p:sldId id="688" r:id="rId142"/>
    <p:sldId id="691" r:id="rId143"/>
    <p:sldId id="694" r:id="rId144"/>
    <p:sldId id="697" r:id="rId145"/>
    <p:sldId id="700" r:id="rId146"/>
    <p:sldId id="703" r:id="rId147"/>
    <p:sldId id="706" r:id="rId148"/>
    <p:sldId id="709" r:id="rId149"/>
    <p:sldId id="712" r:id="rId150"/>
    <p:sldId id="715" r:id="rId151"/>
    <p:sldId id="718" r:id="rId152"/>
    <p:sldId id="721" r:id="rId153"/>
    <p:sldId id="724" r:id="rId154"/>
    <p:sldId id="727" r:id="rId155"/>
    <p:sldId id="730" r:id="rId156"/>
    <p:sldId id="733" r:id="rId157"/>
    <p:sldId id="739" r:id="rId158"/>
    <p:sldId id="742" r:id="rId159"/>
    <p:sldId id="745" r:id="rId160"/>
    <p:sldId id="748" r:id="rId161"/>
    <p:sldId id="751" r:id="rId162"/>
    <p:sldId id="754" r:id="rId163"/>
    <p:sldId id="757" r:id="rId164"/>
    <p:sldId id="760" r:id="rId165"/>
    <p:sldId id="763" r:id="rId166"/>
    <p:sldId id="766" r:id="rId167"/>
    <p:sldId id="769" r:id="rId168"/>
    <p:sldId id="772" r:id="rId169"/>
    <p:sldId id="775" r:id="rId170"/>
    <p:sldId id="778" r:id="rId171"/>
    <p:sldId id="781" r:id="rId172"/>
    <p:sldId id="784" r:id="rId173"/>
    <p:sldId id="787" r:id="rId174"/>
    <p:sldId id="790" r:id="rId175"/>
    <p:sldId id="793" r:id="rId176"/>
    <p:sldId id="796" r:id="rId177"/>
    <p:sldId id="799" r:id="rId178"/>
    <p:sldId id="802" r:id="rId179"/>
    <p:sldId id="805" r:id="rId180"/>
    <p:sldId id="808" r:id="rId181"/>
    <p:sldId id="811" r:id="rId182"/>
    <p:sldId id="814" r:id="rId183"/>
    <p:sldId id="817" r:id="rId184"/>
    <p:sldId id="820" r:id="rId185"/>
    <p:sldId id="823" r:id="rId186"/>
    <p:sldId id="826" r:id="rId187"/>
    <p:sldId id="829" r:id="rId188"/>
    <p:sldId id="832" r:id="rId189"/>
    <p:sldId id="835" r:id="rId190"/>
    <p:sldId id="838" r:id="rId191"/>
    <p:sldId id="841" r:id="rId192"/>
    <p:sldId id="844" r:id="rId193"/>
    <p:sldId id="847" r:id="rId194"/>
    <p:sldId id="850" r:id="rId195"/>
    <p:sldId id="853" r:id="rId196"/>
    <p:sldId id="856" r:id="rId197"/>
    <p:sldId id="859" r:id="rId198"/>
    <p:sldId id="862" r:id="rId199"/>
    <p:sldId id="865" r:id="rId200"/>
    <p:sldId id="868" r:id="rId201"/>
    <p:sldId id="871" r:id="rId202"/>
    <p:sldId id="874" r:id="rId203"/>
    <p:sldId id="877" r:id="rId204"/>
    <p:sldId id="880" r:id="rId205"/>
    <p:sldId id="883" r:id="rId206"/>
    <p:sldId id="886" r:id="rId207"/>
    <p:sldId id="889" r:id="rId208"/>
    <p:sldId id="892" r:id="rId209"/>
    <p:sldId id="895" r:id="rId210"/>
    <p:sldId id="898" r:id="rId211"/>
    <p:sldId id="901" r:id="rId212"/>
    <p:sldId id="904" r:id="rId213"/>
    <p:sldId id="907" r:id="rId214"/>
    <p:sldId id="910" r:id="rId215"/>
    <p:sldId id="913" r:id="rId216"/>
    <p:sldId id="916" r:id="rId217"/>
    <p:sldId id="919" r:id="rId218"/>
    <p:sldId id="922" r:id="rId219"/>
    <p:sldId id="925" r:id="rId220"/>
    <p:sldId id="928" r:id="rId221"/>
    <p:sldId id="931" r:id="rId222"/>
    <p:sldId id="934" r:id="rId223"/>
    <p:sldId id="937" r:id="rId224"/>
    <p:sldId id="940" r:id="rId225"/>
    <p:sldId id="943" r:id="rId226"/>
    <p:sldId id="946" r:id="rId227"/>
    <p:sldId id="949" r:id="rId228"/>
    <p:sldId id="952" r:id="rId229"/>
    <p:sldId id="955" r:id="rId230"/>
    <p:sldId id="958" r:id="rId231"/>
    <p:sldId id="961" r:id="rId232"/>
    <p:sldId id="964" r:id="rId233"/>
    <p:sldId id="967" r:id="rId234"/>
    <p:sldId id="970" r:id="rId235"/>
    <p:sldId id="973" r:id="rId236"/>
    <p:sldId id="976" r:id="rId237"/>
    <p:sldId id="979" r:id="rId238"/>
    <p:sldId id="982" r:id="rId239"/>
    <p:sldId id="985" r:id="rId240"/>
    <p:sldId id="988" r:id="rId241"/>
    <p:sldId id="991" r:id="rId242"/>
    <p:sldId id="994" r:id="rId243"/>
    <p:sldId id="997" r:id="rId244"/>
    <p:sldId id="1000" r:id="rId245"/>
    <p:sldId id="1003" r:id="rId246"/>
    <p:sldId id="1006" r:id="rId247"/>
    <p:sldId id="1009" r:id="rId248"/>
    <p:sldId id="1012" r:id="rId249"/>
    <p:sldId id="1015" r:id="rId250"/>
    <p:sldId id="1018" r:id="rId251"/>
    <p:sldId id="1021" r:id="rId252"/>
    <p:sldId id="1024" r:id="rId253"/>
    <p:sldId id="1027" r:id="rId254"/>
    <p:sldId id="1030" r:id="rId255"/>
    <p:sldId id="1033" r:id="rId256"/>
    <p:sldId id="1036" r:id="rId257"/>
    <p:sldId id="1039" r:id="rId258"/>
    <p:sldId id="1042" r:id="rId259"/>
    <p:sldId id="1045" r:id="rId260"/>
    <p:sldId id="1048" r:id="rId261"/>
    <p:sldId id="1051" r:id="rId262"/>
    <p:sldId id="1054" r:id="rId263"/>
    <p:sldId id="1057" r:id="rId264"/>
    <p:sldId id="1060" r:id="rId265"/>
    <p:sldId id="1063" r:id="rId266"/>
    <p:sldId id="1066" r:id="rId267"/>
    <p:sldId id="1069" r:id="rId268"/>
    <p:sldId id="1072" r:id="rId269"/>
    <p:sldId id="1075" r:id="rId270"/>
    <p:sldId id="1078" r:id="rId271"/>
    <p:sldId id="1081" r:id="rId272"/>
    <p:sldId id="1084" r:id="rId273"/>
    <p:sldId id="1087" r:id="rId274"/>
    <p:sldId id="1090" r:id="rId275"/>
    <p:sldId id="1093" r:id="rId276"/>
    <p:sldId id="1096" r:id="rId277"/>
    <p:sldId id="1099" r:id="rId278"/>
    <p:sldId id="1102" r:id="rId279"/>
    <p:sldId id="1105" r:id="rId280"/>
    <p:sldId id="1108" r:id="rId281"/>
    <p:sldId id="1111" r:id="rId282"/>
    <p:sldId id="1114" r:id="rId283"/>
    <p:sldId id="1117" r:id="rId284"/>
    <p:sldId id="1120" r:id="rId285"/>
    <p:sldId id="1123" r:id="rId286"/>
    <p:sldId id="1126" r:id="rId287"/>
    <p:sldId id="1129" r:id="rId288"/>
    <p:sldId id="1132" r:id="rId289"/>
    <p:sldId id="1135" r:id="rId290"/>
    <p:sldId id="1138" r:id="rId291"/>
    <p:sldId id="1141" r:id="rId292"/>
    <p:sldId id="1144" r:id="rId293"/>
    <p:sldId id="1147" r:id="rId294"/>
    <p:sldId id="1150" r:id="rId295"/>
    <p:sldId id="1153" r:id="rId296"/>
    <p:sldId id="1156" r:id="rId297"/>
    <p:sldId id="1159" r:id="rId298"/>
    <p:sldId id="1162" r:id="rId299"/>
    <p:sldId id="1165" r:id="rId300"/>
    <p:sldId id="1168" r:id="rId301"/>
    <p:sldId id="1171" r:id="rId302"/>
    <p:sldId id="1174" r:id="rId303"/>
    <p:sldId id="1177" r:id="rId304"/>
    <p:sldId id="1180" r:id="rId305"/>
    <p:sldId id="1183" r:id="rId306"/>
    <p:sldId id="1186" r:id="rId307"/>
    <p:sldId id="1189" r:id="rId308"/>
    <p:sldId id="1192" r:id="rId309"/>
    <p:sldId id="1195" r:id="rId310"/>
    <p:sldId id="1198" r:id="rId311"/>
    <p:sldId id="1201" r:id="rId312"/>
    <p:sldId id="1204" r:id="rId313"/>
    <p:sldId id="1207" r:id="rId314"/>
    <p:sldId id="1210" r:id="rId315"/>
    <p:sldId id="1213" r:id="rId316"/>
    <p:sldId id="1216" r:id="rId317"/>
    <p:sldId id="1219" r:id="rId318"/>
    <p:sldId id="1222" r:id="rId319"/>
    <p:sldId id="1225" r:id="rId320"/>
    <p:sldId id="1228" r:id="rId321"/>
    <p:sldId id="1231" r:id="rId322"/>
    <p:sldId id="1234" r:id="rId323"/>
    <p:sldId id="1237" r:id="rId324"/>
    <p:sldId id="1240" r:id="rId325"/>
    <p:sldId id="1243" r:id="rId326"/>
    <p:sldId id="1246" r:id="rId327"/>
    <p:sldId id="1249" r:id="rId328"/>
    <p:sldId id="1252" r:id="rId329"/>
    <p:sldId id="1255" r:id="rId330"/>
    <p:sldId id="1258" r:id="rId331"/>
    <p:sldId id="1261" r:id="rId332"/>
    <p:sldId id="1264" r:id="rId333"/>
    <p:sldId id="1267" r:id="rId334"/>
    <p:sldId id="1270" r:id="rId335"/>
    <p:sldId id="1273" r:id="rId336"/>
    <p:sldId id="1276" r:id="rId337"/>
    <p:sldId id="1279" r:id="rId338"/>
    <p:sldId id="1282" r:id="rId339"/>
    <p:sldId id="1285" r:id="rId340"/>
    <p:sldId id="1288" r:id="rId341"/>
    <p:sldId id="1291" r:id="rId342"/>
    <p:sldId id="1294" r:id="rId343"/>
    <p:sldId id="1297" r:id="rId344"/>
    <p:sldId id="1300" r:id="rId345"/>
    <p:sldId id="1303" r:id="rId346"/>
    <p:sldId id="1306" r:id="rId347"/>
    <p:sldId id="1309" r:id="rId348"/>
    <p:sldId id="1312" r:id="rId349"/>
    <p:sldId id="1315" r:id="rId350"/>
    <p:sldId id="1318" r:id="rId351"/>
    <p:sldId id="1321" r:id="rId352"/>
    <p:sldId id="1324" r:id="rId353"/>
    <p:sldId id="1327" r:id="rId354"/>
    <p:sldId id="1330" r:id="rId355"/>
    <p:sldId id="1333" r:id="rId356"/>
    <p:sldId id="1336" r:id="rId357"/>
    <p:sldId id="1339" r:id="rId358"/>
    <p:sldId id="1342" r:id="rId359"/>
    <p:sldId id="1345" r:id="rId360"/>
    <p:sldId id="1348" r:id="rId361"/>
    <p:sldId id="1526" r:id="rId362"/>
    <p:sldId id="1527" r:id="rId363"/>
    <p:sldId id="1528" r:id="rId364"/>
    <p:sldId id="1529" r:id="rId365"/>
    <p:sldId id="1530" r:id="rId366"/>
    <p:sldId id="1531" r:id="rId367"/>
    <p:sldId id="1532" r:id="rId368"/>
    <p:sldId id="1533" r:id="rId369"/>
    <p:sldId id="1534" r:id="rId370"/>
    <p:sldId id="1535" r:id="rId371"/>
    <p:sldId id="1536" r:id="rId372"/>
    <p:sldId id="1537" r:id="rId373"/>
    <p:sldId id="1538" r:id="rId374"/>
    <p:sldId id="1539" r:id="rId375"/>
    <p:sldId id="1540" r:id="rId376"/>
    <p:sldId id="1541" r:id="rId377"/>
    <p:sldId id="1542" r:id="rId378"/>
    <p:sldId id="1543" r:id="rId379"/>
    <p:sldId id="1544" r:id="rId380"/>
    <p:sldId id="1545" r:id="rId381"/>
    <p:sldId id="1546" r:id="rId382"/>
    <p:sldId id="1547" r:id="rId383"/>
    <p:sldId id="1548" r:id="rId384"/>
    <p:sldId id="1549" r:id="rId385"/>
    <p:sldId id="1550" r:id="rId386"/>
    <p:sldId id="1551" r:id="rId387"/>
    <p:sldId id="1552" r:id="rId388"/>
    <p:sldId id="1553" r:id="rId389"/>
    <p:sldId id="1554" r:id="rId390"/>
    <p:sldId id="1555" r:id="rId391"/>
    <p:sldId id="1556" r:id="rId392"/>
    <p:sldId id="1557" r:id="rId393"/>
    <p:sldId id="1558" r:id="rId394"/>
    <p:sldId id="1559" r:id="rId395"/>
    <p:sldId id="1560" r:id="rId396"/>
    <p:sldId id="1561" r:id="rId397"/>
    <p:sldId id="1562" r:id="rId398"/>
    <p:sldId id="1563" r:id="rId399"/>
    <p:sldId id="1564" r:id="rId400"/>
  </p:sldIdLst>
  <p:sldSz cx="9144000" cy="6858000" type="screen4x3"/>
  <p:notesSz cx="6858000" cy="9144000"/>
  <p:custDataLst>
    <p:tags r:id="rId40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p:restoredTop sz="0"/>
  </p:normalViewPr>
  <p:slideViewPr>
    <p:cSldViewPr>
      <p:cViewPr varScale="1">
        <p:scale>
          <a:sx n="127" d="100"/>
          <a:sy n="127" d="100"/>
        </p:scale>
        <p:origin x="1146" y="120"/>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5.xml"/><Relationship Id="rId299" Type="http://schemas.openxmlformats.org/officeDocument/2006/relationships/slide" Target="slides/slide277.xml"/><Relationship Id="rId21" Type="http://schemas.openxmlformats.org/officeDocument/2006/relationships/slideMaster" Target="slideMasters/slideMaster21.xml"/><Relationship Id="rId63" Type="http://schemas.openxmlformats.org/officeDocument/2006/relationships/slide" Target="slides/slide41.xml"/><Relationship Id="rId159" Type="http://schemas.openxmlformats.org/officeDocument/2006/relationships/slide" Target="slides/slide137.xml"/><Relationship Id="rId324" Type="http://schemas.openxmlformats.org/officeDocument/2006/relationships/slide" Target="slides/slide302.xml"/><Relationship Id="rId366" Type="http://schemas.openxmlformats.org/officeDocument/2006/relationships/slide" Target="slides/slide344.xml"/><Relationship Id="rId170" Type="http://schemas.openxmlformats.org/officeDocument/2006/relationships/slide" Target="slides/slide148.xml"/><Relationship Id="rId226" Type="http://schemas.openxmlformats.org/officeDocument/2006/relationships/slide" Target="slides/slide204.xml"/><Relationship Id="rId268" Type="http://schemas.openxmlformats.org/officeDocument/2006/relationships/slide" Target="slides/slide246.xml"/><Relationship Id="rId11" Type="http://schemas.openxmlformats.org/officeDocument/2006/relationships/slideMaster" Target="slideMasters/slideMaster11.xml"/><Relationship Id="rId32" Type="http://schemas.openxmlformats.org/officeDocument/2006/relationships/slide" Target="slides/slide10.xml"/><Relationship Id="rId53" Type="http://schemas.openxmlformats.org/officeDocument/2006/relationships/slide" Target="slides/slide31.xml"/><Relationship Id="rId74" Type="http://schemas.openxmlformats.org/officeDocument/2006/relationships/slide" Target="slides/slide52.xml"/><Relationship Id="rId128" Type="http://schemas.openxmlformats.org/officeDocument/2006/relationships/slide" Target="slides/slide106.xml"/><Relationship Id="rId149" Type="http://schemas.openxmlformats.org/officeDocument/2006/relationships/slide" Target="slides/slide127.xml"/><Relationship Id="rId314" Type="http://schemas.openxmlformats.org/officeDocument/2006/relationships/slide" Target="slides/slide292.xml"/><Relationship Id="rId335" Type="http://schemas.openxmlformats.org/officeDocument/2006/relationships/slide" Target="slides/slide313.xml"/><Relationship Id="rId356" Type="http://schemas.openxmlformats.org/officeDocument/2006/relationships/slide" Target="slides/slide334.xml"/><Relationship Id="rId377" Type="http://schemas.openxmlformats.org/officeDocument/2006/relationships/slide" Target="slides/slide355.xml"/><Relationship Id="rId398" Type="http://schemas.openxmlformats.org/officeDocument/2006/relationships/slide" Target="slides/slide376.xml"/><Relationship Id="rId5" Type="http://schemas.openxmlformats.org/officeDocument/2006/relationships/slideMaster" Target="slideMasters/slideMaster5.xml"/><Relationship Id="rId95" Type="http://schemas.openxmlformats.org/officeDocument/2006/relationships/slide" Target="slides/slide73.xml"/><Relationship Id="rId160" Type="http://schemas.openxmlformats.org/officeDocument/2006/relationships/slide" Target="slides/slide138.xml"/><Relationship Id="rId181" Type="http://schemas.openxmlformats.org/officeDocument/2006/relationships/slide" Target="slides/slide159.xml"/><Relationship Id="rId216" Type="http://schemas.openxmlformats.org/officeDocument/2006/relationships/slide" Target="slides/slide194.xml"/><Relationship Id="rId237" Type="http://schemas.openxmlformats.org/officeDocument/2006/relationships/slide" Target="slides/slide215.xml"/><Relationship Id="rId402" Type="http://schemas.openxmlformats.org/officeDocument/2006/relationships/tags" Target="tags/tag1.xml"/><Relationship Id="rId258" Type="http://schemas.openxmlformats.org/officeDocument/2006/relationships/slide" Target="slides/slide236.xml"/><Relationship Id="rId279" Type="http://schemas.openxmlformats.org/officeDocument/2006/relationships/slide" Target="slides/slide257.xml"/><Relationship Id="rId22" Type="http://schemas.openxmlformats.org/officeDocument/2006/relationships/slideMaster" Target="slideMasters/slideMaster22.xml"/><Relationship Id="rId43" Type="http://schemas.openxmlformats.org/officeDocument/2006/relationships/slide" Target="slides/slide21.xml"/><Relationship Id="rId64" Type="http://schemas.openxmlformats.org/officeDocument/2006/relationships/slide" Target="slides/slide42.xml"/><Relationship Id="rId118" Type="http://schemas.openxmlformats.org/officeDocument/2006/relationships/slide" Target="slides/slide96.xml"/><Relationship Id="rId139" Type="http://schemas.openxmlformats.org/officeDocument/2006/relationships/slide" Target="slides/slide117.xml"/><Relationship Id="rId290" Type="http://schemas.openxmlformats.org/officeDocument/2006/relationships/slide" Target="slides/slide268.xml"/><Relationship Id="rId304" Type="http://schemas.openxmlformats.org/officeDocument/2006/relationships/slide" Target="slides/slide282.xml"/><Relationship Id="rId325" Type="http://schemas.openxmlformats.org/officeDocument/2006/relationships/slide" Target="slides/slide303.xml"/><Relationship Id="rId346" Type="http://schemas.openxmlformats.org/officeDocument/2006/relationships/slide" Target="slides/slide324.xml"/><Relationship Id="rId367" Type="http://schemas.openxmlformats.org/officeDocument/2006/relationships/slide" Target="slides/slide345.xml"/><Relationship Id="rId388" Type="http://schemas.openxmlformats.org/officeDocument/2006/relationships/slide" Target="slides/slide366.xml"/><Relationship Id="rId85" Type="http://schemas.openxmlformats.org/officeDocument/2006/relationships/slide" Target="slides/slide63.xml"/><Relationship Id="rId150" Type="http://schemas.openxmlformats.org/officeDocument/2006/relationships/slide" Target="slides/slide128.xml"/><Relationship Id="rId171" Type="http://schemas.openxmlformats.org/officeDocument/2006/relationships/slide" Target="slides/slide149.xml"/><Relationship Id="rId192" Type="http://schemas.openxmlformats.org/officeDocument/2006/relationships/slide" Target="slides/slide170.xml"/><Relationship Id="rId206" Type="http://schemas.openxmlformats.org/officeDocument/2006/relationships/slide" Target="slides/slide184.xml"/><Relationship Id="rId227" Type="http://schemas.openxmlformats.org/officeDocument/2006/relationships/slide" Target="slides/slide205.xml"/><Relationship Id="rId248" Type="http://schemas.openxmlformats.org/officeDocument/2006/relationships/slide" Target="slides/slide226.xml"/><Relationship Id="rId269" Type="http://schemas.openxmlformats.org/officeDocument/2006/relationships/slide" Target="slides/slide247.xml"/><Relationship Id="rId12" Type="http://schemas.openxmlformats.org/officeDocument/2006/relationships/slideMaster" Target="slideMasters/slideMaster12.xml"/><Relationship Id="rId33" Type="http://schemas.openxmlformats.org/officeDocument/2006/relationships/slide" Target="slides/slide11.xml"/><Relationship Id="rId108" Type="http://schemas.openxmlformats.org/officeDocument/2006/relationships/slide" Target="slides/slide86.xml"/><Relationship Id="rId129" Type="http://schemas.openxmlformats.org/officeDocument/2006/relationships/slide" Target="slides/slide107.xml"/><Relationship Id="rId280" Type="http://schemas.openxmlformats.org/officeDocument/2006/relationships/slide" Target="slides/slide258.xml"/><Relationship Id="rId315" Type="http://schemas.openxmlformats.org/officeDocument/2006/relationships/slide" Target="slides/slide293.xml"/><Relationship Id="rId336" Type="http://schemas.openxmlformats.org/officeDocument/2006/relationships/slide" Target="slides/slide314.xml"/><Relationship Id="rId357" Type="http://schemas.openxmlformats.org/officeDocument/2006/relationships/slide" Target="slides/slide335.xml"/><Relationship Id="rId54" Type="http://schemas.openxmlformats.org/officeDocument/2006/relationships/slide" Target="slides/slide32.xml"/><Relationship Id="rId75" Type="http://schemas.openxmlformats.org/officeDocument/2006/relationships/slide" Target="slides/slide53.xml"/><Relationship Id="rId96" Type="http://schemas.openxmlformats.org/officeDocument/2006/relationships/slide" Target="slides/slide74.xml"/><Relationship Id="rId140" Type="http://schemas.openxmlformats.org/officeDocument/2006/relationships/slide" Target="slides/slide118.xml"/><Relationship Id="rId161" Type="http://schemas.openxmlformats.org/officeDocument/2006/relationships/slide" Target="slides/slide139.xml"/><Relationship Id="rId182" Type="http://schemas.openxmlformats.org/officeDocument/2006/relationships/slide" Target="slides/slide160.xml"/><Relationship Id="rId217" Type="http://schemas.openxmlformats.org/officeDocument/2006/relationships/slide" Target="slides/slide195.xml"/><Relationship Id="rId378" Type="http://schemas.openxmlformats.org/officeDocument/2006/relationships/slide" Target="slides/slide356.xml"/><Relationship Id="rId399" Type="http://schemas.openxmlformats.org/officeDocument/2006/relationships/slide" Target="slides/slide377.xml"/><Relationship Id="rId403" Type="http://schemas.openxmlformats.org/officeDocument/2006/relationships/presProps" Target="presProps.xml"/><Relationship Id="rId6" Type="http://schemas.openxmlformats.org/officeDocument/2006/relationships/slideMaster" Target="slideMasters/slideMaster6.xml"/><Relationship Id="rId238" Type="http://schemas.openxmlformats.org/officeDocument/2006/relationships/slide" Target="slides/slide216.xml"/><Relationship Id="rId259" Type="http://schemas.openxmlformats.org/officeDocument/2006/relationships/slide" Target="slides/slide237.xml"/><Relationship Id="rId23" Type="http://schemas.openxmlformats.org/officeDocument/2006/relationships/slide" Target="slides/slide1.xml"/><Relationship Id="rId119" Type="http://schemas.openxmlformats.org/officeDocument/2006/relationships/slide" Target="slides/slide97.xml"/><Relationship Id="rId270" Type="http://schemas.openxmlformats.org/officeDocument/2006/relationships/slide" Target="slides/slide248.xml"/><Relationship Id="rId291" Type="http://schemas.openxmlformats.org/officeDocument/2006/relationships/slide" Target="slides/slide269.xml"/><Relationship Id="rId305" Type="http://schemas.openxmlformats.org/officeDocument/2006/relationships/slide" Target="slides/slide283.xml"/><Relationship Id="rId326" Type="http://schemas.openxmlformats.org/officeDocument/2006/relationships/slide" Target="slides/slide304.xml"/><Relationship Id="rId347" Type="http://schemas.openxmlformats.org/officeDocument/2006/relationships/slide" Target="slides/slide325.xml"/><Relationship Id="rId44" Type="http://schemas.openxmlformats.org/officeDocument/2006/relationships/slide" Target="slides/slide22.xml"/><Relationship Id="rId65" Type="http://schemas.openxmlformats.org/officeDocument/2006/relationships/slide" Target="slides/slide43.xml"/><Relationship Id="rId86" Type="http://schemas.openxmlformats.org/officeDocument/2006/relationships/slide" Target="slides/slide64.xml"/><Relationship Id="rId130" Type="http://schemas.openxmlformats.org/officeDocument/2006/relationships/slide" Target="slides/slide108.xml"/><Relationship Id="rId151" Type="http://schemas.openxmlformats.org/officeDocument/2006/relationships/slide" Target="slides/slide129.xml"/><Relationship Id="rId368" Type="http://schemas.openxmlformats.org/officeDocument/2006/relationships/slide" Target="slides/slide346.xml"/><Relationship Id="rId389" Type="http://schemas.openxmlformats.org/officeDocument/2006/relationships/slide" Target="slides/slide367.xml"/><Relationship Id="rId172" Type="http://schemas.openxmlformats.org/officeDocument/2006/relationships/slide" Target="slides/slide150.xml"/><Relationship Id="rId193" Type="http://schemas.openxmlformats.org/officeDocument/2006/relationships/slide" Target="slides/slide171.xml"/><Relationship Id="rId207" Type="http://schemas.openxmlformats.org/officeDocument/2006/relationships/slide" Target="slides/slide185.xml"/><Relationship Id="rId228" Type="http://schemas.openxmlformats.org/officeDocument/2006/relationships/slide" Target="slides/slide206.xml"/><Relationship Id="rId249" Type="http://schemas.openxmlformats.org/officeDocument/2006/relationships/slide" Target="slides/slide227.xml"/><Relationship Id="rId13" Type="http://schemas.openxmlformats.org/officeDocument/2006/relationships/slideMaster" Target="slideMasters/slideMaster13.xml"/><Relationship Id="rId109" Type="http://schemas.openxmlformats.org/officeDocument/2006/relationships/slide" Target="slides/slide87.xml"/><Relationship Id="rId260" Type="http://schemas.openxmlformats.org/officeDocument/2006/relationships/slide" Target="slides/slide238.xml"/><Relationship Id="rId281" Type="http://schemas.openxmlformats.org/officeDocument/2006/relationships/slide" Target="slides/slide259.xml"/><Relationship Id="rId316" Type="http://schemas.openxmlformats.org/officeDocument/2006/relationships/slide" Target="slides/slide294.xml"/><Relationship Id="rId337" Type="http://schemas.openxmlformats.org/officeDocument/2006/relationships/slide" Target="slides/slide315.xml"/><Relationship Id="rId34" Type="http://schemas.openxmlformats.org/officeDocument/2006/relationships/slide" Target="slides/slide12.xml"/><Relationship Id="rId55" Type="http://schemas.openxmlformats.org/officeDocument/2006/relationships/slide" Target="slides/slide33.xml"/><Relationship Id="rId76" Type="http://schemas.openxmlformats.org/officeDocument/2006/relationships/slide" Target="slides/slide54.xml"/><Relationship Id="rId97" Type="http://schemas.openxmlformats.org/officeDocument/2006/relationships/slide" Target="slides/slide75.xml"/><Relationship Id="rId120" Type="http://schemas.openxmlformats.org/officeDocument/2006/relationships/slide" Target="slides/slide98.xml"/><Relationship Id="rId141" Type="http://schemas.openxmlformats.org/officeDocument/2006/relationships/slide" Target="slides/slide119.xml"/><Relationship Id="rId358" Type="http://schemas.openxmlformats.org/officeDocument/2006/relationships/slide" Target="slides/slide336.xml"/><Relationship Id="rId379" Type="http://schemas.openxmlformats.org/officeDocument/2006/relationships/slide" Target="slides/slide357.xml"/><Relationship Id="rId7" Type="http://schemas.openxmlformats.org/officeDocument/2006/relationships/slideMaster" Target="slideMasters/slideMaster7.xml"/><Relationship Id="rId162" Type="http://schemas.openxmlformats.org/officeDocument/2006/relationships/slide" Target="slides/slide140.xml"/><Relationship Id="rId183" Type="http://schemas.openxmlformats.org/officeDocument/2006/relationships/slide" Target="slides/slide161.xml"/><Relationship Id="rId218" Type="http://schemas.openxmlformats.org/officeDocument/2006/relationships/slide" Target="slides/slide196.xml"/><Relationship Id="rId239" Type="http://schemas.openxmlformats.org/officeDocument/2006/relationships/slide" Target="slides/slide217.xml"/><Relationship Id="rId390" Type="http://schemas.openxmlformats.org/officeDocument/2006/relationships/slide" Target="slides/slide368.xml"/><Relationship Id="rId404" Type="http://schemas.openxmlformats.org/officeDocument/2006/relationships/viewProps" Target="viewProps.xml"/><Relationship Id="rId250" Type="http://schemas.openxmlformats.org/officeDocument/2006/relationships/slide" Target="slides/slide228.xml"/><Relationship Id="rId271" Type="http://schemas.openxmlformats.org/officeDocument/2006/relationships/slide" Target="slides/slide249.xml"/><Relationship Id="rId292" Type="http://schemas.openxmlformats.org/officeDocument/2006/relationships/slide" Target="slides/slide270.xml"/><Relationship Id="rId306" Type="http://schemas.openxmlformats.org/officeDocument/2006/relationships/slide" Target="slides/slide284.xml"/><Relationship Id="rId24" Type="http://schemas.openxmlformats.org/officeDocument/2006/relationships/slide" Target="slides/slide2.xml"/><Relationship Id="rId45" Type="http://schemas.openxmlformats.org/officeDocument/2006/relationships/slide" Target="slides/slide23.xml"/><Relationship Id="rId66" Type="http://schemas.openxmlformats.org/officeDocument/2006/relationships/slide" Target="slides/slide44.xml"/><Relationship Id="rId87" Type="http://schemas.openxmlformats.org/officeDocument/2006/relationships/slide" Target="slides/slide65.xml"/><Relationship Id="rId110" Type="http://schemas.openxmlformats.org/officeDocument/2006/relationships/slide" Target="slides/slide88.xml"/><Relationship Id="rId131" Type="http://schemas.openxmlformats.org/officeDocument/2006/relationships/slide" Target="slides/slide109.xml"/><Relationship Id="rId327" Type="http://schemas.openxmlformats.org/officeDocument/2006/relationships/slide" Target="slides/slide305.xml"/><Relationship Id="rId348" Type="http://schemas.openxmlformats.org/officeDocument/2006/relationships/slide" Target="slides/slide326.xml"/><Relationship Id="rId369" Type="http://schemas.openxmlformats.org/officeDocument/2006/relationships/slide" Target="slides/slide347.xml"/><Relationship Id="rId152" Type="http://schemas.openxmlformats.org/officeDocument/2006/relationships/slide" Target="slides/slide130.xml"/><Relationship Id="rId173" Type="http://schemas.openxmlformats.org/officeDocument/2006/relationships/slide" Target="slides/slide151.xml"/><Relationship Id="rId194" Type="http://schemas.openxmlformats.org/officeDocument/2006/relationships/slide" Target="slides/slide172.xml"/><Relationship Id="rId208" Type="http://schemas.openxmlformats.org/officeDocument/2006/relationships/slide" Target="slides/slide186.xml"/><Relationship Id="rId229" Type="http://schemas.openxmlformats.org/officeDocument/2006/relationships/slide" Target="slides/slide207.xml"/><Relationship Id="rId380" Type="http://schemas.openxmlformats.org/officeDocument/2006/relationships/slide" Target="slides/slide358.xml"/><Relationship Id="rId240" Type="http://schemas.openxmlformats.org/officeDocument/2006/relationships/slide" Target="slides/slide218.xml"/><Relationship Id="rId261" Type="http://schemas.openxmlformats.org/officeDocument/2006/relationships/slide" Target="slides/slide239.xml"/><Relationship Id="rId14" Type="http://schemas.openxmlformats.org/officeDocument/2006/relationships/slideMaster" Target="slideMasters/slideMaster14.xml"/><Relationship Id="rId35" Type="http://schemas.openxmlformats.org/officeDocument/2006/relationships/slide" Target="slides/slide13.xml"/><Relationship Id="rId56" Type="http://schemas.openxmlformats.org/officeDocument/2006/relationships/slide" Target="slides/slide34.xml"/><Relationship Id="rId77" Type="http://schemas.openxmlformats.org/officeDocument/2006/relationships/slide" Target="slides/slide55.xml"/><Relationship Id="rId100" Type="http://schemas.openxmlformats.org/officeDocument/2006/relationships/slide" Target="slides/slide78.xml"/><Relationship Id="rId282" Type="http://schemas.openxmlformats.org/officeDocument/2006/relationships/slide" Target="slides/slide260.xml"/><Relationship Id="rId317" Type="http://schemas.openxmlformats.org/officeDocument/2006/relationships/slide" Target="slides/slide295.xml"/><Relationship Id="rId338" Type="http://schemas.openxmlformats.org/officeDocument/2006/relationships/slide" Target="slides/slide316.xml"/><Relationship Id="rId359" Type="http://schemas.openxmlformats.org/officeDocument/2006/relationships/slide" Target="slides/slide337.xml"/><Relationship Id="rId8" Type="http://schemas.openxmlformats.org/officeDocument/2006/relationships/slideMaster" Target="slideMasters/slideMaster8.xml"/><Relationship Id="rId98" Type="http://schemas.openxmlformats.org/officeDocument/2006/relationships/slide" Target="slides/slide76.xml"/><Relationship Id="rId121" Type="http://schemas.openxmlformats.org/officeDocument/2006/relationships/slide" Target="slides/slide99.xml"/><Relationship Id="rId142" Type="http://schemas.openxmlformats.org/officeDocument/2006/relationships/slide" Target="slides/slide120.xml"/><Relationship Id="rId163" Type="http://schemas.openxmlformats.org/officeDocument/2006/relationships/slide" Target="slides/slide141.xml"/><Relationship Id="rId184" Type="http://schemas.openxmlformats.org/officeDocument/2006/relationships/slide" Target="slides/slide162.xml"/><Relationship Id="rId219" Type="http://schemas.openxmlformats.org/officeDocument/2006/relationships/slide" Target="slides/slide197.xml"/><Relationship Id="rId370" Type="http://schemas.openxmlformats.org/officeDocument/2006/relationships/slide" Target="slides/slide348.xml"/><Relationship Id="rId391" Type="http://schemas.openxmlformats.org/officeDocument/2006/relationships/slide" Target="slides/slide369.xml"/><Relationship Id="rId405" Type="http://schemas.openxmlformats.org/officeDocument/2006/relationships/theme" Target="theme/theme1.xml"/><Relationship Id="rId230" Type="http://schemas.openxmlformats.org/officeDocument/2006/relationships/slide" Target="slides/slide208.xml"/><Relationship Id="rId251" Type="http://schemas.openxmlformats.org/officeDocument/2006/relationships/slide" Target="slides/slide229.xml"/><Relationship Id="rId25" Type="http://schemas.openxmlformats.org/officeDocument/2006/relationships/slide" Target="slides/slide3.xml"/><Relationship Id="rId46" Type="http://schemas.openxmlformats.org/officeDocument/2006/relationships/slide" Target="slides/slide24.xml"/><Relationship Id="rId67" Type="http://schemas.openxmlformats.org/officeDocument/2006/relationships/slide" Target="slides/slide45.xml"/><Relationship Id="rId272" Type="http://schemas.openxmlformats.org/officeDocument/2006/relationships/slide" Target="slides/slide250.xml"/><Relationship Id="rId293" Type="http://schemas.openxmlformats.org/officeDocument/2006/relationships/slide" Target="slides/slide271.xml"/><Relationship Id="rId307" Type="http://schemas.openxmlformats.org/officeDocument/2006/relationships/slide" Target="slides/slide285.xml"/><Relationship Id="rId328" Type="http://schemas.openxmlformats.org/officeDocument/2006/relationships/slide" Target="slides/slide306.xml"/><Relationship Id="rId349" Type="http://schemas.openxmlformats.org/officeDocument/2006/relationships/slide" Target="slides/slide327.xml"/><Relationship Id="rId88" Type="http://schemas.openxmlformats.org/officeDocument/2006/relationships/slide" Target="slides/slide66.xml"/><Relationship Id="rId111" Type="http://schemas.openxmlformats.org/officeDocument/2006/relationships/slide" Target="slides/slide89.xml"/><Relationship Id="rId132" Type="http://schemas.openxmlformats.org/officeDocument/2006/relationships/slide" Target="slides/slide110.xml"/><Relationship Id="rId153" Type="http://schemas.openxmlformats.org/officeDocument/2006/relationships/slide" Target="slides/slide131.xml"/><Relationship Id="rId174" Type="http://schemas.openxmlformats.org/officeDocument/2006/relationships/slide" Target="slides/slide152.xml"/><Relationship Id="rId195" Type="http://schemas.openxmlformats.org/officeDocument/2006/relationships/slide" Target="slides/slide173.xml"/><Relationship Id="rId209" Type="http://schemas.openxmlformats.org/officeDocument/2006/relationships/slide" Target="slides/slide187.xml"/><Relationship Id="rId360" Type="http://schemas.openxmlformats.org/officeDocument/2006/relationships/slide" Target="slides/slide338.xml"/><Relationship Id="rId381" Type="http://schemas.openxmlformats.org/officeDocument/2006/relationships/slide" Target="slides/slide359.xml"/><Relationship Id="rId220" Type="http://schemas.openxmlformats.org/officeDocument/2006/relationships/slide" Target="slides/slide198.xml"/><Relationship Id="rId241" Type="http://schemas.openxmlformats.org/officeDocument/2006/relationships/slide" Target="slides/slide219.xml"/><Relationship Id="rId15" Type="http://schemas.openxmlformats.org/officeDocument/2006/relationships/slideMaster" Target="slideMasters/slideMaster15.xml"/><Relationship Id="rId36" Type="http://schemas.openxmlformats.org/officeDocument/2006/relationships/slide" Target="slides/slide14.xml"/><Relationship Id="rId57" Type="http://schemas.openxmlformats.org/officeDocument/2006/relationships/slide" Target="slides/slide35.xml"/><Relationship Id="rId262" Type="http://schemas.openxmlformats.org/officeDocument/2006/relationships/slide" Target="slides/slide240.xml"/><Relationship Id="rId283" Type="http://schemas.openxmlformats.org/officeDocument/2006/relationships/slide" Target="slides/slide261.xml"/><Relationship Id="rId318" Type="http://schemas.openxmlformats.org/officeDocument/2006/relationships/slide" Target="slides/slide296.xml"/><Relationship Id="rId339" Type="http://schemas.openxmlformats.org/officeDocument/2006/relationships/slide" Target="slides/slide317.xml"/><Relationship Id="rId78" Type="http://schemas.openxmlformats.org/officeDocument/2006/relationships/slide" Target="slides/slide56.xml"/><Relationship Id="rId99" Type="http://schemas.openxmlformats.org/officeDocument/2006/relationships/slide" Target="slides/slide77.xml"/><Relationship Id="rId101" Type="http://schemas.openxmlformats.org/officeDocument/2006/relationships/slide" Target="slides/slide79.xml"/><Relationship Id="rId122" Type="http://schemas.openxmlformats.org/officeDocument/2006/relationships/slide" Target="slides/slide100.xml"/><Relationship Id="rId143" Type="http://schemas.openxmlformats.org/officeDocument/2006/relationships/slide" Target="slides/slide121.xml"/><Relationship Id="rId164" Type="http://schemas.openxmlformats.org/officeDocument/2006/relationships/slide" Target="slides/slide142.xml"/><Relationship Id="rId185" Type="http://schemas.openxmlformats.org/officeDocument/2006/relationships/slide" Target="slides/slide163.xml"/><Relationship Id="rId350" Type="http://schemas.openxmlformats.org/officeDocument/2006/relationships/slide" Target="slides/slide328.xml"/><Relationship Id="rId371" Type="http://schemas.openxmlformats.org/officeDocument/2006/relationships/slide" Target="slides/slide349.xml"/><Relationship Id="rId406" Type="http://schemas.openxmlformats.org/officeDocument/2006/relationships/tableStyles" Target="tableStyles.xml"/><Relationship Id="rId9" Type="http://schemas.openxmlformats.org/officeDocument/2006/relationships/slideMaster" Target="slideMasters/slideMaster9.xml"/><Relationship Id="rId210" Type="http://schemas.openxmlformats.org/officeDocument/2006/relationships/slide" Target="slides/slide188.xml"/><Relationship Id="rId392" Type="http://schemas.openxmlformats.org/officeDocument/2006/relationships/slide" Target="slides/slide370.xml"/><Relationship Id="rId26" Type="http://schemas.openxmlformats.org/officeDocument/2006/relationships/slide" Target="slides/slide4.xml"/><Relationship Id="rId231" Type="http://schemas.openxmlformats.org/officeDocument/2006/relationships/slide" Target="slides/slide209.xml"/><Relationship Id="rId252" Type="http://schemas.openxmlformats.org/officeDocument/2006/relationships/slide" Target="slides/slide230.xml"/><Relationship Id="rId273" Type="http://schemas.openxmlformats.org/officeDocument/2006/relationships/slide" Target="slides/slide251.xml"/><Relationship Id="rId294" Type="http://schemas.openxmlformats.org/officeDocument/2006/relationships/slide" Target="slides/slide272.xml"/><Relationship Id="rId308" Type="http://schemas.openxmlformats.org/officeDocument/2006/relationships/slide" Target="slides/slide286.xml"/><Relationship Id="rId329" Type="http://schemas.openxmlformats.org/officeDocument/2006/relationships/slide" Target="slides/slide307.xml"/><Relationship Id="rId47" Type="http://schemas.openxmlformats.org/officeDocument/2006/relationships/slide" Target="slides/slide25.xml"/><Relationship Id="rId68" Type="http://schemas.openxmlformats.org/officeDocument/2006/relationships/slide" Target="slides/slide46.xml"/><Relationship Id="rId89" Type="http://schemas.openxmlformats.org/officeDocument/2006/relationships/slide" Target="slides/slide67.xml"/><Relationship Id="rId112" Type="http://schemas.openxmlformats.org/officeDocument/2006/relationships/slide" Target="slides/slide90.xml"/><Relationship Id="rId133" Type="http://schemas.openxmlformats.org/officeDocument/2006/relationships/slide" Target="slides/slide111.xml"/><Relationship Id="rId154" Type="http://schemas.openxmlformats.org/officeDocument/2006/relationships/slide" Target="slides/slide132.xml"/><Relationship Id="rId175" Type="http://schemas.openxmlformats.org/officeDocument/2006/relationships/slide" Target="slides/slide153.xml"/><Relationship Id="rId340" Type="http://schemas.openxmlformats.org/officeDocument/2006/relationships/slide" Target="slides/slide318.xml"/><Relationship Id="rId361" Type="http://schemas.openxmlformats.org/officeDocument/2006/relationships/slide" Target="slides/slide339.xml"/><Relationship Id="rId196" Type="http://schemas.openxmlformats.org/officeDocument/2006/relationships/slide" Target="slides/slide174.xml"/><Relationship Id="rId200" Type="http://schemas.openxmlformats.org/officeDocument/2006/relationships/slide" Target="slides/slide178.xml"/><Relationship Id="rId382" Type="http://schemas.openxmlformats.org/officeDocument/2006/relationships/slide" Target="slides/slide360.xml"/><Relationship Id="rId16" Type="http://schemas.openxmlformats.org/officeDocument/2006/relationships/slideMaster" Target="slideMasters/slideMaster16.xml"/><Relationship Id="rId221" Type="http://schemas.openxmlformats.org/officeDocument/2006/relationships/slide" Target="slides/slide199.xml"/><Relationship Id="rId242" Type="http://schemas.openxmlformats.org/officeDocument/2006/relationships/slide" Target="slides/slide220.xml"/><Relationship Id="rId263" Type="http://schemas.openxmlformats.org/officeDocument/2006/relationships/slide" Target="slides/slide241.xml"/><Relationship Id="rId284" Type="http://schemas.openxmlformats.org/officeDocument/2006/relationships/slide" Target="slides/slide262.xml"/><Relationship Id="rId319" Type="http://schemas.openxmlformats.org/officeDocument/2006/relationships/slide" Target="slides/slide297.xml"/><Relationship Id="rId37" Type="http://schemas.openxmlformats.org/officeDocument/2006/relationships/slide" Target="slides/slide15.xml"/><Relationship Id="rId58" Type="http://schemas.openxmlformats.org/officeDocument/2006/relationships/slide" Target="slides/slide36.xml"/><Relationship Id="rId79" Type="http://schemas.openxmlformats.org/officeDocument/2006/relationships/slide" Target="slides/slide57.xml"/><Relationship Id="rId102" Type="http://schemas.openxmlformats.org/officeDocument/2006/relationships/slide" Target="slides/slide80.xml"/><Relationship Id="rId123" Type="http://schemas.openxmlformats.org/officeDocument/2006/relationships/slide" Target="slides/slide101.xml"/><Relationship Id="rId144" Type="http://schemas.openxmlformats.org/officeDocument/2006/relationships/slide" Target="slides/slide122.xml"/><Relationship Id="rId330" Type="http://schemas.openxmlformats.org/officeDocument/2006/relationships/slide" Target="slides/slide308.xml"/><Relationship Id="rId90" Type="http://schemas.openxmlformats.org/officeDocument/2006/relationships/slide" Target="slides/slide68.xml"/><Relationship Id="rId165" Type="http://schemas.openxmlformats.org/officeDocument/2006/relationships/slide" Target="slides/slide143.xml"/><Relationship Id="rId186" Type="http://schemas.openxmlformats.org/officeDocument/2006/relationships/slide" Target="slides/slide164.xml"/><Relationship Id="rId351" Type="http://schemas.openxmlformats.org/officeDocument/2006/relationships/slide" Target="slides/slide329.xml"/><Relationship Id="rId372" Type="http://schemas.openxmlformats.org/officeDocument/2006/relationships/slide" Target="slides/slide350.xml"/><Relationship Id="rId393" Type="http://schemas.openxmlformats.org/officeDocument/2006/relationships/slide" Target="slides/slide371.xml"/><Relationship Id="rId211" Type="http://schemas.openxmlformats.org/officeDocument/2006/relationships/slide" Target="slides/slide189.xml"/><Relationship Id="rId232" Type="http://schemas.openxmlformats.org/officeDocument/2006/relationships/slide" Target="slides/slide210.xml"/><Relationship Id="rId253" Type="http://schemas.openxmlformats.org/officeDocument/2006/relationships/slide" Target="slides/slide231.xml"/><Relationship Id="rId274" Type="http://schemas.openxmlformats.org/officeDocument/2006/relationships/slide" Target="slides/slide252.xml"/><Relationship Id="rId295" Type="http://schemas.openxmlformats.org/officeDocument/2006/relationships/slide" Target="slides/slide273.xml"/><Relationship Id="rId309" Type="http://schemas.openxmlformats.org/officeDocument/2006/relationships/slide" Target="slides/slide287.xml"/><Relationship Id="rId27" Type="http://schemas.openxmlformats.org/officeDocument/2006/relationships/slide" Target="slides/slide5.xml"/><Relationship Id="rId48" Type="http://schemas.openxmlformats.org/officeDocument/2006/relationships/slide" Target="slides/slide26.xml"/><Relationship Id="rId69" Type="http://schemas.openxmlformats.org/officeDocument/2006/relationships/slide" Target="slides/slide47.xml"/><Relationship Id="rId113" Type="http://schemas.openxmlformats.org/officeDocument/2006/relationships/slide" Target="slides/slide91.xml"/><Relationship Id="rId134" Type="http://schemas.openxmlformats.org/officeDocument/2006/relationships/slide" Target="slides/slide112.xml"/><Relationship Id="rId320" Type="http://schemas.openxmlformats.org/officeDocument/2006/relationships/slide" Target="slides/slide298.xml"/><Relationship Id="rId80" Type="http://schemas.openxmlformats.org/officeDocument/2006/relationships/slide" Target="slides/slide58.xml"/><Relationship Id="rId155" Type="http://schemas.openxmlformats.org/officeDocument/2006/relationships/slide" Target="slides/slide133.xml"/><Relationship Id="rId176" Type="http://schemas.openxmlformats.org/officeDocument/2006/relationships/slide" Target="slides/slide154.xml"/><Relationship Id="rId197" Type="http://schemas.openxmlformats.org/officeDocument/2006/relationships/slide" Target="slides/slide175.xml"/><Relationship Id="rId341" Type="http://schemas.openxmlformats.org/officeDocument/2006/relationships/slide" Target="slides/slide319.xml"/><Relationship Id="rId362" Type="http://schemas.openxmlformats.org/officeDocument/2006/relationships/slide" Target="slides/slide340.xml"/><Relationship Id="rId383" Type="http://schemas.openxmlformats.org/officeDocument/2006/relationships/slide" Target="slides/slide361.xml"/><Relationship Id="rId201" Type="http://schemas.openxmlformats.org/officeDocument/2006/relationships/slide" Target="slides/slide179.xml"/><Relationship Id="rId222" Type="http://schemas.openxmlformats.org/officeDocument/2006/relationships/slide" Target="slides/slide200.xml"/><Relationship Id="rId243" Type="http://schemas.openxmlformats.org/officeDocument/2006/relationships/slide" Target="slides/slide221.xml"/><Relationship Id="rId264" Type="http://schemas.openxmlformats.org/officeDocument/2006/relationships/slide" Target="slides/slide242.xml"/><Relationship Id="rId285" Type="http://schemas.openxmlformats.org/officeDocument/2006/relationships/slide" Target="slides/slide263.xml"/><Relationship Id="rId17" Type="http://schemas.openxmlformats.org/officeDocument/2006/relationships/slideMaster" Target="slideMasters/slideMaster17.xml"/><Relationship Id="rId38" Type="http://schemas.openxmlformats.org/officeDocument/2006/relationships/slide" Target="slides/slide16.xml"/><Relationship Id="rId59" Type="http://schemas.openxmlformats.org/officeDocument/2006/relationships/slide" Target="slides/slide37.xml"/><Relationship Id="rId103" Type="http://schemas.openxmlformats.org/officeDocument/2006/relationships/slide" Target="slides/slide81.xml"/><Relationship Id="rId124" Type="http://schemas.openxmlformats.org/officeDocument/2006/relationships/slide" Target="slides/slide102.xml"/><Relationship Id="rId310" Type="http://schemas.openxmlformats.org/officeDocument/2006/relationships/slide" Target="slides/slide288.xml"/><Relationship Id="rId70" Type="http://schemas.openxmlformats.org/officeDocument/2006/relationships/slide" Target="slides/slide48.xml"/><Relationship Id="rId91" Type="http://schemas.openxmlformats.org/officeDocument/2006/relationships/slide" Target="slides/slide69.xml"/><Relationship Id="rId145" Type="http://schemas.openxmlformats.org/officeDocument/2006/relationships/slide" Target="slides/slide123.xml"/><Relationship Id="rId166" Type="http://schemas.openxmlformats.org/officeDocument/2006/relationships/slide" Target="slides/slide144.xml"/><Relationship Id="rId187" Type="http://schemas.openxmlformats.org/officeDocument/2006/relationships/slide" Target="slides/slide165.xml"/><Relationship Id="rId331" Type="http://schemas.openxmlformats.org/officeDocument/2006/relationships/slide" Target="slides/slide309.xml"/><Relationship Id="rId352" Type="http://schemas.openxmlformats.org/officeDocument/2006/relationships/slide" Target="slides/slide330.xml"/><Relationship Id="rId373" Type="http://schemas.openxmlformats.org/officeDocument/2006/relationships/slide" Target="slides/slide351.xml"/><Relationship Id="rId394" Type="http://schemas.openxmlformats.org/officeDocument/2006/relationships/slide" Target="slides/slide372.xml"/><Relationship Id="rId1" Type="http://schemas.openxmlformats.org/officeDocument/2006/relationships/slideMaster" Target="slideMasters/slideMaster1.xml"/><Relationship Id="rId212" Type="http://schemas.openxmlformats.org/officeDocument/2006/relationships/slide" Target="slides/slide190.xml"/><Relationship Id="rId233" Type="http://schemas.openxmlformats.org/officeDocument/2006/relationships/slide" Target="slides/slide211.xml"/><Relationship Id="rId254" Type="http://schemas.openxmlformats.org/officeDocument/2006/relationships/slide" Target="slides/slide232.xml"/><Relationship Id="rId28" Type="http://schemas.openxmlformats.org/officeDocument/2006/relationships/slide" Target="slides/slide6.xml"/><Relationship Id="rId49" Type="http://schemas.openxmlformats.org/officeDocument/2006/relationships/slide" Target="slides/slide27.xml"/><Relationship Id="rId114" Type="http://schemas.openxmlformats.org/officeDocument/2006/relationships/slide" Target="slides/slide92.xml"/><Relationship Id="rId275" Type="http://schemas.openxmlformats.org/officeDocument/2006/relationships/slide" Target="slides/slide253.xml"/><Relationship Id="rId296" Type="http://schemas.openxmlformats.org/officeDocument/2006/relationships/slide" Target="slides/slide274.xml"/><Relationship Id="rId300" Type="http://schemas.openxmlformats.org/officeDocument/2006/relationships/slide" Target="slides/slide278.xml"/><Relationship Id="rId60" Type="http://schemas.openxmlformats.org/officeDocument/2006/relationships/slide" Target="slides/slide38.xml"/><Relationship Id="rId81" Type="http://schemas.openxmlformats.org/officeDocument/2006/relationships/slide" Target="slides/slide59.xml"/><Relationship Id="rId135" Type="http://schemas.openxmlformats.org/officeDocument/2006/relationships/slide" Target="slides/slide113.xml"/><Relationship Id="rId156" Type="http://schemas.openxmlformats.org/officeDocument/2006/relationships/slide" Target="slides/slide134.xml"/><Relationship Id="rId177" Type="http://schemas.openxmlformats.org/officeDocument/2006/relationships/slide" Target="slides/slide155.xml"/><Relationship Id="rId198" Type="http://schemas.openxmlformats.org/officeDocument/2006/relationships/slide" Target="slides/slide176.xml"/><Relationship Id="rId321" Type="http://schemas.openxmlformats.org/officeDocument/2006/relationships/slide" Target="slides/slide299.xml"/><Relationship Id="rId342" Type="http://schemas.openxmlformats.org/officeDocument/2006/relationships/slide" Target="slides/slide320.xml"/><Relationship Id="rId363" Type="http://schemas.openxmlformats.org/officeDocument/2006/relationships/slide" Target="slides/slide341.xml"/><Relationship Id="rId384" Type="http://schemas.openxmlformats.org/officeDocument/2006/relationships/slide" Target="slides/slide362.xml"/><Relationship Id="rId202" Type="http://schemas.openxmlformats.org/officeDocument/2006/relationships/slide" Target="slides/slide180.xml"/><Relationship Id="rId223" Type="http://schemas.openxmlformats.org/officeDocument/2006/relationships/slide" Target="slides/slide201.xml"/><Relationship Id="rId244" Type="http://schemas.openxmlformats.org/officeDocument/2006/relationships/slide" Target="slides/slide222.xml"/><Relationship Id="rId18" Type="http://schemas.openxmlformats.org/officeDocument/2006/relationships/slideMaster" Target="slideMasters/slideMaster18.xml"/><Relationship Id="rId39" Type="http://schemas.openxmlformats.org/officeDocument/2006/relationships/slide" Target="slides/slide17.xml"/><Relationship Id="rId265" Type="http://schemas.openxmlformats.org/officeDocument/2006/relationships/slide" Target="slides/slide243.xml"/><Relationship Id="rId286" Type="http://schemas.openxmlformats.org/officeDocument/2006/relationships/slide" Target="slides/slide264.xml"/><Relationship Id="rId50" Type="http://schemas.openxmlformats.org/officeDocument/2006/relationships/slide" Target="slides/slide28.xml"/><Relationship Id="rId104" Type="http://schemas.openxmlformats.org/officeDocument/2006/relationships/slide" Target="slides/slide82.xml"/><Relationship Id="rId125" Type="http://schemas.openxmlformats.org/officeDocument/2006/relationships/slide" Target="slides/slide103.xml"/><Relationship Id="rId146" Type="http://schemas.openxmlformats.org/officeDocument/2006/relationships/slide" Target="slides/slide124.xml"/><Relationship Id="rId167" Type="http://schemas.openxmlformats.org/officeDocument/2006/relationships/slide" Target="slides/slide145.xml"/><Relationship Id="rId188" Type="http://schemas.openxmlformats.org/officeDocument/2006/relationships/slide" Target="slides/slide166.xml"/><Relationship Id="rId311" Type="http://schemas.openxmlformats.org/officeDocument/2006/relationships/slide" Target="slides/slide289.xml"/><Relationship Id="rId332" Type="http://schemas.openxmlformats.org/officeDocument/2006/relationships/slide" Target="slides/slide310.xml"/><Relationship Id="rId353" Type="http://schemas.openxmlformats.org/officeDocument/2006/relationships/slide" Target="slides/slide331.xml"/><Relationship Id="rId374" Type="http://schemas.openxmlformats.org/officeDocument/2006/relationships/slide" Target="slides/slide352.xml"/><Relationship Id="rId395" Type="http://schemas.openxmlformats.org/officeDocument/2006/relationships/slide" Target="slides/slide373.xml"/><Relationship Id="rId71" Type="http://schemas.openxmlformats.org/officeDocument/2006/relationships/slide" Target="slides/slide49.xml"/><Relationship Id="rId92" Type="http://schemas.openxmlformats.org/officeDocument/2006/relationships/slide" Target="slides/slide70.xml"/><Relationship Id="rId213" Type="http://schemas.openxmlformats.org/officeDocument/2006/relationships/slide" Target="slides/slide191.xml"/><Relationship Id="rId234" Type="http://schemas.openxmlformats.org/officeDocument/2006/relationships/slide" Target="slides/slide212.xml"/><Relationship Id="rId2" Type="http://schemas.openxmlformats.org/officeDocument/2006/relationships/slideMaster" Target="slideMasters/slideMaster2.xml"/><Relationship Id="rId29" Type="http://schemas.openxmlformats.org/officeDocument/2006/relationships/slide" Target="slides/slide7.xml"/><Relationship Id="rId255" Type="http://schemas.openxmlformats.org/officeDocument/2006/relationships/slide" Target="slides/slide233.xml"/><Relationship Id="rId276" Type="http://schemas.openxmlformats.org/officeDocument/2006/relationships/slide" Target="slides/slide254.xml"/><Relationship Id="rId297" Type="http://schemas.openxmlformats.org/officeDocument/2006/relationships/slide" Target="slides/slide275.xml"/><Relationship Id="rId40" Type="http://schemas.openxmlformats.org/officeDocument/2006/relationships/slide" Target="slides/slide18.xml"/><Relationship Id="rId115" Type="http://schemas.openxmlformats.org/officeDocument/2006/relationships/slide" Target="slides/slide93.xml"/><Relationship Id="rId136" Type="http://schemas.openxmlformats.org/officeDocument/2006/relationships/slide" Target="slides/slide114.xml"/><Relationship Id="rId157" Type="http://schemas.openxmlformats.org/officeDocument/2006/relationships/slide" Target="slides/slide135.xml"/><Relationship Id="rId178" Type="http://schemas.openxmlformats.org/officeDocument/2006/relationships/slide" Target="slides/slide156.xml"/><Relationship Id="rId301" Type="http://schemas.openxmlformats.org/officeDocument/2006/relationships/slide" Target="slides/slide279.xml"/><Relationship Id="rId322" Type="http://schemas.openxmlformats.org/officeDocument/2006/relationships/slide" Target="slides/slide300.xml"/><Relationship Id="rId343" Type="http://schemas.openxmlformats.org/officeDocument/2006/relationships/slide" Target="slides/slide321.xml"/><Relationship Id="rId364" Type="http://schemas.openxmlformats.org/officeDocument/2006/relationships/slide" Target="slides/slide342.xml"/><Relationship Id="rId61" Type="http://schemas.openxmlformats.org/officeDocument/2006/relationships/slide" Target="slides/slide39.xml"/><Relationship Id="rId82" Type="http://schemas.openxmlformats.org/officeDocument/2006/relationships/slide" Target="slides/slide60.xml"/><Relationship Id="rId199" Type="http://schemas.openxmlformats.org/officeDocument/2006/relationships/slide" Target="slides/slide177.xml"/><Relationship Id="rId203" Type="http://schemas.openxmlformats.org/officeDocument/2006/relationships/slide" Target="slides/slide181.xml"/><Relationship Id="rId385" Type="http://schemas.openxmlformats.org/officeDocument/2006/relationships/slide" Target="slides/slide363.xml"/><Relationship Id="rId19" Type="http://schemas.openxmlformats.org/officeDocument/2006/relationships/slideMaster" Target="slideMasters/slideMaster19.xml"/><Relationship Id="rId224" Type="http://schemas.openxmlformats.org/officeDocument/2006/relationships/slide" Target="slides/slide202.xml"/><Relationship Id="rId245" Type="http://schemas.openxmlformats.org/officeDocument/2006/relationships/slide" Target="slides/slide223.xml"/><Relationship Id="rId266" Type="http://schemas.openxmlformats.org/officeDocument/2006/relationships/slide" Target="slides/slide244.xml"/><Relationship Id="rId287" Type="http://schemas.openxmlformats.org/officeDocument/2006/relationships/slide" Target="slides/slide265.xml"/><Relationship Id="rId30" Type="http://schemas.openxmlformats.org/officeDocument/2006/relationships/slide" Target="slides/slide8.xml"/><Relationship Id="rId105" Type="http://schemas.openxmlformats.org/officeDocument/2006/relationships/slide" Target="slides/slide83.xml"/><Relationship Id="rId126" Type="http://schemas.openxmlformats.org/officeDocument/2006/relationships/slide" Target="slides/slide104.xml"/><Relationship Id="rId147" Type="http://schemas.openxmlformats.org/officeDocument/2006/relationships/slide" Target="slides/slide125.xml"/><Relationship Id="rId168" Type="http://schemas.openxmlformats.org/officeDocument/2006/relationships/slide" Target="slides/slide146.xml"/><Relationship Id="rId312" Type="http://schemas.openxmlformats.org/officeDocument/2006/relationships/slide" Target="slides/slide290.xml"/><Relationship Id="rId333" Type="http://schemas.openxmlformats.org/officeDocument/2006/relationships/slide" Target="slides/slide311.xml"/><Relationship Id="rId354" Type="http://schemas.openxmlformats.org/officeDocument/2006/relationships/slide" Target="slides/slide332.xml"/><Relationship Id="rId51" Type="http://schemas.openxmlformats.org/officeDocument/2006/relationships/slide" Target="slides/slide29.xml"/><Relationship Id="rId72" Type="http://schemas.openxmlformats.org/officeDocument/2006/relationships/slide" Target="slides/slide50.xml"/><Relationship Id="rId93" Type="http://schemas.openxmlformats.org/officeDocument/2006/relationships/slide" Target="slides/slide71.xml"/><Relationship Id="rId189" Type="http://schemas.openxmlformats.org/officeDocument/2006/relationships/slide" Target="slides/slide167.xml"/><Relationship Id="rId375" Type="http://schemas.openxmlformats.org/officeDocument/2006/relationships/slide" Target="slides/slide353.xml"/><Relationship Id="rId396" Type="http://schemas.openxmlformats.org/officeDocument/2006/relationships/slide" Target="slides/slide374.xml"/><Relationship Id="rId3" Type="http://schemas.openxmlformats.org/officeDocument/2006/relationships/slideMaster" Target="slideMasters/slideMaster3.xml"/><Relationship Id="rId214" Type="http://schemas.openxmlformats.org/officeDocument/2006/relationships/slide" Target="slides/slide192.xml"/><Relationship Id="rId235" Type="http://schemas.openxmlformats.org/officeDocument/2006/relationships/slide" Target="slides/slide213.xml"/><Relationship Id="rId256" Type="http://schemas.openxmlformats.org/officeDocument/2006/relationships/slide" Target="slides/slide234.xml"/><Relationship Id="rId277" Type="http://schemas.openxmlformats.org/officeDocument/2006/relationships/slide" Target="slides/slide255.xml"/><Relationship Id="rId298" Type="http://schemas.openxmlformats.org/officeDocument/2006/relationships/slide" Target="slides/slide276.xml"/><Relationship Id="rId400" Type="http://schemas.openxmlformats.org/officeDocument/2006/relationships/slide" Target="slides/slide378.xml"/><Relationship Id="rId116" Type="http://schemas.openxmlformats.org/officeDocument/2006/relationships/slide" Target="slides/slide94.xml"/><Relationship Id="rId137" Type="http://schemas.openxmlformats.org/officeDocument/2006/relationships/slide" Target="slides/slide115.xml"/><Relationship Id="rId158" Type="http://schemas.openxmlformats.org/officeDocument/2006/relationships/slide" Target="slides/slide136.xml"/><Relationship Id="rId302" Type="http://schemas.openxmlformats.org/officeDocument/2006/relationships/slide" Target="slides/slide280.xml"/><Relationship Id="rId323" Type="http://schemas.openxmlformats.org/officeDocument/2006/relationships/slide" Target="slides/slide301.xml"/><Relationship Id="rId344" Type="http://schemas.openxmlformats.org/officeDocument/2006/relationships/slide" Target="slides/slide322.xml"/><Relationship Id="rId20" Type="http://schemas.openxmlformats.org/officeDocument/2006/relationships/slideMaster" Target="slideMasters/slideMaster20.xml"/><Relationship Id="rId41" Type="http://schemas.openxmlformats.org/officeDocument/2006/relationships/slide" Target="slides/slide19.xml"/><Relationship Id="rId62" Type="http://schemas.openxmlformats.org/officeDocument/2006/relationships/slide" Target="slides/slide40.xml"/><Relationship Id="rId83" Type="http://schemas.openxmlformats.org/officeDocument/2006/relationships/slide" Target="slides/slide61.xml"/><Relationship Id="rId179" Type="http://schemas.openxmlformats.org/officeDocument/2006/relationships/slide" Target="slides/slide157.xml"/><Relationship Id="rId365" Type="http://schemas.openxmlformats.org/officeDocument/2006/relationships/slide" Target="slides/slide343.xml"/><Relationship Id="rId386" Type="http://schemas.openxmlformats.org/officeDocument/2006/relationships/slide" Target="slides/slide364.xml"/><Relationship Id="rId190" Type="http://schemas.openxmlformats.org/officeDocument/2006/relationships/slide" Target="slides/slide168.xml"/><Relationship Id="rId204" Type="http://schemas.openxmlformats.org/officeDocument/2006/relationships/slide" Target="slides/slide182.xml"/><Relationship Id="rId225" Type="http://schemas.openxmlformats.org/officeDocument/2006/relationships/slide" Target="slides/slide203.xml"/><Relationship Id="rId246" Type="http://schemas.openxmlformats.org/officeDocument/2006/relationships/slide" Target="slides/slide224.xml"/><Relationship Id="rId267" Type="http://schemas.openxmlformats.org/officeDocument/2006/relationships/slide" Target="slides/slide245.xml"/><Relationship Id="rId288" Type="http://schemas.openxmlformats.org/officeDocument/2006/relationships/slide" Target="slides/slide266.xml"/><Relationship Id="rId106" Type="http://schemas.openxmlformats.org/officeDocument/2006/relationships/slide" Target="slides/slide84.xml"/><Relationship Id="rId127" Type="http://schemas.openxmlformats.org/officeDocument/2006/relationships/slide" Target="slides/slide105.xml"/><Relationship Id="rId313" Type="http://schemas.openxmlformats.org/officeDocument/2006/relationships/slide" Target="slides/slide291.xml"/><Relationship Id="rId10" Type="http://schemas.openxmlformats.org/officeDocument/2006/relationships/slideMaster" Target="slideMasters/slideMaster10.xml"/><Relationship Id="rId31" Type="http://schemas.openxmlformats.org/officeDocument/2006/relationships/slide" Target="slides/slide9.xml"/><Relationship Id="rId52" Type="http://schemas.openxmlformats.org/officeDocument/2006/relationships/slide" Target="slides/slide30.xml"/><Relationship Id="rId73" Type="http://schemas.openxmlformats.org/officeDocument/2006/relationships/slide" Target="slides/slide51.xml"/><Relationship Id="rId94" Type="http://schemas.openxmlformats.org/officeDocument/2006/relationships/slide" Target="slides/slide72.xml"/><Relationship Id="rId148" Type="http://schemas.openxmlformats.org/officeDocument/2006/relationships/slide" Target="slides/slide126.xml"/><Relationship Id="rId169" Type="http://schemas.openxmlformats.org/officeDocument/2006/relationships/slide" Target="slides/slide147.xml"/><Relationship Id="rId334" Type="http://schemas.openxmlformats.org/officeDocument/2006/relationships/slide" Target="slides/slide312.xml"/><Relationship Id="rId355" Type="http://schemas.openxmlformats.org/officeDocument/2006/relationships/slide" Target="slides/slide333.xml"/><Relationship Id="rId376" Type="http://schemas.openxmlformats.org/officeDocument/2006/relationships/slide" Target="slides/slide354.xml"/><Relationship Id="rId397" Type="http://schemas.openxmlformats.org/officeDocument/2006/relationships/slide" Target="slides/slide375.xml"/><Relationship Id="rId4" Type="http://schemas.openxmlformats.org/officeDocument/2006/relationships/slideMaster" Target="slideMasters/slideMaster4.xml"/><Relationship Id="rId180" Type="http://schemas.openxmlformats.org/officeDocument/2006/relationships/slide" Target="slides/slide158.xml"/><Relationship Id="rId215" Type="http://schemas.openxmlformats.org/officeDocument/2006/relationships/slide" Target="slides/slide193.xml"/><Relationship Id="rId236" Type="http://schemas.openxmlformats.org/officeDocument/2006/relationships/slide" Target="slides/slide214.xml"/><Relationship Id="rId257" Type="http://schemas.openxmlformats.org/officeDocument/2006/relationships/slide" Target="slides/slide235.xml"/><Relationship Id="rId278" Type="http://schemas.openxmlformats.org/officeDocument/2006/relationships/slide" Target="slides/slide256.xml"/><Relationship Id="rId401" Type="http://schemas.openxmlformats.org/officeDocument/2006/relationships/notesMaster" Target="notesMasters/notesMaster1.xml"/><Relationship Id="rId303" Type="http://schemas.openxmlformats.org/officeDocument/2006/relationships/slide" Target="slides/slide281.xml"/><Relationship Id="rId42" Type="http://schemas.openxmlformats.org/officeDocument/2006/relationships/slide" Target="slides/slide20.xml"/><Relationship Id="rId84" Type="http://schemas.openxmlformats.org/officeDocument/2006/relationships/slide" Target="slides/slide62.xml"/><Relationship Id="rId138" Type="http://schemas.openxmlformats.org/officeDocument/2006/relationships/slide" Target="slides/slide116.xml"/><Relationship Id="rId345" Type="http://schemas.openxmlformats.org/officeDocument/2006/relationships/slide" Target="slides/slide323.xml"/><Relationship Id="rId387" Type="http://schemas.openxmlformats.org/officeDocument/2006/relationships/slide" Target="slides/slide365.xml"/><Relationship Id="rId191" Type="http://schemas.openxmlformats.org/officeDocument/2006/relationships/slide" Target="slides/slide169.xml"/><Relationship Id="rId205" Type="http://schemas.openxmlformats.org/officeDocument/2006/relationships/slide" Target="slides/slide183.xml"/><Relationship Id="rId247" Type="http://schemas.openxmlformats.org/officeDocument/2006/relationships/slide" Target="slides/slide225.xml"/><Relationship Id="rId107" Type="http://schemas.openxmlformats.org/officeDocument/2006/relationships/slide" Target="slides/slide85.xml"/><Relationship Id="rId289" Type="http://schemas.openxmlformats.org/officeDocument/2006/relationships/slide" Target="slides/slide26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5.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image" Target="../media/image147.png"/></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9.27554E-39" units="1/dev"/>
          <inkml:channelProperty channel="OA" name="resolution" value="1000" units="1/deg"/>
          <inkml:channelProperty channel="OE" name="resolution" value="1000" units="1/deg"/>
        </inkml:channelProperties>
      </inkml:inkSource>
      <inkml:timestamp xml:id="ts0" timeString="2021-06-22T17:10:06.256"/>
    </inkml:context>
    <inkml:brush xml:id="br0">
      <inkml:brushProperty name="width" value="0.025" units="cm"/>
      <inkml:brushProperty name="height" value="0.025" units="cm"/>
      <inkml:brushProperty name="color" value="#E71224"/>
    </inkml:brush>
  </inkml:definitions>
  <inkml:trace contextRef="#ctx0" brushRef="#br0">20 935 692 0 0,'0'0'777'0'0,"0"0"-89"0"0,0 0-89 0 0,0 0-53 0 0,0 0-23 0 0,0 0-20 0 0,0 0-19 0 0,0 0-5 0 0,0 0 12 0 0,0 0 10 0 0,0 0 6 0 0,0 0-14 0 0,0 0-31 0 0,0 0-41 0 0,0 9 1766 0 0,0-8 2615 0 0,0-163-2073 0 0,0-218-2349 0 0,-3 376-336 0 0,2 3-37 0 0,1 1 1 0 0,-1-1-1 0 0,0 1 1 0 0,1-1-1 0 0,-1 0 1 0 0,1 1-1 0 0,0-1 0 0 0,-1 0 1 0 0,1 1-1 0 0,0-1 1 0 0,-1 0-1 0 0,1 1 1 0 0,0-1-1 0 0,0 0 0 0 0,-1 0 1 0 0,1 1-1 0 0,0-1 1 0 0,0 0-1 0 0,0 0-7 0 0,0-2-53 0 0,0 1 86 0 0,1 1 1 0 0,-1 0 0 0 0,0 0 0 0 0,0-1 0 0 0,0 1 0 0 0,0 0 0 0 0,0-1 0 0 0,-1 1 0 0 0,1 0-1 0 0,0 0 1 0 0,-1-1 0 0 0,1 1 0 0 0,0 0 0 0 0,-1 0 0 0 0,1 0 0 0 0,-1-1 0 0 0,0 1 0 0 0,1 0-1 0 0,-1 0 1 0 0,0 0 0 0 0,0 0 0 0 0,0 0-34 0 0,-1 0 49 0 0,5-14 316 0 0,15 13-347 0 0,0 3-21 0 0,-4-1 5 0 0,0-1 0 0 0,0 0 0 0 0,-1-1 0 0 0,1 0 0 0 0,5-2-2 0 0,71-7-42 0 0,-71 8 29 0 0,1 2-1 0 0,0 0 1 0 0,6 1 13 0 0,53-3-46 0 0,146-11 115 0 0,-19-3 4 0 0,-12 1-73 0 0,-148 11-33 0 0,0 3 1 0 0,33 3 32 0 0,-33 0-32 0 0,0-1 0 0 0,33-6 32 0 0,-53 3 21 0 0,0 2-1 0 0,16 2-20 0 0,51-4 48 0 0,63-2-4 0 0,-40-1-33 0 0,148-12-83 0 0,-217 14 47 0 0,38-4-12 0 0,17-7 37 0 0,-19 4 93 0 0,53-1-93 0 0,-60 7 18 0 0,273-28-47 0 0,-155 13-54 0 0,296-13 201 0 0,29 21-208 0 0,-472 12 91 0 0,238 5 93 0 0,212 12-205 0 0,-105-12 241 0 0,-302-4-112 0 0,91-1-75 0 0,44-12 57 0 0,93-7 201 0 0,-235 16-159 0 0,327-25-42 0 0,-256 16 3 0 0,112-2 134 0 0,-243 13-134 0 0,-1 1-1 0 0,-1 0 1 0 0,1 2-1 0 0,9 1-2 0 0,14 3-20 0 0,-43-5 12 0 0,-2 3 0 0 0,0-3 4 0 0,0-1 0 0 0,0 0 0 0 0,0 0 0 0 0,0 0 0 0 0,0 0 1 0 0,0 0 6 0 0,0 6-11 0 0,0 6 80 0 0,1-1 1 0 0,0 0-1 0 0,0 0 1 0 0,4 10-73 0 0,-3-6 86 0 0,0 1 0 0 0,-1-1 0 0 0,-1 0 0 0 0,0 0 0 0 0,-2 6-86 0 0,1 19 131 0 0,2 7 82 0 0,2 0 0 0 0,10 45-213 0 0,-3-11 82 0 0,-2-41-62 0 0,7 25 8 0 0,-9-49-28 0 0,-1 1 3 0 0,1-1 0 0 0,1 0 0 0 0,5 7-3 0 0,-10-20 0 0 0,-1 1 0 0 0,1-1 0 0 0,-1 0 0 0 0,0 0 0 0 0,0 1 0 0 0,0-1 0 0 0,0 1 0 0 0,-1-1 1 0 0,1 1-1 0 0,-1 2 0 0 0,4 0 1 0 0,-3-6-1 0 0,-1 0 0 0 0,0 0 0 0 0,1 0 0 0 0,-1 1 0 0 0,0-1 0 0 0,1 0 0 0 0,-1 0 1 0 0,0 0-1 0 0,1 1 0 0 0,-1-1 0 0 0,0 0 0 0 0,0 0 0 0 0,1 1 0 0 0,-1-1 0 0 0,0 0 0 0 0,0 1 0 0 0,0-1 0 0 0,0 0 0 0 0,1 1 0 0 0,-1-1 0 0 0,0 0 0 0 0,0 1 0 0 0,0-1 0 0 0,0 0 0 0 0,0 1 0 0 0,0-1 0 0 0,0 1 0 0 0,0-1 0 0 0,0 0 0 0 0,0 1 0 0 0,0-1 0 0 0,0 1-2 0 0,0-1 4 0 0,0 0-4 0 0,0 0 4 0 0,0 0-4 0 0,0 0 4 0 0,0 0-5 0 0,0 0-1 0 0,0 0 1 0 0,0 0 6 0 0,0 12 25 0 0,0-10-27 0 0,0 0 1 0 0,0-1-1 0 0,0 1 0 0 0,0 0 1 0 0,0 0-1 0 0,1 0 0 0 0,-1-1 1 0 0,1 1-1 0 0,-1 0 0 0 0,1-1 1 0 0,0 1-1 0 0,0 1-1 0 0,4 16-7 0 0,-5 13 9 0 0,0-31 2 0 0,0-1-9 0 0,0 0-15 0 0,0 0-35 0 0,-8-11-3572 0 0,5 8 2156 0 0,0 1 0 0 0,1-1 1 0 0,-1 1-1 0 0,0 0 1 0 0,0 0-1 0 0,0 0 0 0 0,-1 0 1 0 0,-1-1 1470 0 0,-7-3-2593 0 0,2 0 557 0 0</inkml:trace>
  <inkml:trace contextRef="#ctx0" brushRef="#br0" timeOffset="358.65">7246 749 1264 0 0,'-24'9'5985'0'0,"22"-9"-5502"0"0,0 1 0 0 0,-1-1 0 0 0,1 1 0 0 0,0 0 0 0 0,0 0 0 0 0,-1 0 0 0 0,1 0 0 0 0,0 1 0 0 0,0-1 0 0 0,0 0 0 0 0,0 2-483 0 0,-7 0 497 0 0,9-3-472 0 0,0 0 0 0 0,-1 0 0 0 0,1 0-1 0 0,-1 1 1 0 0,1-1 0 0 0,-1 0 0 0 0,1 0-1 0 0,0 0 1 0 0,-1 0 0 0 0,1 0 0 0 0,0 1 0 0 0,-1-1-1 0 0,1 0 1 0 0,-1 0 0 0 0,1 1 0 0 0,0-1-1 0 0,-1 0 1 0 0,1 0 0 0 0,0 1 0 0 0,0-1 0 0 0,-1 0-1 0 0,1 1 1 0 0,0-1 0 0 0,0 0 0 0 0,0 1 0 0 0,-1-1-1 0 0,1 1 1 0 0,0-1 0 0 0,0 1-25 0 0,-4 5 382 0 0,4-6-367 0 0,-1 0-1 0 0,1 0 0 0 0,-1 0 1 0 0,1 1-1 0 0,0-1 1 0 0,-1 0-1 0 0,1 0 0 0 0,0 1 1 0 0,-1-1-1 0 0,1 0 0 0 0,0 1 1 0 0,0-1-1 0 0,-1 0 0 0 0,1 1 1 0 0,0-1-1 0 0,0 1 1 0 0,0-1-1 0 0,-1 0 0 0 0,1 1 1 0 0,0-1-1 0 0,0 1 0 0 0,0-1 1 0 0,0 0-1 0 0,0 1 0 0 0,0-1 1 0 0,0 1-1 0 0,0-1 1 0 0,0 1-1 0 0,0-1 0 0 0,0 1-14 0 0,0 1 102 0 0,0 1 0 0 0,0 0 0 0 0,0-1-1 0 0,1 1 1 0 0,-1-1 0 0 0,1 1 0 0 0,0-1 0 0 0,-1 1-1 0 0,1-1 1 0 0,0 0 0 0 0,0 1 0 0 0,1 0-102 0 0,8 23 1076 0 0,-6-20-819 0 0,-3-5-196 0 0,-1-1 1 0 0,1 1-1 0 0,-1 0 1 0 0,1 0-1 0 0,0-1 1 0 0,-1 1-1 0 0,1 0 1 0 0,0-1-1 0 0,0 1 1 0 0,-1-1-1 0 0,1 1 0 0 0,0-1 1 0 0,0 1-1 0 0,0-1 1 0 0,0 1-1 0 0,-1-1 1 0 0,1 0-1 0 0,0 1 1 0 0,1-1-62 0 0,11 5 2476 0 0,-7-5-2334 0 0,0-2 1 0 0,0 1 0 0 0,0-1-1 0 0,0 0 1 0 0,-1 0-1 0 0,1 0 1 0 0,0-1 0 0 0,-1 0-1 0 0,1 0 1 0 0,-1 0-1 0 0,0-1 1 0 0,0 0-1 0 0,-1 0 1 0 0,1 0 0 0 0,-1 0-1 0 0,3-4-142 0 0,10-11-1971 0 0,0-1-1 0 0,-2-1 1 0 0,7-11 1971 0 0,64-116-13661 0 0,-65 104 11117 0 0</inkml:trace>
  <inkml:trace contextRef="#ctx0" brushRef="#br0" timeOffset="2063.5">3770 205 292 0 0,'-10'-28'7062'0'0,"5"18"-5203"0"0,0-1 4523 0 0,5 108-5380 0 0,4-1-1 0 0,13 68-1001 0 0,-16-159 1 0 0,12 73 38 0 0,19 64-39 0 0,-29-121 8 0 0,4 6 4 0 0,-7-25-10 0 0,1-1 1 0 0,-1 1-1 0 0,1 0 1 0 0,-1-1-1 0 0,0 1 1 0 0,0 0 0 0 0,0 0-1 0 0,0-1 1 0 0,0 1-1 0 0,0 0 1 0 0,0-1-1 0 0,0 1 1 0 0,-1 0 0 0 0,1 0-3 0 0,-1-1 1 0 0,1 0 1 0 0,0 0 0 0 0,0 1 0 0 0,-1-1-1 0 0,1 0 1 0 0,0 1 0 0 0,0-1 0 0 0,0 0 0 0 0,0 1-1 0 0,0-1 1 0 0,1 0 0 0 0,-1 1 0 0 0,0-1 0 0 0,1 0-1 0 0,-1 1 1 0 0,1-1 0 0 0,-1 0 0 0 0,1 0-2 0 0,0 2 1 0 0,1 0 1 0 0,-1-1-1 0 0,0 1 1 0 0,0 0-1 0 0,0 0 1 0 0,0 0 0 0 0,-1 0-1 0 0,1 0 1 0 0,-1 0-1 0 0,0 0 1 0 0,1 0-1 0 0,-2 0 1 0 0,1-1-1 0 0,0 1 1 0 0,-1 2-2 0 0,1 8-4 0 0,4-6 5 0 0,-3-6-1 0 0,-1-1 0 0 0,0 0-1 0 0,1 0 1 0 0,-1 1 0 0 0,1-1 0 0 0,-1 0 0 0 0,0 1 0 0 0,1-1 0 0 0,-1 0 0 0 0,0 1 0 0 0,1-1-1 0 0,-1 1 1 0 0,0-1 0 0 0,0 1 0 0 0,0-1 0 0 0,1 0 0 0 0,-1 1 0 0 0,0-1 0 0 0,0 1-1 0 0,0-1 1 0 0,0 1 0 0 0,0-1 0 0 0,0 1 0 0 0,0-1 0 0 0,0 1 0 0 0,0-1 0 0 0,0 1 0 0 0,0-1-1 0 0,0 1 1 0 0,0-1 0 0 0,0 1 0 0 0,0 0 4 0 0,0-1 0 0 0,0 0 0 0 0,0 0 0 0 0,0 0 0 0 0,0 0-2 0 0,0 0-3 0 0,0 0 2 0 0,0 0-12 0 0,-9-20-1323 0 0,8 18 676 0 0,-12-31-6602 0 0,5 17 3967 0 0,0 4 911 0 0,-2-4 432 0 0</inkml:trace>
  <inkml:trace contextRef="#ctx0" brushRef="#br0" timeOffset="2509.45">3555 732 1996 0 0,'0'3'8911'0'0,"0"2"-4529"0"0,2 15-2985 0 0,0-16-1382 0 0,10 17 221 0 0,0 0 1 0 0,2-1-1 0 0,0-1 1 0 0,1-1 0 0 0,10 9-237 0 0,-13-16 300 0 0,0-1-1 0 0,0-1 1 0 0,1 0 0 0 0,0-1 0 0 0,3 0-300 0 0,-14-7 96 0 0,-1-1 0 0 0,1 1 1 0 0,-1-1-1 0 0,1 0 0 0 0,-1 0 0 0 0,1 0 0 0 0,-1 0 1 0 0,1 0-1 0 0,-1 0 0 0 0,1 0 0 0 0,0 0 0 0 0,-1 0 0 0 0,1-1 1 0 0,-1 1-1 0 0,1-1 0 0 0,-1 1 0 0 0,1-1 0 0 0,-1 0 1 0 0,0 1-1 0 0,1-1-96 0 0,24-16 949 0 0,-25 16-952 0 0,16-14 217 0 0,0-1 0 0 0,-1-1 0 0 0,-1-1 0 0 0,0 0 0 0 0,9-16-214 0 0,10-12 16 0 0,15-26-350 0 0,2 6-2710 0 0,-24 22-11336 0 0,16-35 14380 0 0,-18 27-3728 0 0,-5 13 1939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6.15311E-39" units="1/dev"/>
          <inkml:channelProperty channel="OA" name="resolution" value="1000" units="1/deg"/>
          <inkml:channelProperty channel="OE" name="resolution" value="1000" units="1/deg"/>
        </inkml:channelProperties>
      </inkml:inkSource>
      <inkml:timestamp xml:id="ts0" timeString="2021-11-22T15:07:05.299"/>
    </inkml:context>
    <inkml:brush xml:id="br0">
      <inkml:brushProperty name="width" value="0.025" units="cm"/>
      <inkml:brushProperty name="height" value="0.025" units="cm"/>
      <inkml:brushProperty name="color" value="#E71224"/>
    </inkml:brush>
  </inkml:definitions>
  <inkml:trace contextRef="#ctx0" brushRef="#br0">787 2698 1704 0 0,'2'0'4129'0'0,"4"4"-2408"0"0,-5-3 1837 0 0,-2-1 3682 0 0,1 0-7240 0 0,-1 0-1 0 0,1-1 0 0 0,-1 1 1 0 0,0 0-1 0 0,1 0 1 0 0,-1-1-1 0 0,1 1 0 0 0,-1-1 1 0 0,0 1-1 0 0,1 0 0 0 0,-1-1 1 0 0,1 1-1 0 0,0-1 1 0 0,-1 1-1 0 0,1-1 0 0 0,-1 1 1 0 0,1-1-1 0 0,0 1 0 0 0,-1-1 1 0 0,1 0-1 0 0,0 1 1 0 0,0-1-1 0 0,-1 0 0 0 0,1 1 1 0 0,0-1-1 0 0,0 0 1 0 0,0 1-18 0 0,0-1 0 0 0,-1 0-1 0 0,1 0 1 0 0,0 1 0 0 0,0-1 0 0 0,-1 0-1 0 0,1 1 1 0 0,0-1 0 0 0,-1 0-1 0 0,1 1 1 0 0,-1-1 0 0 0,1 0 0 0 0,-1 1-1 0 0,1-1 1 0 0,-1 1 0 0 0,0-1 0 0 0,1 1-1 0 0,-1-1 1 0 0,1 1 0 0 0,-1 0 0 0 0,0-1-1 0 0,1 1 1 0 0,-1 0 0 0 0,0-1 0 0 0,0 1-1 0 0,1 0 1 0 0,-1 0 18 0 0,-12-12-458 0 0,-26-21 125 0 0,19 18 284 0 0,17 12 51 0 0,0 1-1 0 0,-1-1 1 0 0,1 0 0 0 0,-1 1 0 0 0,0 0 0 0 0,1-1 0 0 0,-1 2 0 0 0,-4-3-2 0 0,5 3 8 0 0,1 0 0 0 0,-1 0-1 0 0,1-1 1 0 0,-1 1 0 0 0,1-1 0 0 0,0 0-1 0 0,0 0 1 0 0,0 0 0 0 0,-2-1-8 0 0,-12-10 48 0 0,4 4-44 0 0,0-1 1 0 0,0 1 0 0 0,1-2 0 0 0,-6-6-5 0 0,6 1-19 0 0,10 14 15 0 0,-1 0-1 0 0,1 0 0 0 0,-1-1 1 0 0,0 1-1 0 0,1 0 1 0 0,-1 0-1 0 0,0 0 0 0 0,0 0 1 0 0,-3-1 4 0 0,2 1-7 0 0,0-1 0 0 0,0 0 0 0 0,0 0 0 0 0,0 0 0 0 0,1 0 0 0 0,-1 0-1 0 0,1-1 1 0 0,0 1 0 0 0,0-1 0 0 0,-1-1 7 0 0,-16-24-52 0 0,-20-15-42 0 0,10 6-8 0 0,-37-32-226 0 0,58 63 318 0 0,0-1 0 0 0,0 0 0 0 0,0 0 0 0 0,1 0 1 0 0,0-1-1 0 0,0 0 0 0 0,1 0 0 0 0,1-1 0 0 0,-1-1 10 0 0,-11-10-16 0 0,15 20 11 0 0,-1-2 1 0 0,1 1 0 0 0,0 0 0 0 0,0 0 0 0 0,1-1 0 0 0,-1 1 0 0 0,0-1 0 0 0,1 1-1 0 0,-1-2 5 0 0,0-1-6 0 0,0 0-1 0 0,-1-1 0 0 0,0 1 0 0 0,0 0 0 0 0,0 0 0 0 0,-1 0 0 0 0,0 1 0 0 0,-2-4 7 0 0,-23-41 16 0 0,23 42-15 0 0,0-1-1 0 0,1 0 0 0 0,0 0 1 0 0,1-1-1 0 0,-2-4 0 0 0,-11-21-55 0 0,4 1-5 0 0,12 28 59 0 0,0 0 1 0 0,-1 0-1 0 0,0 0 1 0 0,0 1-1 0 0,0-1 1 0 0,-1 0-1 0 0,0 1 1 0 0,-1-4 7 0 0,1 1 0 0 0,-1-1 0 0 0,2 0 0 0 0,-1 1-1 0 0,1-2 1 0 0,0 1 0 0 0,-1-6-7 0 0,-4-20 50 0 0,-48-151 627 0 0,45 130-621 0 0,8 41-63 0 0,0 0 0 0 0,1 0 0 0 0,1 0 0 0 0,0 0 0 0 0,2-9 7 0 0,0-19-49 0 0,-2 26 1 0 0,1-1 1 0 0,0 1 0 0 0,5-16 47 0 0,-4 18-18 0 0,-1 0 1 0 0,0 0-1 0 0,0-1 1 0 0,-2-8 17 0 0,0 10 0 0 0,1-1 0 0 0,1 1 0 0 0,0 0 0 0 0,0-1 0 0 0,2-3 0 0 0,7-69-3 0 0,3 11-42 0 0,-10 62 27 0 0,1-1-7 0 0,0-1 0 0 0,-2 0 0 0 0,1 0 0 0 0,-1-6 25 0 0,7-35 9 0 0,-9 51 9 0 0,0 0 1 0 0,1 0 0 0 0,-1 0-1 0 0,1-1 1 0 0,0 1-1 0 0,0 0 1 0 0,1 1 0 0 0,0-4-19 0 0,-1 5 18 0 0,0 0 1 0 0,-1 0 0 0 0,1 0-1 0 0,-1 0 1 0 0,0 0 0 0 0,0 0-1 0 0,0 0 1 0 0,0 0 0 0 0,-1-2-19 0 0,2-22 72 0 0,12-22-43 0 0,-11 39-35 0 0,0-1-1 0 0,1 0 1 0 0,0 1 0 0 0,1 0 0 0 0,0 0 0 0 0,3-5 6 0 0,12-34-66 0 0,10-12 22 0 0,-7 18 38 0 0,-15 27-4 0 0,2 0 1 0 0,0 0 0 0 0,2-1 9 0 0,4-11-30 0 0,-12 23 26 0 0,0-1-1 0 0,-1 1 1 0 0,1 0 0 0 0,1 0-1 0 0,-1 1 1 0 0,1-1 0 0 0,0 1 0 0 0,3-4 4 0 0,13-12-39 0 0,-16 15 27 0 0,1 0-1 0 0,-1 0 0 0 0,1 0 0 0 0,0 1 1 0 0,0 0-1 0 0,5-3 13 0 0,19-20-63 0 0,-10 5 46 0 0,20-10 35 0 0,-16 13-23 0 0,-20 16 5 0 0,0 0-1 0 0,0 1 1 0 0,0-1-1 0 0,0 1 1 0 0,0 0-1 0 0,1-1 1 0 0,-1 2-1 0 0,1-1 1 0 0,2-1 0 0 0,71-37 48 0 0,-56 34-30 0 0,-16 4-10 0 0,0 0-1 0 0,1 1 1 0 0,0-1-1 0 0,-1 1 0 0 0,1 1 1 0 0,0-1-1 0 0,4 1-7 0 0,35-6 46 0 0,-26-5-790 0 0,-75-17-2466 0 0,25 22 2829 0 0,24 5 424 0 0,1-1 1 0 0,0 1 0 0 0,0-1 0 0 0,0 0-1 0 0,0 0 1 0 0,-2-2-44 0 0,6 4 132 0 0,2 0-116 0 0,0 0 1 0 0,0 0-1 0 0,-1 0 1 0 0,1 0 0 0 0,0 0-1 0 0,-1 0 1 0 0,1 1 0 0 0,0-1-1 0 0,0 0 1 0 0,-1 0 0 0 0,1 0-1 0 0,0 0 1 0 0,-1 0 0 0 0,1 0-1 0 0,0 0 1 0 0,-1 0 0 0 0,1 0-1 0 0,0 0 1 0 0,-1 0 0 0 0,1 0-1 0 0,0-1 1 0 0,-1 1 0 0 0,1 0-1 0 0,0 0 1 0 0,0 0 0 0 0,-1 0-1 0 0,1 0 1 0 0,0-1 0 0 0,0 1-1 0 0,-1 0-16 0 0,3-3 699 0 0,17 1 161 0 0,-4 2-852 0 0,1 0 0 0 0,-1 2 0 0 0,0 0 0 0 0,1 0 0 0 0,-1 1 0 0 0,7 3-8 0 0,-21-6 11 0 0,1 0 0 0 0,-1 1 1 0 0,0-1-1 0 0,0 0 0 0 0,1 0 0 0 0,-1 0 0 0 0,0 1 0 0 0,0-1 0 0 0,0 1 0 0 0,0-1 0 0 0,1 1 0 0 0,-1-1 0 0 0,0 1 0 0 0,0 0 0 0 0,0-1 0 0 0,0 1 1 0 0,0 0-1 0 0,0 0 0 0 0,0 0 0 0 0,-1 0 0 0 0,1 0 0 0 0,0 0 0 0 0,0 0 0 0 0,-1 0 0 0 0,1 0 0 0 0,-1 0 0 0 0,1 0 0 0 0,-1 1 0 0 0,1-1 0 0 0,-1 0-11 0 0,0-1 6 0 0,0 0 0 0 0,0 0 0 0 0,-1 0 1 0 0,1 0-1 0 0,0 0 0 0 0,0 0 0 0 0,0 0 0 0 0,0 0 0 0 0,-1-1 0 0 0,1 1 0 0 0,0 0 0 0 0,0 0 0 0 0,0 0 0 0 0,-1 0 0 0 0,1 0 0 0 0,0 0 0 0 0,0 0 0 0 0,0 0 0 0 0,0 1 0 0 0,-1-1 0 0 0,1 0 0 0 0,0 0 0 0 0,0 0 0 0 0,0 0 0 0 0,-1 0 0 0 0,1 0 0 0 0,0 0 0 0 0,0 0 0 0 0,0 0 0 0 0,0 0 0 0 0,0 1 0 0 0,-1-1 0 0 0,1 0 0 0 0,0 0 0 0 0,0 0 1 0 0,0 0-1 0 0,0 0 0 0 0,0 1 0 0 0,0-1 0 0 0,0 0 0 0 0,0 0 0 0 0,-1 0 0 0 0,1 0 0 0 0,0 1 0 0 0,0-1 0 0 0,0 0 0 0 0,0 0 0 0 0,0 0 0 0 0,0 1 0 0 0,0-1-6 0 0,-4 7 227 0 0,0-5-191 0 0,1 1 0 0 0,0 0 0 0 0,0-1 0 0 0,0 1 0 0 0,0 0 0 0 0,0 0 0 0 0,1 1 0 0 0,0-1 0 0 0,-1 0 0 0 0,1 1 0 0 0,0 0 0 0 0,1-1 0 0 0,-1 1 0 0 0,0 2-36 0 0,-18 65-140 0 0,13-40-142 0 0,6-23-112 0 0,0-1 0 0 0,0 1 1 0 0,0 0-1 0 0,1-1 0 0 0,1 1 0 0 0,-1 0 0 0 0,1 0 394 0 0,8 27-4908 0 0,-8-29 2172 0 0,-1-6 2647 0 0,2-6-2431 0 0,6-8 340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6.15311E-39" units="1/dev"/>
          <inkml:channelProperty channel="OA" name="resolution" value="1000" units="1/deg"/>
          <inkml:channelProperty channel="OE" name="resolution" value="1000" units="1/deg"/>
        </inkml:channelProperties>
      </inkml:inkSource>
      <inkml:timestamp xml:id="ts0" timeString="2021-11-22T15:07:16.892"/>
    </inkml:context>
    <inkml:brush xml:id="br0">
      <inkml:brushProperty name="width" value="0.025" units="cm"/>
      <inkml:brushProperty name="height" value="0.025" units="cm"/>
      <inkml:brushProperty name="color" value="#E71224"/>
    </inkml:brush>
  </inkml:definitions>
  <inkml:trace contextRef="#ctx0" brushRef="#br0">1315 6114 24 0 0,'1'0'569'0'0,"-1"0"-1"0"0,1 1 1 0 0,-1-1 0 0 0,1 0 0 0 0,-1 1-1 0 0,1-1 1 0 0,-1 1 0 0 0,1-1-1 0 0,-1 1 1 0 0,1-1 0 0 0,-1 1 0 0 0,0 0-1 0 0,1-1 1 0 0,-1 1 0 0 0,0-1 0 0 0,1 1-1 0 0,-1 0 1 0 0,0 0-569 0 0,-3 1 2522 0 0,0-4-1050 0 0,1 2-1326 0 0,2 0 4 0 0,0 0 4 0 0,0 0-1 0 0,0-1 6 0 0,0 1-139 0 0,0-1 0 0 0,0 1 0 0 0,0-1 0 0 0,0 1-1 0 0,0 0 1 0 0,0-1 0 0 0,0 1 0 0 0,-1-1 0 0 0,1 1 0 0 0,0-1 0 0 0,0 1 0 0 0,0 0 0 0 0,-1-1-1 0 0,1 1 1 0 0,0-1 0 0 0,0 1 0 0 0,-1 0 0 0 0,1-1 0 0 0,0 1 0 0 0,-1 0 0 0 0,1 0-1 0 0,0-1 1 0 0,-1 1 0 0 0,1 0 0 0 0,0 0 0 0 0,-1-1 0 0 0,1 1 0 0 0,-1 0 0 0 0,1 0-1 0 0,-1 0-19 0 0,-12-21 18 0 0,-7 3-115 0 0,16 14 54 0 0,0 1 1 0 0,0-1 0 0 0,1 1 0 0 0,-1-1-1 0 0,1 0 1 0 0,-3-4 42 0 0,4 5-21 0 0,-1 0 1 0 0,1 1-1 0 0,0-1 1 0 0,-1 1-1 0 0,0-1 1 0 0,0 1-1 0 0,0 0 0 0 0,1 0 1 0 0,-2 0-1 0 0,0 0 21 0 0,-22-17-151 0 0,-22-24-189 0 0,0 5 142 0 0,-3-27-357 0 0,34 43 499 0 0,0 0 0 0 0,-2 1 0 0 0,-1 0 56 0 0,-15-18-70 0 0,28 30 68 0 0,0 1 0 0 0,0 0-1 0 0,-1 1 1 0 0,-6-5 2 0 0,8 6 40 0 0,0 0 1 0 0,0 0-1 0 0,0 0 0 0 0,0-1 0 0 0,0-2-40 0 0,-27-28 396 0 0,8 13-418 0 0,0-1 0 0 0,-4-9 22 0 0,12 15 38 0 0,-3-1-32 0 0,14 14-22 0 0,1 0-1 0 0,-1 0 1 0 0,1 0 0 0 0,0-1-1 0 0,0 1 1 0 0,-3-8 16 0 0,5 10-27 0 0,0-1 0 0 0,0 1 0 0 0,0 0 0 0 0,0 0 0 0 0,-1 0 0 0 0,0 1 0 0 0,-2-2 27 0 0,-23-28-194 0 0,20 22 164 0 0,0 0 0 0 0,0 0 1 0 0,-1 1-1 0 0,0 1 0 0 0,-1 0 1 0 0,-6-4 29 0 0,-3-4 124 0 0,3 1 40 0 0,14 11-139 0 0,-1 1 0 0 0,0 1 0 0 0,0-1 0 0 0,0 0 0 0 0,0 1 0 0 0,-4-2-25 0 0,4 3 0 0 0,1-1 0 0 0,0 1 0 0 0,0-1 1 0 0,0 0-1 0 0,1 0 0 0 0,-1 0 1 0 0,0 0-1 0 0,1 0 0 0 0,-2-4 0 0 0,-15-16 13 0 0,-10-15 16 0 0,22 29-14 0 0,1 0 1 0 0,0 0-1 0 0,0 0 0 0 0,1-1 1 0 0,-2-3-16 0 0,-15-32 401 0 0,-14-35-32 0 0,27 37-390 0 0,-4-33-5 0 0,3 53 32 0 0,7 16-1 0 0,0 0-1 0 0,0 0 1 0 0,1 0-1 0 0,0 0 1 0 0,0-1-1 0 0,1 1 1 0 0,-1-7-5 0 0,2 9-1 0 0,-1 0 1 0 0,0 0-1 0 0,0 1 1 0 0,0-1-1 0 0,-1 0 1 0 0,1 1-1 0 0,-1-1 1 0 0,0 1-1 0 0,-2-2 1 0 0,2 2-4 0 0,0 0 1 0 0,0 0-1 0 0,1-1 0 0 0,-1 1 1 0 0,1-1-1 0 0,0 1 0 0 0,0-1 0 0 0,0 1 1 0 0,0-2 3 0 0,0-6-2 0 0,0 1 1 0 0,-1 0 0 0 0,-1 0-1 0 0,1 1 1 0 0,-2-1 0 0 0,0 0-1 0 0,-3-6 2 0 0,2 7 2 0 0,1 0-1 0 0,1-1 1 0 0,0 1-1 0 0,0-1 0 0 0,1 1 1 0 0,0-1-1 0 0,0-7-1 0 0,2 13 3 0 0,-1 0-1 0 0,0 0 0 0 0,0 0 1 0 0,0 0-1 0 0,-1 0 0 0 0,1 0 1 0 0,-2-1-3 0 0,1 1 1 0 0,1 0 0 0 0,-1 1 1 0 0,1-1-1 0 0,0 0 1 0 0,0 0-1 0 0,0 0 0 0 0,1-2-1 0 0,-10-42 33 0 0,0 0 58 0 0,1-15 25 0 0,-1 20-96 0 0,0-5-28 0 0,10 44 5 0 0,-1 0 0 0 0,1 0 1 0 0,-1 0-1 0 0,-1 0 0 0 0,1 0 1 0 0,-1 1-1 0 0,0-3 3 0 0,0 3-2 0 0,0-1 0 0 0,1 0-1 0 0,-1 0 1 0 0,1 0 0 0 0,0 0-1 0 0,1 0 1 0 0,-1-3 2 0 0,0 0-1 0 0,1 0 1 0 0,-2-1-1 0 0,1 1 1 0 0,-1 0-1 0 0,-1-3 1 0 0,0 3 0 0 0,1-1-1 0 0,0 0 0 0 0,1 0 1 0 0,-1 0-1 0 0,2-4 1 0 0,-1 2-5 0 0,0 0 0 0 0,-1 0 1 0 0,0 1-1 0 0,-2-5 5 0 0,1 4-4 0 0,1 0 0 0 0,0-1 0 0 0,0 1 0 0 0,1-5 4 0 0,-8-70-30 0 0,-1-45-5 0 0,0 39-12 0 0,5 46 37 0 0,3 39 9 0 0,1-1-1 0 0,0 0 1 0 0,1 0 0 0 0,-1 1-1 0 0,1-1 1 0 0,1 0-1 0 0,0-6 2 0 0,8-64 18 0 0,-2 10 10 0 0,3-31 99 0 0,0 24-33 0 0,-1 3-14 0 0,1-19-19 0 0,0-20-60 0 0,-6 46-5 0 0,-4 50-5 0 0,1 1-1 0 0,0-1 1 0 0,2-11 9 0 0,-1 13-14 0 0,0 0 0 0 0,-1-1 0 0 0,-1 1 0 0 0,0-1 14 0 0,0 0-19 0 0,0 1 0 0 0,1-1 0 0 0,1 0 0 0 0,0 0 19 0 0,3-42-54 0 0,-5 45 48 0 0,0 0 1 0 0,1 1-1 0 0,0-1 0 0 0,2-3 6 0 0,6-64-4 0 0,1 15-32 0 0,-8 52 25 0 0,-1 1 1 0 0,0-1 0 0 0,0 1 0 0 0,-1-1 0 0 0,0-2 10 0 0,-1 4 0 0 0,1-1-1 0 0,0 1 1 0 0,1 0 0 0 0,0 0 0 0 0,1-1 0 0 0,0 0 0 0 0,-1 6 3 0 0,-1 0 0 0 0,1 0 0 0 0,-1 0 0 0 0,0 0 0 0 0,0 0 0 0 0,0-1 0 0 0,-1-2-3 0 0,0 3 11 0 0,1 0-1 0 0,0 0 0 0 0,-1 0 0 0 0,2 0 0 0 0,-1 0 0 0 0,0 0 1 0 0,1 0-1 0 0,0 0 0 0 0,0-1-10 0 0,15-82 303 0 0,-14 81-271 0 0,-1 0 0 0 0,0 0 0 0 0,0 0 0 0 0,-1 0 0 0 0,0-1 0 0 0,0 1 0 0 0,0-2-32 0 0,0 2 17 0 0,-1 0-1 0 0,2 0 1 0 0,-1 0-1 0 0,1 0 1 0 0,0-1-1 0 0,0 2 1 0 0,1-3-17 0 0,7-41 23 0 0,-9 41-20 0 0,1 1-1 0 0,0 0 1 0 0,1 1 0 0 0,-1-1-1 0 0,1 0 1 0 0,1-1-3 0 0,7-52 22 0 0,-9 56-19 0 0,0 0-1 0 0,0-1 1 0 0,0 0 0 0 0,0 1-1 0 0,-1-1 1 0 0,0 1 0 0 0,0-1-1 0 0,0 1 1 0 0,0-2-3 0 0,-1 1 2 0 0,1 1-1 0 0,0-1 1 0 0,0 1 0 0 0,0-1-1 0 0,1 1 1 0 0,0-1 0 0 0,0 1-1 0 0,0-1 1 0 0,0 0-2 0 0,1 0 1 0 0,-1 1 0 0 0,0-1 0 0 0,0 0-1 0 0,-1 0 1 0 0,1 1 0 0 0,-1-1 0 0 0,0 0 0 0 0,-1-5-1 0 0,1 6 2 0 0,0-1-1 0 0,0 1 1 0 0,0-1-1 0 0,0 0 1 0 0,1 1-1 0 0,0-1 1 0 0,0 1-1 0 0,1-5-1 0 0,0 3 2 0 0,-1-1 0 0 0,0 0 0 0 0,0 0-1 0 0,-1 0 1 0 0,0 0 0 0 0,0 0 0 0 0,0 1 0 0 0,-2-6-2 0 0,1-14-4 0 0,1-38 212 0 0,9 26-107 0 0,-9 19-28 0 0,-1 13-54 0 0,1 1 0 0 0,0 0-1 0 0,0-1 1 0 0,0 1 0 0 0,1-1 0 0 0,0 1-1 0 0,0 0 1 0 0,0 0 0 0 0,0-1 0 0 0,1 1 0 0 0,0-1-19 0 0,-1 5 2 0 0,-1-1 1 0 0,1 1 0 0 0,-1-1-1 0 0,0 1 1 0 0,1-1 0 0 0,-1 1-1 0 0,0-1 1 0 0,0 1 0 0 0,0-1-1 0 0,0 1 1 0 0,0-1 0 0 0,-1-1-3 0 0,3-18 11 0 0,14-38 58 0 0,-15 54-6 0 0,0 0 1 0 0,0 0 0 0 0,0 0-1 0 0,-1 0 1 0 0,0 0 0 0 0,0 0-1 0 0,0 0 1 0 0,0 0 0 0 0,-2-5-64 0 0,1-7 236 0 0,11-33-19 0 0,-10 44-213 0 0,0 4 1 0 0,-1 0 0 0 0,1-1 0 0 0,0 1 0 0 0,0 0 0 0 0,1 0 0 0 0,-1 0 0 0 0,0 0 0 0 0,1-1 0 0 0,-1 1 0 0 0,1 0 0 0 0,0 0 0 0 0,-1 0 0 0 0,1 0 0 0 0,0 0 0 0 0,0 0 0 0 0,1 0-5 0 0,-1 0 3 0 0,0 0 1 0 0,-1 0-1 0 0,1 1 1 0 0,-1-1-1 0 0,1 0 1 0 0,-1 0-1 0 0,0 0 0 0 0,0 0 1 0 0,0 0-1 0 0,0 0 1 0 0,0 0-1 0 0,0 0 1 0 0,0 0-1 0 0,0 0 1 0 0,-1 0-1 0 0,1 0-3 0 0,-1-1 1 0 0,0 0 0 0 0,1 1 0 0 0,0-1 0 0 0,0 0 0 0 0,0 0 0 0 0,0 0 0 0 0,0 0-1 0 0,1 0 1 0 0,-1 0 0 0 0,1 0-1 0 0,1-1 1 0 0,-1 0-1 0 0,1 0 0 0 0,-1 0 1 0 0,0-1-1 0 0,-1 1 1 0 0,1 0-1 0 0,-1 0 0 0 0,0 0 1 0 0,0-2-1 0 0,10-33-8 0 0,-10 33 8 0 0,1-1-1 0 0,-1 1 1 0 0,1 0 0 0 0,1 0 0 0 0,-1-1 0 0 0,1 1 0 0 0,2-4 0 0 0,-2 7-2 0 0,-1 0 0 0 0,0 0 0 0 0,0 0 0 0 0,0 0 0 0 0,0 0 0 0 0,-1-1-1 0 0,1 1 1 0 0,-1 0 0 0 0,0-1 2 0 0,10-35 1 0 0,-6 28 6 0 0,2-6-11 0 0,-6 15 4 0 0,0 0 0 0 0,1 0-1 0 0,-1 0 1 0 0,1 0 0 0 0,0 0-1 0 0,0 0 1 0 0,0 0 0 0 0,0 0-1 0 0,0 0 1 0 0,0 0 0 0 0,0 0 0 0 0,1 0 0 0 0,-1 1-1 0 0,0-1 1 0 0,0 0 0 0 0,0 0 0 0 0,0 0-1 0 0,-1 0 1 0 0,1 0 0 0 0,0 0 0 0 0,-1 0 0 0 0,1 0-1 0 0,-1 0 1 0 0,0-1-1 0 0,1 0 0 0 0,0 0 1 0 0,0 0-1 0 0,0 0 0 0 0,0 1 0 0 0,0-1 0 0 0,1 0 0 0 0,-1 1 0 0 0,1-1 0 0 0,-1 1 0 0 0,1-1 0 0 0,0 1 1 0 0,0 0 0 0 0,-1 0-1 0 0,1 1 1 0 0,-1-1-1 0 0,0-1 1 0 0,0 1-1 0 0,0 0 0 0 0,0 0 1 0 0,0 0-1 0 0,0 0 1 0 0,-1-1-1 0 0,1 1 1 0 0,1-5 0 0 0,0 0 0 0 0,1 0 0 0 0,0 1 0 0 0,0-1 0 0 0,1 1 0 0 0,0 0 0 0 0,1-2 0 0 0,0 0 0 0 0,6-12 3 0 0,13-18 5 0 0,-11 16-16 0 0,-4 11 2 0 0,-5 5-2 0 0,2 0 0 0 0,-1 0 0 0 0,1 0 0 0 0,0 0 0 0 0,3-1 8 0 0,13-17-9 0 0,75-40-22 0 0,-51 31-88 0 0,23-10 119 0 0,-12 21-91 0 0,-41 14 72 0 0,0 1-1 0 0,0 1 0 0 0,1 1 0 0 0,7-2 20 0 0,-8 2 4 0 0,0 0 0 0 0,0 0-1 0 0,0-2 1 0 0,5-3-4 0 0,-7 3 15 0 0,0 1 0 0 0,0 1 0 0 0,8-2-15 0 0,-8 3 11 0 0,-1-1-1 0 0,1 0 0 0 0,5-4-10 0 0,70-25 46 0 0,-85 32-47 0 0,1 0 1 0 0,-1 1-1 0 0,1-1 1 0 0,0 1-1 0 0,-1 0 1 0 0,1 0-1 0 0,3 0 1 0 0,-4 1-3 0 0,0-1 0 0 0,1 0 0 0 0,-1 0 0 0 0,0 0 0 0 0,1 0-1 0 0,-1-1 1 0 0,2-1 3 0 0,-3 2-5 0 0,-1 0 0 0 0,1 0 0 0 0,0 0 0 0 0,0 0 0 0 0,0 0 0 0 0,0 1 0 0 0,0 0 0 0 0,1-1-1 0 0,-1 1 1 0 0,0 0 0 0 0,0 0 0 0 0,1 1 5 0 0,6-1-35 0 0,-10-3-157 0 0,0 5 44 0 0,0-1 100 0 0,0-1 5 0 0,0 0 7 0 0,0 0 8 0 0,0 0 8 0 0,0 0 7 0 0,0 0 2 0 0,0 0 6 0 0,0 0 2 0 0,0 0 4 0 0,0 0-6 0 0,0 0-18 0 0,0 0-29 0 0,0 0-32 0 0,-2 0-29 0 0,1 0-1 0 0,-1-1 1 0 0,1 1 0 0 0,-1-1-1 0 0,1 1 1 0 0,-1-1-1 0 0,1 1 1 0 0,0-1-1 0 0,-1 0 1 0 0,1 0 0 0 0,0 0-1 0 0,-1 0 1 0 0,1 0-1 0 0,0 0 1 0 0,0 0 0 0 0,0 0-1 0 0,0 0 114 0 0,-12-8-201 0 0,11 9 191 0 0,-19-10-10 0 0,16 9 8 0 0,-1-1 0 0 0,0 1 0 0 0,1 0-1 0 0,-1 0 1 0 0,0 0 0 0 0,0 1 0 0 0,0 0 0 0 0,-4 1 12 0 0,0-1-10 0 0,-5-1 7 0 0,14 1 7 0 0,1 0 0 0 0,0 0 0 0 0,-1 0 0 0 0,1 0 0 0 0,0-1 0 0 0,-1 1 0 0 0,1 0 0 0 0,0 0 0 0 0,-1 0 0 0 0,1 0 0 0 0,0 0 0 0 0,-1 0 0 0 0,1 0 0 0 0,-1 0 0 0 0,1 0 0 0 0,0 0 0 0 0,-1 0 1 0 0,1 0-1 0 0,0 0 0 0 0,-1 0 0 0 0,1 0 0 0 0,0 0 0 0 0,-1 0 0 0 0,1 0 0 0 0,0 1 0 0 0,-1-1 0 0 0,1 0 0 0 0,0 0 0 0 0,-1 0 0 0 0,1 1 0 0 0,0-1 0 0 0,0 0 0 0 0,-1 0 0 0 0,1 1 0 0 0,0-1 0 0 0,0 0 0 0 0,-1 0 0 0 0,1 1 0 0 0,0-1 0 0 0,0 0 0 0 0,0 1 0 0 0,0-1 0 0 0,-1 0 0 0 0,1 1 0 0 0,0-1 0 0 0,0 0 0 0 0,0 1 0 0 0,0-1-4 0 0,2 0 4 0 0,8 1-1 0 0,0 0 0 0 0,1 0 1 0 0,-1 1-1 0 0,0 0 0 0 0,0 0 0 0 0,0 1 1 0 0,1 1-4 0 0,11 3 7 0 0,-11-2 3 0 0,-10-3-8 0 0,1-1 0 0 0,0 0 0 0 0,0 0 0 0 0,0 0 0 0 0,0 0 0 0 0,0 0 0 0 0,0-1 0 0 0,1 1 0 0 0,-1 0 1 0 0,0-1-1 0 0,0 0 0 0 0,0 0-2 0 0,-1 4 14 0 0,0-1 0 0 0,-1 0 1 0 0,0 0-1 0 0,0 0 1 0 0,0 1-1 0 0,0-1 0 0 0,0 0 1 0 0,-1 0-1 0 0,0 1-14 0 0,-16 35 399 0 0,-26 36-54 0 0,31-51-953 0 0,-2 0 1 0 0,0-1-1 0 0,-2 0 608 0 0,14-19-589 0 0,-2 0 0 0 0,1-1 1 0 0,0 1-1 0 0,-1 0 0 0 0,0-1 1 0 0,1 0-1 0 0,-1 0 0 0 0,-1 0 1 0 0,1 0 588 0 0,2-2-223 0 0,1-1 1 0 0,-1 1-1 0 0,1-1 1 0 0,-1 1-1 0 0,0-1 1 0 0,0 1-1 0 0,1-1 1 0 0,-1 0-1 0 0,0 0 1 0 0,1 0-1 0 0,-1 0 1 0 0,0 0-1 0 0,0 0 1 0 0,1-1-1 0 0,-1 1 1 0 0,0 0-1 0 0,1-1 1 0 0,-1 1-1 0 0,0-1 1 0 0,1 0-1 0 0,-1 0 1 0 0,1 1-1 0 0,-1-1 1 0 0,1 0-1 0 0,0 0 1 0 0,-1-1-1 0 0,1 1 1 0 0,0 0-1 0 0,0 0 0 0 0,-1-1 223 0 0,-17-22-1661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4.77551E-39" units="1/dev"/>
          <inkml:channelProperty channel="OA" name="resolution" value="1000" units="1/deg"/>
          <inkml:channelProperty channel="OE" name="resolution" value="1000" units="1/deg"/>
        </inkml:channelProperties>
      </inkml:inkSource>
      <inkml:timestamp xml:id="ts0" timeString="2021-11-22T15:07:28.739"/>
    </inkml:context>
    <inkml:brush xml:id="br0">
      <inkml:brushProperty name="width" value="0.025" units="cm"/>
      <inkml:brushProperty name="height" value="0.025" units="cm"/>
      <inkml:brushProperty name="color" value="#E71224"/>
    </inkml:brush>
  </inkml:definitions>
  <inkml:trace contextRef="#ctx0" brushRef="#br0">2186 10107 1268 0 0,'0'4'215'0'0,"2"8"4491"0"0,1-4-433 0 0,2-10-3397 0 0,-5 2-799 0 0,0 0-13 0 0,0 0-10 0 0,0 0 1 0 0,-6-6 420 0 0,6 6-451 0 0,-1 0 1 0 0,1 0-1 0 0,0-1 0 0 0,0 1 0 0 0,-1 0 1 0 0,1 0-1 0 0,0 0 0 0 0,0-1 0 0 0,-1 1 1 0 0,1 0-1 0 0,0-1 0 0 0,0 1 0 0 0,0 0 1 0 0,-1 0-1 0 0,1-1 0 0 0,0 1 0 0 0,0 0 1 0 0,0-1-1 0 0,0 1 0 0 0,0-1 1 0 0,0 1-1 0 0,0 0 0 0 0,0-1 0 0 0,0 1 1 0 0,0 0-1 0 0,0-1 0 0 0,0 1 0 0 0,0 0 1 0 0,0-1-1 0 0,0 1 0 0 0,0 0-24 0 0,0-1 178 0 0,0 1 3 0 0,0 0 2 0 0,0 0 1 0 0,0 0-1 0 0,0 0-6 0 0,-8 0 493 0 0,6 0-595 0 0,2 0-20 0 0,0 0-21 0 0,0 0-14 0 0,0 0-13 0 0,0 0 0 0 0,0 0 1 0 0,0 0 0 0 0,0 0 1 0 0,0 0 4 0 0,0 0 3 0 0,0 0-6 0 0,-9-7 6 0 0,-33-10-208 0 0,33 13 118 0 0,0 0-1 0 0,0 0 1 0 0,0 1-1 0 0,-1 0 1 0 0,-1 0 74 0 0,-92-24-266 0 0,93 24 282 0 0,1 0 1 0 0,-1-1-1 0 0,0 0 0 0 0,1-1 1 0 0,0 0-1 0 0,-6-4-16 0 0,-1 0 25 0 0,-70-47-8 0 0,66 43 25 0 0,1 0-1 0 0,0-2 1 0 0,-10-10-42 0 0,-22-17 235 0 0,40 35-221 0 0,-25-24 6 0 0,29 24-40 0 0,-1 1 1 0 0,0-1-1 0 0,0 1 1 0 0,-1 0 0 0 0,0 1-1 0 0,-5-2 20 0 0,-28-19-106 0 0,1-5-103 0 0,-17-19 209 0 0,9 12 115 0 0,-15-14 188 0 0,43 36-267 0 0,0-1 0 0 0,1-1 0 0 0,-8-10-36 0 0,-26-23 138 0 0,39 38-83 0 0,0 0 0 0 0,0-2 0 0 0,-9-12-55 0 0,-7-8-7 0 0,24 27 3 0 0,-1 0-1 0 0,1-1 0 0 0,0 0 1 0 0,-2-5 4 0 0,-13-15-50 0 0,-4-8 0 0 0,19 24 37 0 0,0-1 0 0 0,1 0 1 0 0,1 0-1 0 0,-1-7 13 0 0,1 8-12 0 0,0 0-1 0 0,0 0 1 0 0,-1 0-1 0 0,-1 1 1 0 0,-6-8 12 0 0,5 7-34 0 0,1 1 1 0 0,0-1 0 0 0,0 0 0 0 0,2-1 0 0 0,-4-9 33 0 0,-23-54 3 0 0,29 70-1 0 0,0-1-1 0 0,0 1 1 0 0,-1 0 0 0 0,0 1 0 0 0,-3-4-2 0 0,3 3 3 0 0,-1 0 1 0 0,1 0-1 0 0,1 0 0 0 0,-1 0 0 0 0,0-5-3 0 0,-1 1 1 0 0,1 0 0 0 0,-2 1 0 0 0,1 0-1 0 0,-5-5 0 0 0,-7-14-11 0 0,1 0-3 0 0,11 22 10 0 0,1 0 0 0 0,0-1 1 0 0,0 1-1 0 0,1-1 0 0 0,-1-3 4 0 0,-25-55-9 0 0,11 28 31 0 0,14 32-30 0 0,1-1-1 0 0,0 1 0 0 0,0-1 0 0 0,0 1 0 0 0,1-1 0 0 0,-1-4 9 0 0,-26-80-245 0 0,21 67 254 0 0,6 21-3 0 0,1-1-1 0 0,-1 0 1 0 0,1 0-1 0 0,0 1 1 0 0,0-1 0 0 0,0 0-1 0 0,1 0 1 0 0,-1-1-6 0 0,0-7 14 0 0,0-1 0 0 0,-1 1 0 0 0,-1 0 0 0 0,0 0 1 0 0,-3-8-15 0 0,-5-19 50 0 0,-70-266 2031 0 0,70 276-1961 0 0,8 23-103 0 0,1 0 1 0 0,-1 1 0 0 0,1-1 0 0 0,1 0-1 0 0,-1 0 1 0 0,1 0 0 0 0,0 0 0 0 0,0-6-18 0 0,0 6 14 0 0,1 0 1 0 0,-1 1 0 0 0,-1-1 0 0 0,1 0 0 0 0,-1 0 0 0 0,0 1 0 0 0,-3-6-15 0 0,2 5 13 0 0,1 0 1 0 0,0 0-1 0 0,0 0 1 0 0,0-1-1 0 0,1 1 1 0 0,0 0-1 0 0,0-1 1 0 0,0-1-14 0 0,0-4 9 0 0,0-1 0 0 0,-1 0 0 0 0,-1 0 0 0 0,0 1 1 0 0,-1-1-10 0 0,0-1-3 0 0,1 0 1 0 0,0 1 0 0 0,1-1 0 0 0,0 0 0 0 0,1-3 2 0 0,-9-43-7 0 0,1-22 17 0 0,-1 12-14 0 0,0 0-15 0 0,1 4-4 0 0,8 58 19 0 0,0 0 1 0 0,0 0 0 0 0,-1 0-1 0 0,1 1 1 0 0,-3-5 3 0 0,2 4-2 0 0,0 1-1 0 0,0-2 1 0 0,0 1 0 0 0,1 0 0 0 0,0-4 2 0 0,0-8 0 0 0,-1 1 1 0 0,-2-1-1 0 0,0 1 1 0 0,-4-13-1 0 0,-3-12 10 0 0,7 24-4 0 0,0 0 3 0 0,-1 0 0 0 0,0 0-1 0 0,-5-7-8 0 0,3 6 3 0 0,0 0 0 0 0,2-1 0 0 0,0 0-1 0 0,1 0 1 0 0,1 0-3 0 0,-6-34-32 0 0,-17-99 26 0 0,23 130 2 0 0,2 1 0 0 0,0 0 0 0 0,1 0 0 0 0,2-9 4 0 0,0-24 16 0 0,-2-258 283 0 0,9 208-270 0 0,-9-78-19 0 0,-9 96-10 0 0,9 78-1 0 0,0-20 4 0 0,-1 0-1 0 0,-1 0 1 0 0,-3-10-3 0 0,-5-74-6 0 0,0 1-23 0 0,8 94 6 0 0,0 0 0 0 0,1 0 0 0 0,1 0 0 0 0,2-18 23 0 0,0-14-54 0 0,-2 31 40 0 0,-1-1 0 0 0,-1 1 0 0 0,-3-13 14 0 0,2 17 2 0 0,2-1 1 0 0,0-1-1 0 0,1-7-2 0 0,0 8 3 0 0,0 0 0 0 0,-2 0 0 0 0,-1-9-3 0 0,-7-61-10 0 0,8 74 6 0 0,1 0 0 0 0,-1 0 0 0 0,2 0 0 0 0,0-2 4 0 0,1 3-3 0 0,-2-1 0 0 0,0 0 0 0 0,0 1 0 0 0,-1-2 3 0 0,0 2 2 0 0,1 0 0 0 0,0-1 0 0 0,1 1 0 0 0,0 0-1 0 0,1 0 1 0 0,1-1-2 0 0,-1 2 2 0 0,0-1 0 0 0,0 0 0 0 0,-1 0 0 0 0,-1 0-1 0 0,0 1 1 0 0,-3-10-2 0 0,-12-81-90 0 0,7 39-18 0 0,7 57 106 0 0,1-1 0 0 0,1 1 0 0 0,-1 0 0 0 0,1-1 0 0 0,1 1 0 0 0,0-4 2 0 0,-1 4-2 0 0,1 0 0 0 0,-1-1 0 0 0,0 0 0 0 0,-1 1 0 0 0,-1-5 2 0 0,-1-9-4 0 0,1 0 0 0 0,0-1 1 0 0,1-12 3 0 0,1 13-4 0 0,-1-1 1 0 0,-1 1 0 0 0,-3-13 3 0 0,3 14 1 0 0,0 0 0 0 0,1 0-1 0 0,0 0 1 0 0,2 0 0 0 0,1 0-1 0 0,0-35 0 0 0,-2 11-6 0 0,2 20 6 0 0,-2 0-1 0 0,-1 0 0 0 0,-1 0 1 0 0,-1 0-1 0 0,-1 0 1 0 0,2 12-1 0 0,0 1 0 0 0,1-1 0 0 0,1 0 0 0 0,0 0 1 0 0,0-2 0 0 0,1 3 10 0 0,-1 1 0 0 0,0-1 1 0 0,-1 0-1 0 0,0 1 1 0 0,-1-1-1 0 0,0 0-10 0 0,-8-76 97 0 0,1 6-14 0 0,-1-1-68 0 0,8 69-15 0 0,0 0-1 0 0,1-1 1 0 0,0 1-1 0 0,1-1 1 0 0,1 1 0 0 0,1-3 0 0 0,-1-25 1 0 0,-10-61 18 0 0,8 61-21 0 0,0 18-2 0 0,1 0-1 0 0,1-1 1 0 0,1 1 0 0 0,5-22 4 0 0,-6 36-10 0 0,1 0 1 0 0,-2 0 0 0 0,1 0 0 0 0,-1 0 0 0 0,-1 0 0 0 0,0-5 9 0 0,0 5-17 0 0,0 0 0 0 0,1-1 0 0 0,0 1 0 0 0,1 0 0 0 0,1-8 17 0 0,4-20-45 0 0,-3-1 0 0 0,0 0 0 0 0,-3 0 0 0 0,-2-22 45 0 0,0-18-116 0 0,12-63 17 0 0,-10 137 99 0 0,-1-17-1 0 0,2-1 0 0 0,0 1 1 0 0,2-1-1 0 0,1-2 1 0 0,-2 9 2 0 0,-1 0 0 0 0,0-1 0 0 0,-1 1 0 0 0,0-1 0 0 0,-2-6-2 0 0,0 6 5 0 0,1-1 0 0 0,1 1 1 0 0,1 0-1 0 0,2-16-5 0 0,5-51 10 0 0,-7 59-6 0 0,1-1 1 0 0,3-12-5 0 0,5-59-15 0 0,9-20-6 0 0,-12 79 13 0 0,2 0 0 0 0,1 1 0 0 0,14-32 8 0 0,5-14 3 0 0,0 1-3 0 0,29-56-15 0 0,-37 86 9 0 0,-16 37 4 0 0,1-1 0 0 0,0 1 0 0 0,4-6 2 0 0,9-15-5 0 0,11-17-10 0 0,8-17-5 0 0,-21 36-1 0 0,-14 27 18 0 0,-1 1 1 0 0,1-1-1 0 0,0 1 0 0 0,0 0 1 0 0,0 0-1 0 0,2-2 3 0 0,43-69-17 0 0,-36 59 11 0 0,7-6-12 0 0,16-13-8 0 0,21-16 63 0 0,-13 11-74 0 0,3 3 27 0 0,12-6 70 0 0,0-3-26 0 0,-39 36-19 0 0,0-1 0 0 0,-1-1 1 0 0,5-5-16 0 0,27-10 7 0 0,-27 18-3 0 0,0 0 0 0 0,0 1 0 0 0,14-3-4 0 0,22-7 3 0 0,5 2-16 0 0,-29 6-6 0 0,1 2 1 0 0,-1 1-1 0 0,35-3 19 0 0,4-1-53 0 0,-39 5 23 0 0,1 1 1 0 0,0 2-1 0 0,3 2 30 0 0,42-4 86 0 0,12 1 7 0 0,-91 5-91 0 0,-2 0-5 0 0,0 0-6 0 0,0 0-10 0 0,0 0-5 0 0,0 0-4 0 0,0 0-2 0 0,0 0 5 0 0,0 0 6 0 0,0 0 5 0 0,-21-12-67 0 0,-24-10-14 0 0,25 8 93 0 0,19 13 9 0 0,1 1 6 0 0,0 0 3 0 0,0 0-6 0 0,0 0-7 0 0,0 0-6 0 0,0 0-7 0 0,0 0-11 0 0,0 0 1 0 0,0 0 3 0 0,0 0-3 0 0,0 0 0 0 0,0 0-3 0 0,29 6-45 0 0,-7 0 78 0 0,-8-3-5 0 0,-1 1 0 0 0,-1 0 0 0 0,1 1 0 0 0,8 4-5 0 0,-19-8-2 0 0,-2-1 3 0 0,1 0 1 0 0,-1 1-1 0 0,1-1 0 0 0,0 0 1 0 0,-1 0-1 0 0,1 0 1 0 0,-1 1-1 0 0,1-1 0 0 0,-1 0 1 0 0,1 1-1 0 0,-1-1 0 0 0,1 1 1 0 0,-1-1-1 0 0,0 0 0 0 0,1 1 1 0 0,-1-1-1 0 0,1 1 1 0 0,-1-1-1 0 0,0 1 0 0 0,0-1 1 0 0,1 1-1 0 0,-1-1 0 0 0,0 1 1 0 0,0 0-1 0 0,0-1 0 0 0,1 1 1 0 0,-1-1-1 0 0,0 1 1 0 0,0-1-1 0 0,0 1 0 0 0,0 0 1 0 0,0-1-1 0 0,0 1 0 0 0,0-1 1 0 0,0 1-1 0 0,0 0 0 0 0,-1-1 1 0 0,1 1-1 0 0,0-1 1 0 0,0 1-1 0 0,0-1 0 0 0,-1 1 1 0 0,1-1-1 0 0,0 1 0 0 0,-1-1 1 0 0,1 1-1 0 0,-1 0-1 0 0,-25 60 100 0 0,20-45-140 0 0,-1 1 0 0 0,0-1 0 0 0,-3 3 40 0 0,-4 7-510 0 0,-10 17-1997 0 0,4-20-2011 0 0,20-23 4416 0 0,0 0 0 0 0,-1 1 0 0 0,1-1 0 0 0,0 0 1 0 0,-1 0-1 0 0,1 1 0 0 0,-1-1 0 0 0,1 0 0 0 0,0 0 0 0 0,-1 1 0 0 0,1-1 1 0 0,-1 0-1 0 0,1 0 0 0 0,0 0 0 0 0,-1 0 0 0 0,1 0 0 0 0,-1 0 0 0 0,1 0 1 0 0,-1 0-1 0 0,1 0 0 0 0,0 0 0 0 0,-1 0 0 0 0,1 0 0 0 0,-1 0 0 0 0,1 0 1 0 0,-1 0-1 0 0,1 0 0 0 0,0 0 0 0 0,-1-1 0 0 0,1 1 0 0 0,-1 0 0 0 0,1 0 1 0 0,0-1-1 0 0,-1 1 0 0 0,1 0 0 0 0,0 0 0 0 0,-1-1 0 0 0,1 1 0 0 0,0 0 1 0 0,-1-1-1 0 0,1 1 0 0 0,0 0 0 0 0,0-1 0 0 0,-1 1 0 0 0,1-1 0 0 0,0 1 1 0 0,0 0-1 0 0,0-1 0 0 0,0 1 0 0 0,0-1 0 0 0,-1 1 0 0 0,1-1 102 0 0,-1-14-2250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2-06T19:23:19.804"/>
    </inkml:context>
    <inkml:brush xml:id="br0">
      <inkml:brushProperty name="width" value="0.025" units="cm"/>
      <inkml:brushProperty name="height" value="0.025" units="cm"/>
      <inkml:brushProperty name="color" value="#E71224"/>
    </inkml:brush>
  </inkml:definitions>
  <inkml:trace contextRef="#ctx0" brushRef="#br0">3168 6067 1568 0 0,'0'1'240'0'0,"11"3"1586"0"0,-6-4 405 0 0,-3-5 4099 0 0,-22-6-6356 0 0,-1-3-334 0 0,0-1 1 0 0,-16-14 359 0 0,-26-19-466 0 0,-71-40 1608 0 0,-116-101-1142 0 0,198 147 571 0 0,-2 2 1 0 0,-2 2 0 0 0,-17-7-572 0 0,10 7 202 0 0,-25-23-202 0 0,19 13 42 0 0,-260-199 335 0 0,267 197-400 0 0,-225-197-313 0 0,91 75 172 0 0,124 105 287 0 0,4-4-1 0 0,2-2 1 0 0,-28-45-123 0 0,57 69 25 0 0,3-3-1 0 0,1 0 1 0 0,-14-37-25 0 0,-70-171 32 0 0,113 251-32 0 0,-37-104-64 0 0,4-3 0 0 0,-20-118 64 0 0,47 190-11 0 0,-13-76-70 0 0,-3-75 81 0 0,9 59-7 0 0,1-30 74 0 0,7-9-67 0 0,0 4 34 0 0,6-50 31 0 0,4 125-9 0 0,8-135 191 0 0,-3 126 110 0 0,5 0 0 0 0,4 1 0 0 0,14-44-357 0 0,-26 134 57 0 0,42-160 662 0 0,-8 51-351 0 0,-29 95-306 0 0,1 1 0 0 0,1 0 0 0 0,13-24-62 0 0,-7 17 67 0 0,9-28-67 0 0,-16 38 32 0 0,2 2 1 0 0,0-1-1 0 0,2 1 0 0 0,8-11-32 0 0,5-8 132 0 0,19-15 58 0 0,-38 45-173 0 0,0 1 0 0 0,1 1 0 0 0,-1-1 0 0 0,2 1 1 0 0,0 1-1 0 0,0 0 0 0 0,0 0 0 0 0,2 0-17 0 0,20-14 15 0 0,33-16-15 0 0,-30 19-29 0 0,27-21 29 0 0,-47 31-11 0 0,1 0 0 0 0,1 1 1 0 0,-1 1-1 0 0,3 0 11 0 0,39-20-34 0 0,-20 8 18 0 0,-20 11 9 0 0,-1 0 0 0 0,-1-2 0 0 0,1 0 0 0 0,1-2 7 0 0,29-13 20 0 0,-25 12-9 0 0,21-9 14 0 0,-35 19-19 0 0,15 0 5 0 0,-5 4-22 0 0,-1 1-1 0 0,1 0 1 0 0,13 5 11 0 0,24 3 15 0 0,56 5 15 0 0,58 4-145 0 0,9 8 115 0 0,-123-18-45 0 0,-34-4-310 0 0,-13-4-5318 0 0,-14-18 1726 0 0,-11-24-607 0 0,9 12 2583 0 0</inkml:trace>
  <inkml:trace contextRef="#ctx0" brushRef="#br0" timeOffset="352.05">2030 0 240 0 0,'0'15'4431'0'0,"1"18"6162"0"0,9-12-10654 0 0,15 11 207 0 0,-18-22-70 0 0,1 0 1 0 0,0 0-1 0 0,1 0 1 0 0,5 4-77 0 0,10 3 111 0 0,0-1 1 0 0,1-1 0 0 0,1-1-1 0 0,0-1 1 0 0,1-1 0 0 0,4-1-112 0 0,12 7 120 0 0,30 18-120 0 0,-68-34-17 0 0,-1 1 1 0 0,0-1 0 0 0,1 1-1 0 0,-1 0 1 0 0,0 0-1 0 0,0 1 1 0 0,-1-1-1 0 0,4 5 17 0 0,-6-6-21 0 0,0 0-1 0 0,0 0 0 0 0,0 0 0 0 0,0 0 0 0 0,0 0 0 0 0,-1 0 1 0 0,1 0-1 0 0,-1 1 0 0 0,1-1 0 0 0,-1 0 0 0 0,0 0 0 0 0,0 1 1 0 0,0-1-1 0 0,0 0 0 0 0,0 1 0 0 0,0-1 0 0 0,-1 0 0 0 0,1 0 0 0 0,-1 1 1 0 0,0-1-1 0 0,0 1 22 0 0,-4 10-138 0 0,-1 0 0 0 0,-1 0 0 0 0,1 0 0 0 0,-2-1-1 0 0,0 0 1 0 0,-5 5 138 0 0,-60 67-935 0 0,14-19-1741 0 0,-4-4-1 0 0,-2-2 1 0 0,-2-3-1 0 0,-49 29 2677 0 0,51-43-2193 0 0</inkml:trace>
  <inkml:trace contextRef="#ctx0" brushRef="#br0" timeOffset="3567.33">3314 8018 1892 0 0,'1'7'7110'0'0,"2"-4"-5117"0"0,-6-3-2024 0 0,2 0 13 0 0,1 0-40 0 0,0 0-32 0 0,0 0-20 0 0,0 0-6 0 0,0 0-4 0 0,0 0-3 0 0,-28 5-504 0 0,-227 11-287 0 0,203-17 1321 0 0,-1-2-1 0 0,1-3 1 0 0,0-2 0 0 0,0-2-1 0 0,1-2 1 0 0,-37-15-407 0 0,-14-9 800 0 0,-31-19-800 0 0,61 22 7 0 0,-46-21 152 0 0,-3-8-159 0 0,-1-9 74 0 0,-38-33-74 0 0,35 14-255 0 0,4-6 0 0 0,-79-82 255 0 0,-20-32 188 0 0,102 99-228 0 0,26 26-113 0 0,4-3 0 0 0,4-5 1 0 0,-6-15 152 0 0,24 22-173 0 0,17 24-120 0 0,-26-46 293 0 0,22 18-181 0 0,3-1 0 0 0,5-3 0 0 0,-18-55 181 0 0,34 71-76 0 0,4 16-40 0 0,-4-25 116 0 0,-12-40-72 0 0,15 48 4 0 0,-6-33 68 0 0,6-4 81 0 0,5 0 0 0 0,4-2 0 0 0,6 0 0 0 0,5-22-81 0 0,6 53 43 0 0,4 0-1 0 0,4 0 1 0 0,4 1-1 0 0,4 0 1 0 0,3 2-1 0 0,5-3-42 0 0,1 8 168 0 0,3 2 0 0 0,25-45-168 0 0,-30 75 58 0 0,3 0-1 0 0,1 2 1 0 0,2 0-1 0 0,2 2 1 0 0,2 2-1 0 0,38-37-57 0 0,-29 40 32 0 0,2 2 1 0 0,1 2-1 0 0,2 2 0 0 0,1 2 0 0 0,22-8-32 0 0,264-116 172 0 0,-257 121-162 0 0,149-52 163 0 0,-14 6 787 0 0,-167 61-618 0 0,0 2 1 0 0,2 2-1 0 0,-1 2 0 0 0,35-4-342 0 0,-38 14-154 0 0,-42 2 4 0 0,0 0 0 0 0,1-1 0 0 0,-1 1 0 0 0,0 0 0 0 0,1 0 0 0 0,-1 0 1 0 0,0 0-1 0 0,0 1 0 0 0,1-1 0 0 0,-1 0 0 0 0,0 1 0 0 0,0-1 0 0 0,1 0 0 0 0,-1 1 1 0 0,0-1-1 0 0,0 1 0 0 0,0 0 0 0 0,0-1 0 0 0,0 1 0 0 0,0 0 0 0 0,0 0 1 0 0,0 0-1 0 0,0-1 0 0 0,0 1 0 0 0,0 1 150 0 0,-31 3-8021 0 0,5-10 6303 0 0</inkml:trace>
  <inkml:trace contextRef="#ctx0" brushRef="#br0" timeOffset="3904.5">1639 2821 292 0 0,'0'1'140'0'0,"0"-1"0"0"0,0 0-1 0 0,0 0 1 0 0,0 1 0 0 0,0-1 0 0 0,0 0-1 0 0,0 0 1 0 0,0 1 0 0 0,0-1 0 0 0,0 0-1 0 0,1 0 1 0 0,-1 0 0 0 0,0 1 0 0 0,0-1 0 0 0,0 0-1 0 0,0 0 1 0 0,0 0 0 0 0,1 0 0 0 0,-1 1-1 0 0,0-1 1 0 0,0 0 0 0 0,0 0 0 0 0,0 0-1 0 0,1 0 1 0 0,-1 0 0 0 0,0 1 0 0 0,0-1-1 0 0,1 0 1 0 0,-1 0 0 0 0,0 0 0 0 0,0 0 0 0 0,0 0-1 0 0,1 0 1 0 0,-1 0 0 0 0,0 0 0 0 0,0 0-1 0 0,1 0 1 0 0,-1 0 0 0 0,0 0 0 0 0,0 0-1 0 0,1 0 1 0 0,-1 0 0 0 0,0 0 0 0 0,0 0 0 0 0,0 0-1 0 0,1-1 1 0 0,-1 1 0 0 0,0 0 0 0 0,0 0-1 0 0,0 0 1 0 0,1 0 0 0 0,-1 0-140 0 0,17-9 5171 0 0,-13 7-5214 0 0,90-58 1686 0 0,-55 34-1568 0 0,1 2 0 0 0,30-13-75 0 0,-40 23-24 0 0,12-5-125 0 0,43-14 149 0 0,-72 29-84 0 0,1 1 1 0 0,0-1-1 0 0,0 2 0 0 0,0 0 1 0 0,0 1-1 0 0,0 0 1 0 0,0 2-1 0 0,8 0 84 0 0,-20-1-21 0 0,-1 0 1 0 0,1 1-1 0 0,0-1 0 0 0,0 1 0 0 0,0-1 0 0 0,0 1 0 0 0,-1 0 1 0 0,1 0-1 0 0,0 0 0 0 0,0 0 0 0 0,-1 0 0 0 0,1 0 0 0 0,-1 0 0 0 0,1 1 1 0 0,-1-1-1 0 0,0 0 0 0 0,1 1 0 0 0,-1-1 0 0 0,0 1 0 0 0,0 0 1 0 0,0-1-1 0 0,0 1 0 0 0,0 0 0 0 0,-1-1 0 0 0,1 1 0 0 0,0 0 0 0 0,-1 0 1 0 0,1 0-1 0 0,-1 0 0 0 0,0 0 0 0 0,0 0 0 0 0,1-1 0 0 0,-1 1 1 0 0,-1 0-1 0 0,1 0 0 0 0,0 0 0 0 0,0 0 0 0 0,-1 0 21 0 0,0 8-21 0 0,0 1-1 0 0,-1-1 1 0 0,-1 0-1 0 0,0 0 1 0 0,0 0-1 0 0,-3 3 22 0 0,-43 92-1 0 0,-5 1 1 0 0,22-47-141 0 0,8-6-1301 0 0,2 0 1 0 0,-4 24 1441 0 0,8-26-3459 0 0,-1 0 1 0 0,-19 31 3458 0 0,11-34-2024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3037840" cy="464820"/>
          </a:xfrm>
          <a:prstGeom prst="rect">
            <a:avLst/>
          </a:prstGeom>
          <a:noFill/>
          <a:ln w="9525">
            <a:noFill/>
            <a:miter lim="800000"/>
          </a:ln>
          <a:effectLst/>
        </p:spPr>
        <p:txBody>
          <a:bodyPr vert="horz" wrap="square" lIns="93177" tIns="46589" rIns="93177" bIns="46589" numCol="1" anchor="t" anchorCtr="0" compatLnSpc="1">
            <a:prstTxWarp prst="textNoShape">
              <a:avLst/>
            </a:prstTxWarp>
          </a:bodyPr>
          <a:lstStyle>
            <a:defPPr/>
            <a:lvl1pPr>
              <a:defRPr sz="1200">
                <a:latin typeface="Times New Roman" pitchFamily="18" charset="0"/>
              </a:defRPr>
            </a:lvl1pPr>
          </a:lstStyle>
          <a:p>
            <a:pPr>
              <a:defRPr/>
            </a:pPr>
            <a:endParaRPr lang="en-US"/>
          </a:p>
        </p:txBody>
      </p:sp>
      <p:sp>
        <p:nvSpPr>
          <p:cNvPr id="53251" name="Rectangle 3"/>
          <p:cNvSpPr>
            <a:spLocks noGrp="1" noChangeArrowheads="1"/>
          </p:cNvSpPr>
          <p:nvPr>
            <p:ph type="dt" idx="1"/>
          </p:nvPr>
        </p:nvSpPr>
        <p:spPr bwMode="auto">
          <a:xfrm>
            <a:off x="3972560" y="0"/>
            <a:ext cx="3037840" cy="464820"/>
          </a:xfrm>
          <a:prstGeom prst="rect">
            <a:avLst/>
          </a:prstGeom>
          <a:noFill/>
          <a:ln w="9525">
            <a:noFill/>
            <a:miter lim="800000"/>
          </a:ln>
          <a:effectLst/>
        </p:spPr>
        <p:txBody>
          <a:bodyPr vert="horz" wrap="square" lIns="93177" tIns="46589" rIns="93177" bIns="46589" numCol="1" anchor="t" anchorCtr="0" compatLnSpc="1">
            <a:prstTxWarp prst="textNoShape">
              <a:avLst/>
            </a:prstTxWarp>
          </a:bodyPr>
          <a:lstStyle>
            <a:defPPr/>
            <a:lvl1pPr algn="r">
              <a:defRPr sz="1200">
                <a:latin typeface="Times New Roman" pitchFamily="18" charset="0"/>
              </a:defRPr>
            </a:lvl1pPr>
          </a:lstStyle>
          <a:p>
            <a:pPr>
              <a:defRPr/>
            </a:pPr>
            <a:endParaRPr lang="en-US"/>
          </a:p>
        </p:txBody>
      </p:sp>
      <p:sp>
        <p:nvSpPr>
          <p:cNvPr id="55300"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53253" name="Rectangle 5"/>
          <p:cNvSpPr>
            <a:spLocks noGrp="1" noChangeArrowheads="1"/>
          </p:cNvSpPr>
          <p:nvPr>
            <p:ph type="body" sz="quarter" idx="3"/>
          </p:nvPr>
        </p:nvSpPr>
        <p:spPr bwMode="auto">
          <a:xfrm>
            <a:off x="934720" y="4415790"/>
            <a:ext cx="5140960" cy="4183380"/>
          </a:xfrm>
          <a:prstGeom prst="rect">
            <a:avLst/>
          </a:prstGeom>
          <a:noFill/>
          <a:ln w="9525">
            <a:noFill/>
            <a:miter lim="800000"/>
          </a:ln>
          <a:effectLst/>
        </p:spPr>
        <p:txBody>
          <a:bodyPr vert="horz" wrap="square" lIns="93177" tIns="46589" rIns="93177" bIns="46589" numCol="1" anchor="t" anchorCtr="0" compatLnSpc="1">
            <a:prstTxWarp prst="textNoShape">
              <a:avLst/>
            </a:prstTxWarp>
          </a:bodyPr>
          <a:lstStyle>
            <a:def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3254" name="Rectangle 6"/>
          <p:cNvSpPr>
            <a:spLocks noGrp="1" noChangeArrowheads="1"/>
          </p:cNvSpPr>
          <p:nvPr>
            <p:ph type="ftr" sz="quarter" idx="4"/>
          </p:nvPr>
        </p:nvSpPr>
        <p:spPr bwMode="auto">
          <a:xfrm>
            <a:off x="0" y="8831580"/>
            <a:ext cx="3037840" cy="464820"/>
          </a:xfrm>
          <a:prstGeom prst="rect">
            <a:avLst/>
          </a:prstGeom>
          <a:noFill/>
          <a:ln w="9525">
            <a:noFill/>
            <a:miter lim="800000"/>
          </a:ln>
          <a:effectLst/>
        </p:spPr>
        <p:txBody>
          <a:bodyPr vert="horz" wrap="square" lIns="93177" tIns="46589" rIns="93177" bIns="46589" numCol="1" anchor="b" anchorCtr="0" compatLnSpc="1">
            <a:prstTxWarp prst="textNoShape">
              <a:avLst/>
            </a:prstTxWarp>
          </a:bodyPr>
          <a:lstStyle>
            <a:defPPr/>
            <a:lvl1pPr>
              <a:defRPr sz="1200">
                <a:latin typeface="Times New Roman" pitchFamily="18" charset="0"/>
              </a:defRPr>
            </a:lvl1pPr>
          </a:lstStyle>
          <a:p>
            <a:pPr>
              <a:defRPr/>
            </a:pPr>
            <a:endParaRPr lang="en-US"/>
          </a:p>
        </p:txBody>
      </p:sp>
      <p:sp>
        <p:nvSpPr>
          <p:cNvPr id="53255" name="Rectangle 7"/>
          <p:cNvSpPr>
            <a:spLocks noGrp="1" noChangeArrowheads="1"/>
          </p:cNvSpPr>
          <p:nvPr>
            <p:ph type="sldNum" sz="quarter" idx="5"/>
          </p:nvPr>
        </p:nvSpPr>
        <p:spPr bwMode="auto">
          <a:xfrm>
            <a:off x="3972560" y="8831580"/>
            <a:ext cx="3037840" cy="464820"/>
          </a:xfrm>
          <a:prstGeom prst="rect">
            <a:avLst/>
          </a:prstGeom>
          <a:noFill/>
          <a:ln w="9525">
            <a:noFill/>
            <a:miter lim="800000"/>
          </a:ln>
          <a:effectLst/>
        </p:spPr>
        <p:txBody>
          <a:bodyPr vert="horz" wrap="square" lIns="93177" tIns="46589" rIns="93177" bIns="46589" numCol="1" anchor="b" anchorCtr="0" compatLnSpc="1">
            <a:prstTxWarp prst="textNoShape">
              <a:avLst/>
            </a:prstTxWarp>
          </a:bodyPr>
          <a:lstStyle>
            <a:defPPr/>
            <a:lvl1pPr algn="r">
              <a:defRPr sz="1200">
                <a:latin typeface="Times New Roman" pitchFamily="18" charset="0"/>
              </a:defRPr>
            </a:lvl1pPr>
          </a:lstStyle>
          <a:p>
            <a:pPr>
              <a:defRPr/>
            </a:pPr>
            <a:fld id="{82C5A2EE-74B4-4329-B2EC-6DFE0575EDC9}" type="slidenum">
              <a:rPr lang="en-US"/>
              <a:pPr>
                <a:defRPr/>
              </a:pPr>
              <a:t>‹#›</a:t>
            </a:fld>
            <a:endParaRPr lang="en-US"/>
          </a:p>
        </p:txBody>
      </p:sp>
    </p:spTree>
    <p:extLst>
      <p:ext uri="{BB962C8B-B14F-4D97-AF65-F5344CB8AC3E}">
        <p14:creationId xmlns:p14="http://schemas.microsoft.com/office/powerpoint/2010/main" val="2392455609"/>
      </p:ext>
    </p:extLst>
  </p:cSld>
  <p:clrMap bg1="lt1" tx1="dk1" bg2="lt2" tx2="dk2" accent1="accent1" accent2="accent2" accent3="accent3" accent4="accent4" accent5="accent5" accent6="accent6" hlink="hlink" folHlink="folHlink"/>
  <p:hf hdr="0" ftr="0" dt="0"/>
  <p:notesStyle>
    <a:defPPr/>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p:sp>
      <p:sp>
        <p:nvSpPr>
          <p:cNvPr id="1638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stStyle>
          <a:p>
            <a:endParaRPr lang="en-US" altLang="en-US"/>
          </a:p>
        </p:txBody>
      </p:sp>
      <p:sp>
        <p:nvSpPr>
          <p:cNvPr id="1638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a:spcBef>
                <a:spcPct val="30000"/>
              </a:spcBef>
              <a:defRPr sz="1200">
                <a:solidFill>
                  <a:schemeClr val="tx1"/>
                </a:solidFill>
                <a:latin typeface="Times New Roman" pitchFamily="18" charset="0"/>
              </a:defRPr>
            </a:lvl1pPr>
            <a:lvl2pPr marL="742950" indent="-285750">
              <a:spcBef>
                <a:spcPct val="30000"/>
              </a:spcBef>
              <a:defRPr sz="1200">
                <a:solidFill>
                  <a:schemeClr val="tx1"/>
                </a:solidFill>
                <a:latin typeface="Times New Roman" pitchFamily="18" charset="0"/>
              </a:defRPr>
            </a:lvl2pPr>
            <a:lvl3pPr marL="1143000" indent="-228600">
              <a:spcBef>
                <a:spcPct val="30000"/>
              </a:spcBef>
              <a:defRPr sz="1200">
                <a:solidFill>
                  <a:schemeClr val="tx1"/>
                </a:solidFill>
                <a:latin typeface="Times New Roman" pitchFamily="18" charset="0"/>
              </a:defRPr>
            </a:lvl3pPr>
            <a:lvl4pPr marL="1600200" indent="-228600">
              <a:spcBef>
                <a:spcPct val="30000"/>
              </a:spcBef>
              <a:defRPr sz="1200">
                <a:solidFill>
                  <a:schemeClr val="tx1"/>
                </a:solidFill>
                <a:latin typeface="Times New Roman" pitchFamily="18" charset="0"/>
              </a:defRPr>
            </a:lvl4pPr>
            <a:lvl5pPr marL="2057400" indent="-22860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5AD80E4D-5BCE-47E2-A1EC-3325D59C1ABF}" type="slidenum">
              <a:rPr lang="en-US" altLang="en-US"/>
              <a:pPr>
                <a:spcBef>
                  <a:spcPct val="0"/>
                </a:spcBef>
              </a:pPr>
              <a:t>43</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EEDD8CEF-2FF1-478B-BEE6-13F1B0B463E5}"/>
              </a:ext>
            </a:extLst>
          </p:cNvPr>
          <p:cNvSpPr>
            <a:spLocks noGrp="1" noRot="1" noChangeAspect="1" noChangeArrowheads="1" noTextEdit="1"/>
          </p:cNvSpPr>
          <p:nvPr>
            <p:ph type="sldImg"/>
          </p:nvPr>
        </p:nvSpPr>
        <p:spPr>
          <a:xfrm>
            <a:off x="1257300" y="720725"/>
            <a:ext cx="4800600" cy="3600450"/>
          </a:xfrm>
        </p:spPr>
      </p:sp>
      <p:sp>
        <p:nvSpPr>
          <p:cNvPr id="40963" name="Rectangle 3">
            <a:extLst>
              <a:ext uri="{FF2B5EF4-FFF2-40B4-BE49-F238E27FC236}">
                <a16:creationId xmlns:a16="http://schemas.microsoft.com/office/drawing/2014/main" id="{B708ED16-C139-4706-9BC7-47FE43DD7E89}"/>
              </a:ext>
            </a:extLst>
          </p:cNvPr>
          <p:cNvSpPr>
            <a:spLocks noGrp="1" noChangeArrowheads="1"/>
          </p:cNvSpPr>
          <p:nvPr>
            <p:ph type="body" idx="1"/>
          </p:nvPr>
        </p:nvSpPr>
        <p:spPr>
          <a:xfrm>
            <a:off x="974725" y="4560888"/>
            <a:ext cx="5365750" cy="4319587"/>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stStyle>
          <a:p>
            <a:pPr defTabSz="914400"/>
            <a:endParaRPr lang="en-US" altLang="en-US">
              <a:latin typeface="Arial" pitchFamily="34" charset="0"/>
            </a:endParaRPr>
          </a:p>
        </p:txBody>
      </p:sp>
    </p:spTree>
    <p:extLst>
      <p:ext uri="{BB962C8B-B14F-4D97-AF65-F5344CB8AC3E}">
        <p14:creationId xmlns:p14="http://schemas.microsoft.com/office/powerpoint/2010/main" val="3944130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3B37ADB7-079D-4585-AE3E-A7101A07FB26}"/>
              </a:ext>
            </a:extLst>
          </p:cNvPr>
          <p:cNvSpPr>
            <a:spLocks noGrp="1" noRot="1" noChangeAspect="1" noChangeArrowheads="1" noTextEdit="1"/>
          </p:cNvSpPr>
          <p:nvPr>
            <p:ph type="sldImg"/>
          </p:nvPr>
        </p:nvSpPr>
        <p:spPr>
          <a:xfrm>
            <a:off x="1257300" y="720725"/>
            <a:ext cx="4800600" cy="3600450"/>
          </a:xfrm>
        </p:spPr>
      </p:sp>
      <p:sp>
        <p:nvSpPr>
          <p:cNvPr id="43011" name="Rectangle 3">
            <a:extLst>
              <a:ext uri="{FF2B5EF4-FFF2-40B4-BE49-F238E27FC236}">
                <a16:creationId xmlns:a16="http://schemas.microsoft.com/office/drawing/2014/main" id="{FC9E9501-0625-4B9A-A233-556B2F9E8F00}"/>
              </a:ext>
            </a:extLst>
          </p:cNvPr>
          <p:cNvSpPr>
            <a:spLocks noGrp="1" noChangeArrowheads="1"/>
          </p:cNvSpPr>
          <p:nvPr>
            <p:ph type="body" idx="1"/>
          </p:nvPr>
        </p:nvSpPr>
        <p:spPr>
          <a:xfrm>
            <a:off x="974725" y="4560888"/>
            <a:ext cx="5365750" cy="4319587"/>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stStyle>
          <a:p>
            <a:pPr defTabSz="914400"/>
            <a:endParaRPr lang="en-US" altLang="en-US">
              <a:latin typeface="Arial" pitchFamily="34" charset="0"/>
            </a:endParaRPr>
          </a:p>
        </p:txBody>
      </p:sp>
    </p:spTree>
    <p:extLst>
      <p:ext uri="{BB962C8B-B14F-4D97-AF65-F5344CB8AC3E}">
        <p14:creationId xmlns:p14="http://schemas.microsoft.com/office/powerpoint/2010/main" val="106005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endParaRPr lang="en-US"/>
          </a:p>
        </p:txBody>
      </p:sp>
      <p:sp>
        <p:nvSpPr>
          <p:cNvPr id="4" name="Slide Number Placeholder 3"/>
          <p:cNvSpPr>
            <a:spLocks noGrp="1"/>
          </p:cNvSpPr>
          <p:nvPr>
            <p:ph type="sldNum" sz="quarter" idx="5"/>
          </p:nvPr>
        </p:nvSpPr>
        <p:spPr/>
        <p:txBody>
          <a:bodyPr/>
          <a:lstStyle>
            <a:defPPr/>
          </a:lstStyle>
          <a:p>
            <a:pPr>
              <a:defRPr/>
            </a:pPr>
            <a:fld id="{82C5A2EE-74B4-4329-B2EC-6DFE0575EDC9}" type="slidenum">
              <a:rPr lang="en-US" smtClean="0"/>
              <a:pPr>
                <a:defRPr/>
              </a:pPr>
              <a:t>198</a:t>
            </a:fld>
            <a:endParaRPr lang="en-US"/>
          </a:p>
        </p:txBody>
      </p:sp>
    </p:spTree>
    <p:extLst>
      <p:ext uri="{BB962C8B-B14F-4D97-AF65-F5344CB8AC3E}">
        <p14:creationId xmlns:p14="http://schemas.microsoft.com/office/powerpoint/2010/main" val="1601479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707CC177-088A-49BE-B162-1340A77D7417}"/>
              </a:ext>
            </a:extLst>
          </p:cNvPr>
          <p:cNvSpPr>
            <a:spLocks noGrp="1" noRot="1" noChangeAspect="1" noChangeArrowheads="1" noTextEdit="1"/>
          </p:cNvSpPr>
          <p:nvPr>
            <p:ph type="sldImg"/>
          </p:nvPr>
        </p:nvSpPr>
        <p:spPr>
          <a:xfrm>
            <a:off x="-457200" y="960438"/>
            <a:ext cx="6400800" cy="4800600"/>
          </a:xfrm>
          <a:solidFill>
            <a:srgbClr val="FFFFFF"/>
          </a:solidFill>
        </p:spPr>
      </p:sp>
      <p:sp>
        <p:nvSpPr>
          <p:cNvPr id="25603" name="Rectangle 3">
            <a:extLst>
              <a:ext uri="{FF2B5EF4-FFF2-40B4-BE49-F238E27FC236}">
                <a16:creationId xmlns:a16="http://schemas.microsoft.com/office/drawing/2014/main" id="{A80DAB9D-6DE0-480D-A274-BE0FC3A61145}"/>
              </a:ext>
            </a:extLst>
          </p:cNvPr>
          <p:cNvSpPr>
            <a:spLocks noGrp="1" noChangeArrowheads="1"/>
          </p:cNvSpPr>
          <p:nvPr>
            <p:ph type="body" idx="1"/>
          </p:nvPr>
        </p:nvSpPr>
        <p:spPr>
          <a:xfrm>
            <a:off x="731838" y="6080125"/>
            <a:ext cx="4022725" cy="2651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defPPr/>
          </a:lstStyle>
          <a:p>
            <a:pPr defTabSz="449263" eaLnBrk="1" hangingPunct="1">
              <a:lnSpc>
                <a:spcPct val="95000"/>
              </a:lnSpc>
              <a:spcBef>
                <a:spcPts val="425"/>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t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5CDF08A3-84DA-495F-8EF2-E47CEF8252B9}"/>
              </a:ext>
            </a:extLst>
          </p:cNvPr>
          <p:cNvSpPr>
            <a:spLocks noGrp="1" noRot="1" noChangeAspect="1" noChangeArrowheads="1" noTextEdit="1"/>
          </p:cNvSpPr>
          <p:nvPr>
            <p:ph type="sldImg"/>
          </p:nvPr>
        </p:nvSpPr>
        <p:spPr>
          <a:xfrm>
            <a:off x="-457200" y="960438"/>
            <a:ext cx="6400800" cy="4800600"/>
          </a:xfrm>
          <a:solidFill>
            <a:srgbClr val="FFFFFF"/>
          </a:solidFill>
        </p:spPr>
      </p:sp>
      <p:sp>
        <p:nvSpPr>
          <p:cNvPr id="27651" name="Rectangle 3">
            <a:extLst>
              <a:ext uri="{FF2B5EF4-FFF2-40B4-BE49-F238E27FC236}">
                <a16:creationId xmlns:a16="http://schemas.microsoft.com/office/drawing/2014/main" id="{FFABF18D-ACD3-43FE-8125-9BBB52E391AE}"/>
              </a:ext>
            </a:extLst>
          </p:cNvPr>
          <p:cNvSpPr>
            <a:spLocks noGrp="1" noChangeArrowheads="1"/>
          </p:cNvSpPr>
          <p:nvPr>
            <p:ph type="body" idx="1"/>
          </p:nvPr>
        </p:nvSpPr>
        <p:spPr>
          <a:xfrm>
            <a:off x="731838" y="6080125"/>
            <a:ext cx="4022725" cy="2651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defPPr/>
          </a:lstStyle>
          <a:p>
            <a:pPr defTabSz="449263" eaLnBrk="1" hangingPunct="1">
              <a:lnSpc>
                <a:spcPct val="95000"/>
              </a:lnSpc>
              <a:spcBef>
                <a:spcPts val="425"/>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GB" altLang="en-US">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p:sp>
      <p:sp>
        <p:nvSpPr>
          <p:cNvPr id="9011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stStyle>
          <a:p>
            <a:endParaRPr lang="en-US" altLang="en-US"/>
          </a:p>
        </p:txBody>
      </p:sp>
      <p:sp>
        <p:nvSpPr>
          <p:cNvPr id="9011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a:spcBef>
                <a:spcPct val="30000"/>
              </a:spcBef>
              <a:defRPr sz="1200">
                <a:solidFill>
                  <a:schemeClr val="tx1"/>
                </a:solidFill>
                <a:latin typeface="Times New Roman" pitchFamily="18" charset="0"/>
              </a:defRPr>
            </a:lvl1pPr>
            <a:lvl2pPr marL="742950" indent="-285750">
              <a:spcBef>
                <a:spcPct val="30000"/>
              </a:spcBef>
              <a:defRPr sz="1200">
                <a:solidFill>
                  <a:schemeClr val="tx1"/>
                </a:solidFill>
                <a:latin typeface="Times New Roman" pitchFamily="18" charset="0"/>
              </a:defRPr>
            </a:lvl2pPr>
            <a:lvl3pPr marL="1143000" indent="-228600">
              <a:spcBef>
                <a:spcPct val="30000"/>
              </a:spcBef>
              <a:defRPr sz="1200">
                <a:solidFill>
                  <a:schemeClr val="tx1"/>
                </a:solidFill>
                <a:latin typeface="Times New Roman" pitchFamily="18" charset="0"/>
              </a:defRPr>
            </a:lvl3pPr>
            <a:lvl4pPr marL="1600200" indent="-228600">
              <a:spcBef>
                <a:spcPct val="30000"/>
              </a:spcBef>
              <a:defRPr sz="1200">
                <a:solidFill>
                  <a:schemeClr val="tx1"/>
                </a:solidFill>
                <a:latin typeface="Times New Roman" pitchFamily="18" charset="0"/>
              </a:defRPr>
            </a:lvl4pPr>
            <a:lvl5pPr marL="2057400" indent="-22860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5D435752-ABC3-4262-A25D-C6A304AF8CE4}" type="slidenum">
              <a:rPr lang="en-US" altLang="en-US">
                <a:latin typeface="Arial" pitchFamily="34" charset="0"/>
              </a:rPr>
              <a:pPr>
                <a:spcBef>
                  <a:spcPct val="0"/>
                </a:spcBef>
              </a:pPr>
              <a:t>240</a:t>
            </a:fld>
            <a:endParaRPr lang="en-US" altLang="en-US">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325501F-9B02-435F-A1D6-4DEE6A9CFBCA}"/>
              </a:ext>
            </a:extLst>
          </p:cNvPr>
          <p:cNvSpPr>
            <a:spLocks noGrp="1" noRot="1" noChangeAspect="1" noChangeArrowheads="1" noTextEdit="1"/>
          </p:cNvSpPr>
          <p:nvPr>
            <p:ph type="sldImg"/>
          </p:nvPr>
        </p:nvSpPr>
        <p:spPr>
          <a:xfrm>
            <a:off x="1257300" y="720725"/>
            <a:ext cx="4800600" cy="3600450"/>
          </a:xfrm>
        </p:spPr>
      </p:sp>
      <p:sp>
        <p:nvSpPr>
          <p:cNvPr id="32771" name="Rectangle 3">
            <a:extLst>
              <a:ext uri="{FF2B5EF4-FFF2-40B4-BE49-F238E27FC236}">
                <a16:creationId xmlns:a16="http://schemas.microsoft.com/office/drawing/2014/main" id="{EB1A9BAE-4B6C-4351-B705-6872DF65DF75}"/>
              </a:ext>
            </a:extLst>
          </p:cNvPr>
          <p:cNvSpPr>
            <a:spLocks noGrp="1" noChangeArrowheads="1"/>
          </p:cNvSpPr>
          <p:nvPr>
            <p:ph type="body" idx="1"/>
          </p:nvPr>
        </p:nvSpPr>
        <p:spPr>
          <a:xfrm>
            <a:off x="974725" y="4560888"/>
            <a:ext cx="5365750" cy="4319587"/>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stStyle>
          <a:p>
            <a:pPr defTabSz="914400"/>
            <a:endParaRPr lang="en-US" altLang="en-US">
              <a:latin typeface="Arial" pitchFamily="34" charset="0"/>
            </a:endParaRPr>
          </a:p>
        </p:txBody>
      </p:sp>
    </p:spTree>
    <p:extLst>
      <p:ext uri="{BB962C8B-B14F-4D97-AF65-F5344CB8AC3E}">
        <p14:creationId xmlns:p14="http://schemas.microsoft.com/office/powerpoint/2010/main" val="1929631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4F8A22A6-3BFB-4A13-BCAF-3B7513A42747}"/>
              </a:ext>
            </a:extLst>
          </p:cNvPr>
          <p:cNvSpPr>
            <a:spLocks noGrp="1" noRot="1" noChangeAspect="1" noChangeArrowheads="1" noTextEdit="1"/>
          </p:cNvSpPr>
          <p:nvPr>
            <p:ph type="sldImg"/>
          </p:nvPr>
        </p:nvSpPr>
        <p:spPr>
          <a:xfrm>
            <a:off x="1257300" y="720725"/>
            <a:ext cx="4800600" cy="3600450"/>
          </a:xfrm>
        </p:spPr>
      </p:sp>
      <p:sp>
        <p:nvSpPr>
          <p:cNvPr id="34819" name="Rectangle 3">
            <a:extLst>
              <a:ext uri="{FF2B5EF4-FFF2-40B4-BE49-F238E27FC236}">
                <a16:creationId xmlns:a16="http://schemas.microsoft.com/office/drawing/2014/main" id="{9E56D0EB-400C-4ED2-BFC0-64AC34491FBD}"/>
              </a:ext>
            </a:extLst>
          </p:cNvPr>
          <p:cNvSpPr>
            <a:spLocks noGrp="1" noChangeArrowheads="1"/>
          </p:cNvSpPr>
          <p:nvPr>
            <p:ph type="body" idx="1"/>
          </p:nvPr>
        </p:nvSpPr>
        <p:spPr>
          <a:xfrm>
            <a:off x="974725" y="4560888"/>
            <a:ext cx="5365750" cy="4319587"/>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stStyle>
          <a:p>
            <a:pPr defTabSz="914400"/>
            <a:endParaRPr lang="en-US" altLang="en-US">
              <a:latin typeface="Arial" pitchFamily="34" charset="0"/>
            </a:endParaRPr>
          </a:p>
        </p:txBody>
      </p:sp>
    </p:spTree>
    <p:extLst>
      <p:ext uri="{BB962C8B-B14F-4D97-AF65-F5344CB8AC3E}">
        <p14:creationId xmlns:p14="http://schemas.microsoft.com/office/powerpoint/2010/main" val="1665946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817E7A1B-6666-4076-8F30-EF38E30CE3A9}"/>
              </a:ext>
            </a:extLst>
          </p:cNvPr>
          <p:cNvSpPr>
            <a:spLocks noGrp="1" noRot="1" noChangeAspect="1" noChangeArrowheads="1" noTextEdit="1"/>
          </p:cNvSpPr>
          <p:nvPr>
            <p:ph type="sldImg"/>
          </p:nvPr>
        </p:nvSpPr>
        <p:spPr>
          <a:xfrm>
            <a:off x="1257300" y="720725"/>
            <a:ext cx="4800600" cy="3600450"/>
          </a:xfrm>
        </p:spPr>
      </p:sp>
      <p:sp>
        <p:nvSpPr>
          <p:cNvPr id="36867" name="Rectangle 3">
            <a:extLst>
              <a:ext uri="{FF2B5EF4-FFF2-40B4-BE49-F238E27FC236}">
                <a16:creationId xmlns:a16="http://schemas.microsoft.com/office/drawing/2014/main" id="{733A6F31-BDEF-4D20-ADD4-B3C819C71BBB}"/>
              </a:ext>
            </a:extLst>
          </p:cNvPr>
          <p:cNvSpPr>
            <a:spLocks noGrp="1" noChangeArrowheads="1"/>
          </p:cNvSpPr>
          <p:nvPr>
            <p:ph type="body" idx="1"/>
          </p:nvPr>
        </p:nvSpPr>
        <p:spPr>
          <a:xfrm>
            <a:off x="974725" y="4560888"/>
            <a:ext cx="5365750" cy="4319587"/>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stStyle>
          <a:p>
            <a:pPr defTabSz="914400"/>
            <a:endParaRPr lang="en-US" altLang="en-US">
              <a:latin typeface="Arial" pitchFamily="34" charset="0"/>
            </a:endParaRPr>
          </a:p>
        </p:txBody>
      </p:sp>
    </p:spTree>
    <p:extLst>
      <p:ext uri="{BB962C8B-B14F-4D97-AF65-F5344CB8AC3E}">
        <p14:creationId xmlns:p14="http://schemas.microsoft.com/office/powerpoint/2010/main" val="28381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5BEFEF9E-5578-41C0-8946-30C845755CBB}"/>
              </a:ext>
            </a:extLst>
          </p:cNvPr>
          <p:cNvSpPr>
            <a:spLocks noGrp="1" noRot="1" noChangeAspect="1" noChangeArrowheads="1" noTextEdit="1"/>
          </p:cNvSpPr>
          <p:nvPr>
            <p:ph type="sldImg"/>
          </p:nvPr>
        </p:nvSpPr>
        <p:spPr>
          <a:xfrm>
            <a:off x="1257300" y="720725"/>
            <a:ext cx="4800600" cy="3600450"/>
          </a:xfrm>
        </p:spPr>
      </p:sp>
      <p:sp>
        <p:nvSpPr>
          <p:cNvPr id="38915" name="Rectangle 3">
            <a:extLst>
              <a:ext uri="{FF2B5EF4-FFF2-40B4-BE49-F238E27FC236}">
                <a16:creationId xmlns:a16="http://schemas.microsoft.com/office/drawing/2014/main" id="{E9E1A865-547A-4409-A08D-F2353D6B3BD9}"/>
              </a:ext>
            </a:extLst>
          </p:cNvPr>
          <p:cNvSpPr>
            <a:spLocks noGrp="1" noChangeArrowheads="1"/>
          </p:cNvSpPr>
          <p:nvPr>
            <p:ph type="body" idx="1"/>
          </p:nvPr>
        </p:nvSpPr>
        <p:spPr>
          <a:xfrm>
            <a:off x="974725" y="4560888"/>
            <a:ext cx="5365750" cy="4319587"/>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stStyle>
          <a:p>
            <a:pPr defTabSz="914400"/>
            <a:endParaRPr lang="en-US" altLang="en-US">
              <a:latin typeface="Arial" pitchFamily="34" charset="0"/>
            </a:endParaRPr>
          </a:p>
        </p:txBody>
      </p:sp>
    </p:spTree>
    <p:extLst>
      <p:ext uri="{BB962C8B-B14F-4D97-AF65-F5344CB8AC3E}">
        <p14:creationId xmlns:p14="http://schemas.microsoft.com/office/powerpoint/2010/main" val="1902174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defPPr/>
          </a:lstStyle>
          <a:p>
            <a:r>
              <a:rPr lang="en-US"/>
              <a:t>Click to edit Master title style</a:t>
            </a:r>
          </a:p>
        </p:txBody>
      </p:sp>
      <p:sp>
        <p:nvSpPr>
          <p:cNvPr id="3" name="Subtitle 2"/>
          <p:cNvSpPr>
            <a:spLocks noGrp="1"/>
          </p:cNvSpPr>
          <p:nvPr>
            <p:ph type="subTitle" idx="1"/>
          </p:nvPr>
        </p:nvSpPr>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defPPr/>
          </a:lstStyle>
          <a:p>
            <a:fld id="{9AC74390-6493-4665-A645-F2D76F7899FE}" type="datetimeFigureOut">
              <a:rPr lang="en-US" smtClean="0"/>
              <a:pPr/>
              <a:t>12/11/2021</a:t>
            </a:fld>
            <a:endParaRPr lang="en-US"/>
          </a:p>
        </p:txBody>
      </p:sp>
      <p:sp>
        <p:nvSpPr>
          <p:cNvPr id="5" name="Footer Placeholder 4"/>
          <p:cNvSpPr>
            <a:spLocks noGrp="1"/>
          </p:cNvSpPr>
          <p:nvPr>
            <p:ph type="ftr" sz="quarter" idx="3"/>
          </p:nvPr>
        </p:nvSpPr>
        <p:spPr/>
        <p:txBody>
          <a:bodyPr/>
          <a:lstStyle>
            <a:defPPr/>
          </a:lstStyle>
          <a:p>
            <a:endParaRPr lang="en-US"/>
          </a:p>
        </p:txBody>
      </p:sp>
      <p:sp>
        <p:nvSpPr>
          <p:cNvPr id="6" name="Slide Number Placeholder 5"/>
          <p:cNvSpPr>
            <a:spLocks noGrp="1"/>
          </p:cNvSpPr>
          <p:nvPr>
            <p:ph type="sldNum" sz="quarter" idx="4"/>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defPPr/>
          </a:lstStyle>
          <a:p>
            <a:fld id="{6D852FD9-6406-48D0-AC09-47747B7F21E8}" type="datetimeFigureOut">
              <a:rPr lang="en-US" smtClean="0"/>
              <a:pPr/>
              <a:t>12/11/2021</a:t>
            </a:fld>
            <a:endParaRPr lang="en-US"/>
          </a:p>
        </p:txBody>
      </p:sp>
      <p:sp>
        <p:nvSpPr>
          <p:cNvPr id="5" name="Footer Placeholder 4"/>
          <p:cNvSpPr>
            <a:spLocks noGrp="1"/>
          </p:cNvSpPr>
          <p:nvPr>
            <p:ph type="ftr" sz="quarter" idx="3"/>
          </p:nvPr>
        </p:nvSpPr>
        <p:spPr/>
        <p:txBody>
          <a:bodyPr/>
          <a:lstStyle>
            <a:defPPr/>
          </a:lstStyle>
          <a:p>
            <a:endParaRPr lang="en-US"/>
          </a:p>
        </p:txBody>
      </p:sp>
      <p:sp>
        <p:nvSpPr>
          <p:cNvPr id="6" name="Slide Number Placeholder 5"/>
          <p:cNvSpPr>
            <a:spLocks noGrp="1"/>
          </p:cNvSpPr>
          <p:nvPr>
            <p:ph type="sldNum" sz="quarter" idx="4"/>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10" name="Text Placeholder 14"/>
          <p:cNvSpPr>
            <a:spLocks noGrp="1"/>
          </p:cNvSpPr>
          <p:nvPr>
            <p:ph type="body" sz="quarter" idx="16"/>
          </p:nvPr>
        </p:nvSpPr>
        <p:spPr>
          <a:xfrm>
            <a:off x="1295400" y="2150899"/>
            <a:ext cx="6934200" cy="815635"/>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1" name="Text Placeholder 6"/>
          <p:cNvSpPr>
            <a:spLocks noGrp="1"/>
          </p:cNvSpPr>
          <p:nvPr>
            <p:ph type="body" sz="quarter" idx="17"/>
          </p:nvPr>
        </p:nvSpPr>
        <p:spPr>
          <a:xfrm>
            <a:off x="838200" y="3853668"/>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 name="Text Placeholder 14"/>
          <p:cNvSpPr>
            <a:spLocks noGrp="1"/>
          </p:cNvSpPr>
          <p:nvPr>
            <p:ph type="body" sz="quarter" idx="15"/>
          </p:nvPr>
        </p:nvSpPr>
        <p:spPr>
          <a:xfrm>
            <a:off x="1295400" y="4982112"/>
            <a:ext cx="6934200" cy="885288"/>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2704291245"/>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14"/>
          <p:cNvSpPr>
            <a:spLocks noGrp="1"/>
          </p:cNvSpPr>
          <p:nvPr>
            <p:ph type="body" sz="quarter" idx="15"/>
          </p:nvPr>
        </p:nvSpPr>
        <p:spPr>
          <a:xfrm>
            <a:off x="1295400" y="1143000"/>
            <a:ext cx="6934200" cy="3200400"/>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610901562"/>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0" name="Text Placeholder 9"/>
          <p:cNvSpPr>
            <a:spLocks noGrp="1"/>
          </p:cNvSpPr>
          <p:nvPr>
            <p:ph type="body" sz="quarter" idx="15"/>
          </p:nvPr>
        </p:nvSpPr>
        <p:spPr>
          <a:xfrm>
            <a:off x="838200" y="4187278"/>
            <a:ext cx="7391400" cy="1756321"/>
          </a:xfrm>
        </p:spPr>
        <p:txBody>
          <a:bodyPr/>
          <a:lstStyle>
            <a:defPPr/>
            <a:lvl1pPr marL="0" indent="0">
              <a:buNone/>
              <a:defRPr sz="2000"/>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C13,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541202833"/>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Image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Content Placeholder 8"/>
          <p:cNvSpPr>
            <a:spLocks noGrp="1"/>
          </p:cNvSpPr>
          <p:nvPr>
            <p:ph sz="quarter" idx="15" hasCustomPrompt="1"/>
          </p:nvPr>
        </p:nvSpPr>
        <p:spPr>
          <a:xfrm>
            <a:off x="914400" y="4267200"/>
            <a:ext cx="7315200" cy="1676400"/>
          </a:xfrm>
        </p:spPr>
        <p:txBody>
          <a:bodyPr/>
          <a:lstStyle>
            <a:defPPr/>
            <a:lvl1pPr marL="0" indent="0">
              <a:buNone/>
              <a:defRPr/>
            </a:lvl1pPr>
          </a:lstStyle>
          <a:p>
            <a:pPr lvl="0"/>
            <a:r>
              <a:rPr lang="en-US"/>
              <a:t>Object</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C13,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068147871"/>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2438400"/>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C13,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514097214"/>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_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1633402"/>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C13,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
        <p:nvSpPr>
          <p:cNvPr id="9" name="Text Placeholder 9"/>
          <p:cNvSpPr>
            <a:spLocks noGrp="1"/>
          </p:cNvSpPr>
          <p:nvPr>
            <p:ph type="body" sz="quarter" idx="16"/>
          </p:nvPr>
        </p:nvSpPr>
        <p:spPr>
          <a:xfrm>
            <a:off x="812800" y="5029200"/>
            <a:ext cx="7391400" cy="533400"/>
          </a:xfrm>
        </p:spPr>
        <p:txBody>
          <a:bodyPr/>
          <a:lstStyle>
            <a:defPPr/>
            <a:lvl1pPr marL="0" indent="0">
              <a:buNone/>
              <a:defRPr sz="2000"/>
            </a:lvl1pPr>
          </a:lstStyle>
          <a:p>
            <a:pPr lvl="0"/>
            <a:r>
              <a:rPr lang="en-US"/>
              <a:t>Edit Master text styles</a:t>
            </a:r>
          </a:p>
        </p:txBody>
      </p:sp>
    </p:spTree>
    <p:extLst>
      <p:ext uri="{BB962C8B-B14F-4D97-AF65-F5344CB8AC3E}">
        <p14:creationId xmlns:p14="http://schemas.microsoft.com/office/powerpoint/2010/main" val="2602246019"/>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hapter number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85800" y="1143000"/>
            <a:ext cx="7772400" cy="738664"/>
          </a:xfrm>
        </p:spPr>
        <p:txBody>
          <a:bodyPr lIns="0" tIns="0" rIns="0" bIns="0" anchor="t" anchorCtr="0">
            <a:spAutoFit/>
          </a:bodyPr>
          <a:lstStyle>
            <a:defPPr/>
            <a:lvl1pPr>
              <a:defRPr sz="4800" b="1" i="0" baseline="0">
                <a:solidFill>
                  <a:srgbClr val="000099"/>
                </a:solidFill>
              </a:defRPr>
            </a:lvl1pPr>
          </a:lstStyle>
          <a:p>
            <a:r>
              <a:rPr lang="en-US"/>
              <a:t>Chapter number</a:t>
            </a:r>
          </a:p>
        </p:txBody>
      </p:sp>
      <p:sp>
        <p:nvSpPr>
          <p:cNvPr id="7" name="Text Placeholder 7"/>
          <p:cNvSpPr>
            <a:spLocks noGrp="1"/>
          </p:cNvSpPr>
          <p:nvPr>
            <p:ph type="body" sz="quarter" idx="13" hasCustomPrompt="1"/>
          </p:nvPr>
        </p:nvSpPr>
        <p:spPr>
          <a:xfrm>
            <a:off x="1905000" y="2209800"/>
            <a:ext cx="5334000" cy="2971800"/>
          </a:xfrm>
        </p:spPr>
        <p:txBody>
          <a:bodyPr/>
          <a:lstStyle>
            <a:defPPr/>
            <a:lvl1pPr marL="0" indent="0" algn="ctr">
              <a:buNone/>
              <a:defRPr sz="4000" b="1" baseline="0"/>
            </a:lvl1pPr>
          </a:lstStyle>
          <a:p>
            <a:pPr lvl="0"/>
            <a:r>
              <a:rPr lang="en-US"/>
              <a:t>Chapter title</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903205873"/>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4876800"/>
          </a:xfrm>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50173738"/>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Imag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143000"/>
            <a:ext cx="7315200" cy="4800600"/>
          </a:xfrm>
        </p:spPr>
        <p:txBody>
          <a:bodyPr/>
          <a:lstStyle>
            <a:defPPr/>
            <a:lvl1pPr marL="0" indent="0">
              <a:buNone/>
              <a:defRPr/>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575222137"/>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2133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Text Placeholder 14"/>
          <p:cNvSpPr>
            <a:spLocks noGrp="1"/>
          </p:cNvSpPr>
          <p:nvPr>
            <p:ph type="body" sz="quarter" idx="15"/>
          </p:nvPr>
        </p:nvSpPr>
        <p:spPr>
          <a:xfrm>
            <a:off x="1295400" y="3892100"/>
            <a:ext cx="6934200" cy="2049956"/>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427311227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defPPr/>
          </a:lstStyle>
          <a:p>
            <a:fld id="{C41582FB-89F5-4C5E-84ED-FB0BF7B34556}" type="datetimeFigureOut">
              <a:rPr lang="en-US" smtClean="0"/>
              <a:pPr/>
              <a:t>12/11/2021</a:t>
            </a:fld>
            <a:endParaRPr lang="en-US"/>
          </a:p>
        </p:txBody>
      </p:sp>
      <p:sp>
        <p:nvSpPr>
          <p:cNvPr id="5" name="Footer Placeholder 4"/>
          <p:cNvSpPr>
            <a:spLocks noGrp="1"/>
          </p:cNvSpPr>
          <p:nvPr>
            <p:ph type="ftr" sz="quarter" idx="3"/>
          </p:nvPr>
        </p:nvSpPr>
        <p:spPr/>
        <p:txBody>
          <a:bodyPr/>
          <a:lstStyle>
            <a:defPPr/>
          </a:lstStyle>
          <a:p>
            <a:endParaRPr lang="en-US"/>
          </a:p>
        </p:txBody>
      </p:sp>
      <p:sp>
        <p:nvSpPr>
          <p:cNvPr id="6" name="Slide Number Placeholder 5"/>
          <p:cNvSpPr>
            <a:spLocks noGrp="1"/>
          </p:cNvSpPr>
          <p:nvPr>
            <p:ph type="sldNum" sz="quarter" idx="4"/>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10" name="Text Placeholder 14"/>
          <p:cNvSpPr>
            <a:spLocks noGrp="1"/>
          </p:cNvSpPr>
          <p:nvPr>
            <p:ph type="body" sz="quarter" idx="16"/>
          </p:nvPr>
        </p:nvSpPr>
        <p:spPr>
          <a:xfrm>
            <a:off x="1295400" y="2150899"/>
            <a:ext cx="6934200" cy="815635"/>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1" name="Text Placeholder 6"/>
          <p:cNvSpPr>
            <a:spLocks noGrp="1"/>
          </p:cNvSpPr>
          <p:nvPr>
            <p:ph type="body" sz="quarter" idx="17"/>
          </p:nvPr>
        </p:nvSpPr>
        <p:spPr>
          <a:xfrm>
            <a:off x="838200" y="3853668"/>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 name="Text Placeholder 14"/>
          <p:cNvSpPr>
            <a:spLocks noGrp="1"/>
          </p:cNvSpPr>
          <p:nvPr>
            <p:ph type="body" sz="quarter" idx="15"/>
          </p:nvPr>
        </p:nvSpPr>
        <p:spPr>
          <a:xfrm>
            <a:off x="1295400" y="4982112"/>
            <a:ext cx="6934200" cy="885288"/>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2704291245"/>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14"/>
          <p:cNvSpPr>
            <a:spLocks noGrp="1"/>
          </p:cNvSpPr>
          <p:nvPr>
            <p:ph type="body" sz="quarter" idx="15"/>
          </p:nvPr>
        </p:nvSpPr>
        <p:spPr>
          <a:xfrm>
            <a:off x="1295400" y="1143000"/>
            <a:ext cx="6934200" cy="3200400"/>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610901562"/>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0" name="Text Placeholder 9"/>
          <p:cNvSpPr>
            <a:spLocks noGrp="1"/>
          </p:cNvSpPr>
          <p:nvPr>
            <p:ph type="body" sz="quarter" idx="15"/>
          </p:nvPr>
        </p:nvSpPr>
        <p:spPr>
          <a:xfrm>
            <a:off x="838200" y="4187278"/>
            <a:ext cx="7391400" cy="1756321"/>
          </a:xfrm>
        </p:spPr>
        <p:txBody>
          <a:bodyPr/>
          <a:lstStyle>
            <a:defPPr/>
            <a:lvl1pPr marL="0" indent="0">
              <a:buNone/>
              <a:defRPr sz="2000"/>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C13,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541202833"/>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Image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Content Placeholder 8"/>
          <p:cNvSpPr>
            <a:spLocks noGrp="1"/>
          </p:cNvSpPr>
          <p:nvPr>
            <p:ph sz="quarter" idx="15" hasCustomPrompt="1"/>
          </p:nvPr>
        </p:nvSpPr>
        <p:spPr>
          <a:xfrm>
            <a:off x="914400" y="4267200"/>
            <a:ext cx="7315200" cy="1676400"/>
          </a:xfrm>
        </p:spPr>
        <p:txBody>
          <a:bodyPr/>
          <a:lstStyle>
            <a:defPPr/>
            <a:lvl1pPr marL="0" indent="0">
              <a:buNone/>
              <a:defRPr/>
            </a:lvl1pPr>
          </a:lstStyle>
          <a:p>
            <a:pPr lvl="0"/>
            <a:r>
              <a:rPr lang="en-US"/>
              <a:t>Object</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C13,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068147871"/>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2438400"/>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C13,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514097214"/>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_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1633402"/>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C13,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
        <p:nvSpPr>
          <p:cNvPr id="9" name="Text Placeholder 9"/>
          <p:cNvSpPr>
            <a:spLocks noGrp="1"/>
          </p:cNvSpPr>
          <p:nvPr>
            <p:ph type="body" sz="quarter" idx="16"/>
          </p:nvPr>
        </p:nvSpPr>
        <p:spPr>
          <a:xfrm>
            <a:off x="812800" y="5029200"/>
            <a:ext cx="7391400" cy="533400"/>
          </a:xfrm>
        </p:spPr>
        <p:txBody>
          <a:bodyPr/>
          <a:lstStyle>
            <a:defPPr/>
            <a:lvl1pPr marL="0" indent="0">
              <a:buNone/>
              <a:defRPr sz="2000"/>
            </a:lvl1pPr>
          </a:lstStyle>
          <a:p>
            <a:pPr lvl="0"/>
            <a:r>
              <a:rPr lang="en-US"/>
              <a:t>Edit Master text styles</a:t>
            </a:r>
          </a:p>
        </p:txBody>
      </p:sp>
    </p:spTree>
    <p:extLst>
      <p:ext uri="{BB962C8B-B14F-4D97-AF65-F5344CB8AC3E}">
        <p14:creationId xmlns:p14="http://schemas.microsoft.com/office/powerpoint/2010/main" val="2602246019"/>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hapter number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85800" y="1143000"/>
            <a:ext cx="7772400" cy="677108"/>
          </a:xfrm>
        </p:spPr>
        <p:txBody>
          <a:bodyPr lIns="0" tIns="0" rIns="0" bIns="0" anchor="t" anchorCtr="0">
            <a:spAutoFit/>
          </a:bodyPr>
          <a:lstStyle>
            <a:defPPr/>
            <a:lvl1pPr>
              <a:defRPr sz="4400" b="1" i="0" baseline="0">
                <a:solidFill>
                  <a:srgbClr val="000099"/>
                </a:solidFill>
              </a:defRPr>
            </a:lvl1pPr>
          </a:lstStyle>
          <a:p>
            <a:r>
              <a:rPr lang="en-US"/>
              <a:t>Chapter number</a:t>
            </a:r>
          </a:p>
        </p:txBody>
      </p:sp>
      <p:sp>
        <p:nvSpPr>
          <p:cNvPr id="7" name="Text Placeholder 7"/>
          <p:cNvSpPr>
            <a:spLocks noGrp="1"/>
          </p:cNvSpPr>
          <p:nvPr>
            <p:ph type="body" sz="quarter" idx="13" hasCustomPrompt="1"/>
          </p:nvPr>
        </p:nvSpPr>
        <p:spPr>
          <a:xfrm>
            <a:off x="1905000" y="2209800"/>
            <a:ext cx="5334000" cy="2971800"/>
          </a:xfrm>
        </p:spPr>
        <p:txBody>
          <a:bodyPr/>
          <a:lstStyle>
            <a:defPPr/>
            <a:lvl1pPr marL="0" indent="0" algn="ctr">
              <a:buNone/>
              <a:defRPr sz="4000" b="1" baseline="0"/>
            </a:lvl1pPr>
          </a:lstStyle>
          <a:p>
            <a:pPr lvl="0"/>
            <a:r>
              <a:rPr lang="en-US"/>
              <a:t>Chapter title</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903205873"/>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4876800"/>
          </a:xfrm>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50173738"/>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Imag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143000"/>
            <a:ext cx="7315200" cy="4800600"/>
          </a:xfrm>
        </p:spPr>
        <p:txBody>
          <a:bodyPr/>
          <a:lstStyle>
            <a:defPPr/>
            <a:lvl1pPr marL="0" indent="0">
              <a:buNone/>
              <a:defRPr/>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575222137"/>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2133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Text Placeholder 14"/>
          <p:cNvSpPr>
            <a:spLocks noGrp="1"/>
          </p:cNvSpPr>
          <p:nvPr>
            <p:ph type="body" sz="quarter" idx="15"/>
          </p:nvPr>
        </p:nvSpPr>
        <p:spPr>
          <a:xfrm>
            <a:off x="1295400" y="3892100"/>
            <a:ext cx="6934200" cy="2049956"/>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427311227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number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85800" y="1143000"/>
            <a:ext cx="7772400" cy="553998"/>
          </a:xfrm>
        </p:spPr>
        <p:txBody>
          <a:bodyPr lIns="0" tIns="0" rIns="0" bIns="0" anchor="t" anchorCtr="0">
            <a:spAutoFit/>
          </a:bodyPr>
          <a:lstStyle>
            <a:defPPr/>
            <a:lvl1pPr>
              <a:defRPr sz="3600" b="1" i="0" baseline="0">
                <a:solidFill>
                  <a:srgbClr val="000099"/>
                </a:solidFill>
              </a:defRPr>
            </a:lvl1pPr>
          </a:lstStyle>
          <a:p>
            <a:r>
              <a:rPr lang="en-US"/>
              <a:t>Chapter number</a:t>
            </a:r>
          </a:p>
        </p:txBody>
      </p:sp>
      <p:sp>
        <p:nvSpPr>
          <p:cNvPr id="7" name="Text Placeholder 7"/>
          <p:cNvSpPr>
            <a:spLocks noGrp="1"/>
          </p:cNvSpPr>
          <p:nvPr>
            <p:ph type="body" sz="quarter" idx="13" hasCustomPrompt="1"/>
          </p:nvPr>
        </p:nvSpPr>
        <p:spPr>
          <a:xfrm>
            <a:off x="1905000" y="2209800"/>
            <a:ext cx="5334000" cy="2971800"/>
          </a:xfrm>
        </p:spPr>
        <p:txBody>
          <a:bodyPr/>
          <a:lstStyle>
            <a:defPPr/>
            <a:lvl1pPr marL="0" indent="0" algn="ctr">
              <a:buNone/>
              <a:defRPr sz="4800" b="1" baseline="0"/>
            </a:lvl1pPr>
          </a:lstStyle>
          <a:p>
            <a:pPr lvl="0"/>
            <a:r>
              <a:rPr lang="en-US"/>
              <a:t>Chapter title</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903205873"/>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10" name="Text Placeholder 14"/>
          <p:cNvSpPr>
            <a:spLocks noGrp="1"/>
          </p:cNvSpPr>
          <p:nvPr>
            <p:ph type="body" sz="quarter" idx="16"/>
          </p:nvPr>
        </p:nvSpPr>
        <p:spPr>
          <a:xfrm>
            <a:off x="1295400" y="2150899"/>
            <a:ext cx="6934200" cy="815635"/>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1" name="Text Placeholder 6"/>
          <p:cNvSpPr>
            <a:spLocks noGrp="1"/>
          </p:cNvSpPr>
          <p:nvPr>
            <p:ph type="body" sz="quarter" idx="17"/>
          </p:nvPr>
        </p:nvSpPr>
        <p:spPr>
          <a:xfrm>
            <a:off x="838200" y="3853668"/>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 name="Text Placeholder 14"/>
          <p:cNvSpPr>
            <a:spLocks noGrp="1"/>
          </p:cNvSpPr>
          <p:nvPr>
            <p:ph type="body" sz="quarter" idx="15"/>
          </p:nvPr>
        </p:nvSpPr>
        <p:spPr>
          <a:xfrm>
            <a:off x="1295400" y="4982112"/>
            <a:ext cx="6934200" cy="885288"/>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2704291245"/>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14"/>
          <p:cNvSpPr>
            <a:spLocks noGrp="1"/>
          </p:cNvSpPr>
          <p:nvPr>
            <p:ph type="body" sz="quarter" idx="15"/>
          </p:nvPr>
        </p:nvSpPr>
        <p:spPr>
          <a:xfrm>
            <a:off x="1295400" y="1143000"/>
            <a:ext cx="6934200" cy="3200400"/>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610901562"/>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0" name="Text Placeholder 9"/>
          <p:cNvSpPr>
            <a:spLocks noGrp="1"/>
          </p:cNvSpPr>
          <p:nvPr>
            <p:ph type="body" sz="quarter" idx="15"/>
          </p:nvPr>
        </p:nvSpPr>
        <p:spPr>
          <a:xfrm>
            <a:off x="838200" y="4187278"/>
            <a:ext cx="7391400" cy="1756321"/>
          </a:xfrm>
        </p:spPr>
        <p:txBody>
          <a:bodyPr/>
          <a:lstStyle>
            <a:defPPr/>
            <a:lvl1pPr marL="0" indent="0">
              <a:buNone/>
              <a:defRPr sz="2000"/>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C14,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541202833"/>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Image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Content Placeholder 8"/>
          <p:cNvSpPr>
            <a:spLocks noGrp="1"/>
          </p:cNvSpPr>
          <p:nvPr>
            <p:ph sz="quarter" idx="15" hasCustomPrompt="1"/>
          </p:nvPr>
        </p:nvSpPr>
        <p:spPr>
          <a:xfrm>
            <a:off x="914400" y="4267200"/>
            <a:ext cx="7315200" cy="1676400"/>
          </a:xfrm>
        </p:spPr>
        <p:txBody>
          <a:bodyPr/>
          <a:lstStyle>
            <a:defPPr/>
            <a:lvl1pPr marL="0" indent="0">
              <a:buNone/>
              <a:defRPr/>
            </a:lvl1pPr>
          </a:lstStyle>
          <a:p>
            <a:pPr lvl="0"/>
            <a:r>
              <a:rPr lang="en-US"/>
              <a:t>Object</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C14,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068147871"/>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2438400"/>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C14,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514097214"/>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_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1633402"/>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C14,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
        <p:nvSpPr>
          <p:cNvPr id="9" name="Text Placeholder 9"/>
          <p:cNvSpPr>
            <a:spLocks noGrp="1"/>
          </p:cNvSpPr>
          <p:nvPr>
            <p:ph type="body" sz="quarter" idx="16"/>
          </p:nvPr>
        </p:nvSpPr>
        <p:spPr>
          <a:xfrm>
            <a:off x="812800" y="5029200"/>
            <a:ext cx="7391400" cy="533400"/>
          </a:xfrm>
        </p:spPr>
        <p:txBody>
          <a:bodyPr/>
          <a:lstStyle>
            <a:defPPr/>
            <a:lvl1pPr marL="0" indent="0">
              <a:buNone/>
              <a:defRPr sz="2000"/>
            </a:lvl1pPr>
          </a:lstStyle>
          <a:p>
            <a:pPr lvl="0"/>
            <a:r>
              <a:rPr lang="en-US"/>
              <a:t>Edit Master text styles</a:t>
            </a:r>
          </a:p>
        </p:txBody>
      </p:sp>
    </p:spTree>
    <p:extLst>
      <p:ext uri="{BB962C8B-B14F-4D97-AF65-F5344CB8AC3E}">
        <p14:creationId xmlns:p14="http://schemas.microsoft.com/office/powerpoint/2010/main" val="2602246019"/>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A63B9B-BD45-4830-A917-01A1B966AA0C}"/>
              </a:ext>
            </a:extLst>
          </p:cNvPr>
          <p:cNvSpPr>
            <a:spLocks noGrp="1"/>
          </p:cNvSpPr>
          <p:nvPr>
            <p:ph type="dt" sz="half" idx="10"/>
          </p:nvPr>
        </p:nvSpPr>
        <p:spPr/>
        <p:txBody>
          <a:bodyPr/>
          <a:lstStyle>
            <a:defPPr/>
            <a:lvl1pPr>
              <a:defRPr/>
            </a:lvl1pPr>
          </a:lstStyle>
          <a:p>
            <a:pPr>
              <a:defRPr/>
            </a:pPr>
            <a:endParaRPr lang="nl-NL"/>
          </a:p>
        </p:txBody>
      </p:sp>
      <p:sp>
        <p:nvSpPr>
          <p:cNvPr id="5" name="Footer Placeholder 4">
            <a:extLst>
              <a:ext uri="{FF2B5EF4-FFF2-40B4-BE49-F238E27FC236}">
                <a16:creationId xmlns:a16="http://schemas.microsoft.com/office/drawing/2014/main" id="{2C1229CF-0E61-4140-AADA-B8AFD9458BB3}"/>
              </a:ext>
            </a:extLst>
          </p:cNvPr>
          <p:cNvSpPr>
            <a:spLocks noGrp="1"/>
          </p:cNvSpPr>
          <p:nvPr>
            <p:ph type="ftr" sz="quarter" idx="11"/>
          </p:nvPr>
        </p:nvSpPr>
        <p:spPr/>
        <p:txBody>
          <a:bodyPr/>
          <a:lstStyle>
            <a:defPPr/>
            <a:lvl1pPr>
              <a:defRPr/>
            </a:lvl1pPr>
          </a:lstStyle>
          <a:p>
            <a:pPr>
              <a:defRPr/>
            </a:pPr>
            <a:endParaRPr lang="nl-BE"/>
          </a:p>
        </p:txBody>
      </p:sp>
      <p:sp>
        <p:nvSpPr>
          <p:cNvPr id="6" name="Slide Number Placeholder 5">
            <a:extLst>
              <a:ext uri="{FF2B5EF4-FFF2-40B4-BE49-F238E27FC236}">
                <a16:creationId xmlns:a16="http://schemas.microsoft.com/office/drawing/2014/main" id="{F167796C-FF44-4FC1-8E1B-EE2E823479CB}"/>
              </a:ext>
            </a:extLst>
          </p:cNvPr>
          <p:cNvSpPr>
            <a:spLocks noGrp="1"/>
          </p:cNvSpPr>
          <p:nvPr>
            <p:ph type="sldNum" sz="quarter" idx="12"/>
          </p:nvPr>
        </p:nvSpPr>
        <p:spPr/>
        <p:txBody>
          <a:bodyPr/>
          <a:lstStyle>
            <a:defPPr/>
            <a:lvl1pPr>
              <a:defRPr/>
            </a:lvl1pPr>
          </a:lstStyle>
          <a:p>
            <a:pPr>
              <a:defRPr/>
            </a:pPr>
            <a:fld id="{5DAA7D0F-6123-47E3-8B46-6026FE3C6360}" type="slidenum">
              <a:rPr lang="nl-NL" altLang="nl-BE"/>
              <a:pPr>
                <a:defRPr/>
              </a:pPr>
              <a:t>‹#›</a:t>
            </a:fld>
            <a:endParaRPr lang="nl-NL" altLang="nl-BE"/>
          </a:p>
        </p:txBody>
      </p:sp>
    </p:spTree>
    <p:extLst>
      <p:ext uri="{BB962C8B-B14F-4D97-AF65-F5344CB8AC3E}">
        <p14:creationId xmlns:p14="http://schemas.microsoft.com/office/powerpoint/2010/main" val="2681497124"/>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hapter number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85800" y="1143000"/>
            <a:ext cx="7772400" cy="677108"/>
          </a:xfrm>
        </p:spPr>
        <p:txBody>
          <a:bodyPr lIns="0" tIns="0" rIns="0" bIns="0" anchor="t" anchorCtr="0">
            <a:spAutoFit/>
          </a:bodyPr>
          <a:lstStyle>
            <a:defPPr/>
            <a:lvl1pPr>
              <a:defRPr sz="4400" b="1" i="0" baseline="0">
                <a:solidFill>
                  <a:srgbClr val="000099"/>
                </a:solidFill>
              </a:defRPr>
            </a:lvl1pPr>
          </a:lstStyle>
          <a:p>
            <a:r>
              <a:rPr lang="en-US"/>
              <a:t>Chapter number</a:t>
            </a:r>
          </a:p>
        </p:txBody>
      </p:sp>
      <p:sp>
        <p:nvSpPr>
          <p:cNvPr id="7" name="Text Placeholder 7"/>
          <p:cNvSpPr>
            <a:spLocks noGrp="1"/>
          </p:cNvSpPr>
          <p:nvPr>
            <p:ph type="body" sz="quarter" idx="13" hasCustomPrompt="1"/>
          </p:nvPr>
        </p:nvSpPr>
        <p:spPr>
          <a:xfrm>
            <a:off x="1905000" y="2209800"/>
            <a:ext cx="5334000" cy="2971800"/>
          </a:xfrm>
        </p:spPr>
        <p:txBody>
          <a:bodyPr/>
          <a:lstStyle>
            <a:defPPr/>
            <a:lvl1pPr marL="0" indent="0" algn="ctr">
              <a:buNone/>
              <a:defRPr sz="4000" b="1" baseline="0"/>
            </a:lvl1pPr>
          </a:lstStyle>
          <a:p>
            <a:pPr lvl="0"/>
            <a:r>
              <a:rPr lang="en-US"/>
              <a:t>Chapter title</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903205873"/>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4876800"/>
          </a:xfrm>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50173738"/>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mag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143000"/>
            <a:ext cx="7315200" cy="4800600"/>
          </a:xfrm>
        </p:spPr>
        <p:txBody>
          <a:bodyPr/>
          <a:lstStyle>
            <a:defPPr/>
            <a:lvl1pPr marL="0" indent="0">
              <a:buNone/>
              <a:defRPr/>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57522213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824753" y="381000"/>
            <a:ext cx="7315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8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371600"/>
            <a:ext cx="7391400" cy="4572000"/>
          </a:xfrm>
        </p:spPr>
        <p:txBody>
          <a:bodyPr/>
          <a:lstStyle>
            <a:defPPr/>
            <a:lvl1pPr marL="0" indent="0">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50173738"/>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2133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Text Placeholder 14"/>
          <p:cNvSpPr>
            <a:spLocks noGrp="1"/>
          </p:cNvSpPr>
          <p:nvPr>
            <p:ph type="body" sz="quarter" idx="15"/>
          </p:nvPr>
        </p:nvSpPr>
        <p:spPr>
          <a:xfrm>
            <a:off x="1295400" y="3892100"/>
            <a:ext cx="6934200" cy="2049956"/>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4273112279"/>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10" name="Text Placeholder 14"/>
          <p:cNvSpPr>
            <a:spLocks noGrp="1"/>
          </p:cNvSpPr>
          <p:nvPr>
            <p:ph type="body" sz="quarter" idx="16"/>
          </p:nvPr>
        </p:nvSpPr>
        <p:spPr>
          <a:xfrm>
            <a:off x="1295400" y="2150899"/>
            <a:ext cx="6934200" cy="815635"/>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1" name="Text Placeholder 6"/>
          <p:cNvSpPr>
            <a:spLocks noGrp="1"/>
          </p:cNvSpPr>
          <p:nvPr>
            <p:ph type="body" sz="quarter" idx="17"/>
          </p:nvPr>
        </p:nvSpPr>
        <p:spPr>
          <a:xfrm>
            <a:off x="838200" y="3853668"/>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 name="Text Placeholder 14"/>
          <p:cNvSpPr>
            <a:spLocks noGrp="1"/>
          </p:cNvSpPr>
          <p:nvPr>
            <p:ph type="body" sz="quarter" idx="15"/>
          </p:nvPr>
        </p:nvSpPr>
        <p:spPr>
          <a:xfrm>
            <a:off x="1295400" y="4982112"/>
            <a:ext cx="6934200" cy="885288"/>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2704291245"/>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14"/>
          <p:cNvSpPr>
            <a:spLocks noGrp="1"/>
          </p:cNvSpPr>
          <p:nvPr>
            <p:ph type="body" sz="quarter" idx="15"/>
          </p:nvPr>
        </p:nvSpPr>
        <p:spPr>
          <a:xfrm>
            <a:off x="1295400" y="1143000"/>
            <a:ext cx="6934200" cy="3200400"/>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610901562"/>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0" name="Text Placeholder 9"/>
          <p:cNvSpPr>
            <a:spLocks noGrp="1"/>
          </p:cNvSpPr>
          <p:nvPr>
            <p:ph type="body" sz="quarter" idx="15"/>
          </p:nvPr>
        </p:nvSpPr>
        <p:spPr>
          <a:xfrm>
            <a:off x="838200" y="4187278"/>
            <a:ext cx="7391400" cy="1756321"/>
          </a:xfrm>
        </p:spPr>
        <p:txBody>
          <a:bodyPr/>
          <a:lstStyle>
            <a:defPPr/>
            <a:lvl1pPr marL="0" indent="0">
              <a:buNone/>
              <a:defRPr sz="2000"/>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C14,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541202833"/>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Image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Content Placeholder 8"/>
          <p:cNvSpPr>
            <a:spLocks noGrp="1"/>
          </p:cNvSpPr>
          <p:nvPr>
            <p:ph sz="quarter" idx="15" hasCustomPrompt="1"/>
          </p:nvPr>
        </p:nvSpPr>
        <p:spPr>
          <a:xfrm>
            <a:off x="914400" y="4267200"/>
            <a:ext cx="7315200" cy="1676400"/>
          </a:xfrm>
        </p:spPr>
        <p:txBody>
          <a:bodyPr/>
          <a:lstStyle>
            <a:defPPr/>
            <a:lvl1pPr marL="0" indent="0">
              <a:buNone/>
              <a:defRPr/>
            </a:lvl1pPr>
          </a:lstStyle>
          <a:p>
            <a:pPr lvl="0"/>
            <a:r>
              <a:rPr lang="en-US"/>
              <a:t>Object</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C14,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068147871"/>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2438400"/>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C14,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514097214"/>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_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1633402"/>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C14,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
        <p:nvSpPr>
          <p:cNvPr id="9" name="Text Placeholder 9"/>
          <p:cNvSpPr>
            <a:spLocks noGrp="1"/>
          </p:cNvSpPr>
          <p:nvPr>
            <p:ph type="body" sz="quarter" idx="16"/>
          </p:nvPr>
        </p:nvSpPr>
        <p:spPr>
          <a:xfrm>
            <a:off x="812800" y="5029200"/>
            <a:ext cx="7391400" cy="533400"/>
          </a:xfrm>
        </p:spPr>
        <p:txBody>
          <a:bodyPr/>
          <a:lstStyle>
            <a:defPPr/>
            <a:lvl1pPr marL="0" indent="0">
              <a:buNone/>
              <a:defRPr sz="2000"/>
            </a:lvl1pPr>
          </a:lstStyle>
          <a:p>
            <a:pPr lvl="0"/>
            <a:r>
              <a:rPr lang="en-US"/>
              <a:t>Edit Master text styles</a:t>
            </a:r>
          </a:p>
        </p:txBody>
      </p:sp>
    </p:spTree>
    <p:extLst>
      <p:ext uri="{BB962C8B-B14F-4D97-AF65-F5344CB8AC3E}">
        <p14:creationId xmlns:p14="http://schemas.microsoft.com/office/powerpoint/2010/main" val="2602246019"/>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A63B9B-BD45-4830-A917-01A1B966AA0C}"/>
              </a:ext>
            </a:extLst>
          </p:cNvPr>
          <p:cNvSpPr>
            <a:spLocks noGrp="1"/>
          </p:cNvSpPr>
          <p:nvPr>
            <p:ph type="dt" sz="half" idx="10"/>
          </p:nvPr>
        </p:nvSpPr>
        <p:spPr/>
        <p:txBody>
          <a:bodyPr/>
          <a:lstStyle>
            <a:defPPr/>
            <a:lvl1pPr>
              <a:defRPr/>
            </a:lvl1pPr>
          </a:lstStyle>
          <a:p>
            <a:pPr>
              <a:defRPr/>
            </a:pPr>
            <a:endParaRPr lang="nl-NL"/>
          </a:p>
        </p:txBody>
      </p:sp>
      <p:sp>
        <p:nvSpPr>
          <p:cNvPr id="5" name="Footer Placeholder 4">
            <a:extLst>
              <a:ext uri="{FF2B5EF4-FFF2-40B4-BE49-F238E27FC236}">
                <a16:creationId xmlns:a16="http://schemas.microsoft.com/office/drawing/2014/main" id="{2C1229CF-0E61-4140-AADA-B8AFD9458BB3}"/>
              </a:ext>
            </a:extLst>
          </p:cNvPr>
          <p:cNvSpPr>
            <a:spLocks noGrp="1"/>
          </p:cNvSpPr>
          <p:nvPr>
            <p:ph type="ftr" sz="quarter" idx="11"/>
          </p:nvPr>
        </p:nvSpPr>
        <p:spPr/>
        <p:txBody>
          <a:bodyPr/>
          <a:lstStyle>
            <a:defPPr/>
            <a:lvl1pPr>
              <a:defRPr/>
            </a:lvl1pPr>
          </a:lstStyle>
          <a:p>
            <a:pPr>
              <a:defRPr/>
            </a:pPr>
            <a:endParaRPr lang="nl-BE"/>
          </a:p>
        </p:txBody>
      </p:sp>
      <p:sp>
        <p:nvSpPr>
          <p:cNvPr id="6" name="Slide Number Placeholder 5">
            <a:extLst>
              <a:ext uri="{FF2B5EF4-FFF2-40B4-BE49-F238E27FC236}">
                <a16:creationId xmlns:a16="http://schemas.microsoft.com/office/drawing/2014/main" id="{F167796C-FF44-4FC1-8E1B-EE2E823479CB}"/>
              </a:ext>
            </a:extLst>
          </p:cNvPr>
          <p:cNvSpPr>
            <a:spLocks noGrp="1"/>
          </p:cNvSpPr>
          <p:nvPr>
            <p:ph type="sldNum" sz="quarter" idx="12"/>
          </p:nvPr>
        </p:nvSpPr>
        <p:spPr/>
        <p:txBody>
          <a:bodyPr/>
          <a:lstStyle>
            <a:defPPr/>
            <a:lvl1pPr>
              <a:defRPr/>
            </a:lvl1pPr>
          </a:lstStyle>
          <a:p>
            <a:pPr>
              <a:defRPr/>
            </a:pPr>
            <a:fld id="{5DAA7D0F-6123-47E3-8B46-6026FE3C6360}" type="slidenum">
              <a:rPr lang="nl-NL" altLang="nl-BE"/>
              <a:pPr>
                <a:defRPr/>
              </a:pPr>
              <a:t>‹#›</a:t>
            </a:fld>
            <a:endParaRPr lang="nl-NL" altLang="nl-BE"/>
          </a:p>
        </p:txBody>
      </p:sp>
    </p:spTree>
    <p:extLst>
      <p:ext uri="{BB962C8B-B14F-4D97-AF65-F5344CB8AC3E}">
        <p14:creationId xmlns:p14="http://schemas.microsoft.com/office/powerpoint/2010/main" val="2681497124"/>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hapter number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85800" y="1143000"/>
            <a:ext cx="7772400" cy="677108"/>
          </a:xfrm>
        </p:spPr>
        <p:txBody>
          <a:bodyPr lIns="0" tIns="0" rIns="0" bIns="0" anchor="t" anchorCtr="0">
            <a:spAutoFit/>
          </a:bodyPr>
          <a:lstStyle>
            <a:defPPr/>
            <a:lvl1pPr>
              <a:defRPr sz="4400" b="1" i="0" baseline="0">
                <a:solidFill>
                  <a:srgbClr val="000099"/>
                </a:solidFill>
              </a:defRPr>
            </a:lvl1pPr>
          </a:lstStyle>
          <a:p>
            <a:r>
              <a:rPr lang="en-US"/>
              <a:t>Chapter number</a:t>
            </a:r>
          </a:p>
        </p:txBody>
      </p:sp>
      <p:sp>
        <p:nvSpPr>
          <p:cNvPr id="7" name="Text Placeholder 7"/>
          <p:cNvSpPr>
            <a:spLocks noGrp="1"/>
          </p:cNvSpPr>
          <p:nvPr>
            <p:ph type="body" sz="quarter" idx="13" hasCustomPrompt="1"/>
          </p:nvPr>
        </p:nvSpPr>
        <p:spPr>
          <a:xfrm>
            <a:off x="1905000" y="2209800"/>
            <a:ext cx="5334000" cy="2971800"/>
          </a:xfrm>
        </p:spPr>
        <p:txBody>
          <a:bodyPr/>
          <a:lstStyle>
            <a:defPPr/>
            <a:lvl1pPr marL="0" indent="0" algn="ctr">
              <a:buNone/>
              <a:defRPr sz="4000" b="1" baseline="0"/>
            </a:lvl1pPr>
          </a:lstStyle>
          <a:p>
            <a:pPr lvl="0"/>
            <a:r>
              <a:rPr lang="en-US"/>
              <a:t>Chapter title</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903205873"/>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4876800"/>
          </a:xfrm>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5017373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685800" y="414790"/>
            <a:ext cx="7696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lvl1pPr algn="l">
              <a:defRPr sz="28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hasCustomPrompt="1"/>
          </p:nvPr>
        </p:nvSpPr>
        <p:spPr>
          <a:xfrm>
            <a:off x="762000" y="1143000"/>
            <a:ext cx="7620000" cy="4800600"/>
          </a:xfrm>
        </p:spPr>
        <p:txBody>
          <a:bodyPr/>
          <a:lstStyle>
            <a:defPPr/>
            <a:lvl1pPr marL="342900" marR="0" indent="-342900" algn="l" defTabSz="914400" rtl="0" eaLnBrk="1" fontAlgn="base" latinLnBrk="0" hangingPunct="1">
              <a:lnSpc>
                <a:spcPct val="100000"/>
              </a:lnSpc>
              <a:spcBef>
                <a:spcPct val="20000"/>
              </a:spcBef>
              <a:spcAft>
                <a:spcPct val="0"/>
              </a:spcAft>
              <a:buClrTx/>
              <a:buSzTx/>
              <a:buFontTx/>
              <a:buChar char="•"/>
              <a:defRPr sz="2400"/>
            </a:lvl1pPr>
            <a:lvl2pPr marL="742950" marR="0" indent="-285750" algn="l" defTabSz="914400" rtl="0" eaLnBrk="1" fontAlgn="base" latinLnBrk="0" hangingPunct="1">
              <a:lnSpc>
                <a:spcPct val="100000"/>
              </a:lnSpc>
              <a:spcBef>
                <a:spcPct val="20000"/>
              </a:spcBef>
              <a:spcAft>
                <a:spcPct val="0"/>
              </a:spcAft>
              <a:buClrTx/>
              <a:buSzTx/>
              <a:buFontTx/>
              <a:buChar char="–"/>
              <a:defRPr sz="2000"/>
            </a:lvl2pPr>
            <a:lvl3pPr marL="1143000" marR="0" indent="-228600" algn="l" defTabSz="914400" rtl="0" eaLnBrk="1" fontAlgn="base" latinLnBrk="0" hangingPunct="1">
              <a:lnSpc>
                <a:spcPct val="100000"/>
              </a:lnSpc>
              <a:spcBef>
                <a:spcPct val="20000"/>
              </a:spcBef>
              <a:spcAft>
                <a:spcPct val="0"/>
              </a:spcAft>
              <a:buClrTx/>
              <a:buSzTx/>
              <a:buFontTx/>
              <a:buChar char="•"/>
              <a:defRPr sz="1800"/>
            </a:lvl3pPr>
            <a:lvl4pPr marL="1600200" marR="0" indent="-228600" algn="l" defTabSz="914400" rtl="0" eaLnBrk="1" fontAlgn="base" latinLnBrk="0" hangingPunct="1">
              <a:lnSpc>
                <a:spcPct val="100000"/>
              </a:lnSpc>
              <a:spcBef>
                <a:spcPct val="20000"/>
              </a:spcBef>
              <a:spcAft>
                <a:spcPct val="0"/>
              </a:spcAft>
              <a:buClrTx/>
              <a:buSzTx/>
              <a:buFontTx/>
              <a:buChar char="–"/>
              <a:defRPr sz="1600"/>
            </a:lvl4pPr>
            <a:lvl5pPr marL="2057400" marR="0" indent="-228600" algn="l" defTabSz="914400" rtl="0" eaLnBrk="1" fontAlgn="base" latinLnBrk="0" hangingPunct="1">
              <a:lnSpc>
                <a:spcPct val="100000"/>
              </a:lnSpc>
              <a:spcBef>
                <a:spcPct val="20000"/>
              </a:spcBef>
              <a:spcAft>
                <a:spcPct val="0"/>
              </a:spcAft>
              <a:buClrTx/>
              <a:buSzTx/>
              <a:buFontTx/>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marL="342900" marR="0" lvl="0" indent="-342900" algn="l" defTabSz="914400" rtl="0" eaLnBrk="1" fontAlgn="base" latinLnBrk="0" hangingPunct="1">
              <a:lnSpc>
                <a:spcPct val="100000"/>
              </a:lnSpc>
              <a:spcBef>
                <a:spcPct val="20000"/>
              </a:spcBef>
              <a:spcAft>
                <a:spcPct val="0"/>
              </a:spcAft>
              <a:buClrTx/>
              <a:buSzTx/>
              <a:buFontTx/>
              <a:buChar char="•"/>
              <a:defRPr/>
            </a:pPr>
            <a:endParaRPr kumimoji="0" lang="en-US" sz="2000" b="0" i="0" u="none" strike="noStrike" kern="0" cap="none" spc="0" normalizeH="0" baseline="0" noProof="0">
              <a:ln>
                <a:noFill/>
              </a:ln>
              <a:solidFill>
                <a:srgbClr val="000000"/>
              </a:solidFill>
              <a:effectLst/>
              <a:uLnTx/>
              <a:uFillTx/>
              <a:latin typeface="+mn-lt"/>
            </a:endParaRP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575222137"/>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Imag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143000"/>
            <a:ext cx="7315200" cy="4800600"/>
          </a:xfrm>
        </p:spPr>
        <p:txBody>
          <a:bodyPr/>
          <a:lstStyle>
            <a:defPPr/>
            <a:lvl1pPr marL="0" indent="0">
              <a:buNone/>
              <a:defRPr/>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575222137"/>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2133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Text Placeholder 14"/>
          <p:cNvSpPr>
            <a:spLocks noGrp="1"/>
          </p:cNvSpPr>
          <p:nvPr>
            <p:ph type="body" sz="quarter" idx="15"/>
          </p:nvPr>
        </p:nvSpPr>
        <p:spPr>
          <a:xfrm>
            <a:off x="1295400" y="3892100"/>
            <a:ext cx="6934200" cy="2049956"/>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4273112279"/>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10" name="Text Placeholder 14"/>
          <p:cNvSpPr>
            <a:spLocks noGrp="1"/>
          </p:cNvSpPr>
          <p:nvPr>
            <p:ph type="body" sz="quarter" idx="16"/>
          </p:nvPr>
        </p:nvSpPr>
        <p:spPr>
          <a:xfrm>
            <a:off x="1295400" y="2150899"/>
            <a:ext cx="6934200" cy="815635"/>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1" name="Text Placeholder 6"/>
          <p:cNvSpPr>
            <a:spLocks noGrp="1"/>
          </p:cNvSpPr>
          <p:nvPr>
            <p:ph type="body" sz="quarter" idx="17"/>
          </p:nvPr>
        </p:nvSpPr>
        <p:spPr>
          <a:xfrm>
            <a:off x="838200" y="3853668"/>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 name="Text Placeholder 14"/>
          <p:cNvSpPr>
            <a:spLocks noGrp="1"/>
          </p:cNvSpPr>
          <p:nvPr>
            <p:ph type="body" sz="quarter" idx="15"/>
          </p:nvPr>
        </p:nvSpPr>
        <p:spPr>
          <a:xfrm>
            <a:off x="1295400" y="4982112"/>
            <a:ext cx="6934200" cy="885288"/>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2704291245"/>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14"/>
          <p:cNvSpPr>
            <a:spLocks noGrp="1"/>
          </p:cNvSpPr>
          <p:nvPr>
            <p:ph type="body" sz="quarter" idx="15"/>
          </p:nvPr>
        </p:nvSpPr>
        <p:spPr>
          <a:xfrm>
            <a:off x="1295400" y="1143000"/>
            <a:ext cx="6934200" cy="3200400"/>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610901562"/>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0" name="Text Placeholder 9"/>
          <p:cNvSpPr>
            <a:spLocks noGrp="1"/>
          </p:cNvSpPr>
          <p:nvPr>
            <p:ph type="body" sz="quarter" idx="15"/>
          </p:nvPr>
        </p:nvSpPr>
        <p:spPr>
          <a:xfrm>
            <a:off x="838200" y="4187278"/>
            <a:ext cx="7391400" cy="1756321"/>
          </a:xfrm>
        </p:spPr>
        <p:txBody>
          <a:bodyPr/>
          <a:lstStyle>
            <a:defPPr/>
            <a:lvl1pPr marL="0" indent="0">
              <a:buNone/>
              <a:defRPr sz="2000"/>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C15,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541202833"/>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Image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Content Placeholder 8"/>
          <p:cNvSpPr>
            <a:spLocks noGrp="1"/>
          </p:cNvSpPr>
          <p:nvPr>
            <p:ph sz="quarter" idx="15" hasCustomPrompt="1"/>
          </p:nvPr>
        </p:nvSpPr>
        <p:spPr>
          <a:xfrm>
            <a:off x="914400" y="4267200"/>
            <a:ext cx="7315200" cy="1676400"/>
          </a:xfrm>
        </p:spPr>
        <p:txBody>
          <a:bodyPr/>
          <a:lstStyle>
            <a:defPPr/>
            <a:lvl1pPr marL="0" indent="0">
              <a:buNone/>
              <a:defRPr/>
            </a:lvl1pPr>
          </a:lstStyle>
          <a:p>
            <a:pPr lvl="0"/>
            <a:r>
              <a:rPr lang="en-US"/>
              <a:t>Object</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C15,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068147871"/>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xt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2438400"/>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C15,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514097214"/>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ext_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1633402"/>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C15,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
        <p:nvSpPr>
          <p:cNvPr id="9" name="Text Placeholder 9"/>
          <p:cNvSpPr>
            <a:spLocks noGrp="1"/>
          </p:cNvSpPr>
          <p:nvPr>
            <p:ph type="body" sz="quarter" idx="16"/>
          </p:nvPr>
        </p:nvSpPr>
        <p:spPr>
          <a:xfrm>
            <a:off x="812800" y="5029200"/>
            <a:ext cx="7391400" cy="533400"/>
          </a:xfrm>
        </p:spPr>
        <p:txBody>
          <a:bodyPr/>
          <a:lstStyle>
            <a:defPPr/>
            <a:lvl1pPr marL="0" indent="0">
              <a:buNone/>
              <a:defRPr sz="2000"/>
            </a:lvl1pPr>
          </a:lstStyle>
          <a:p>
            <a:pPr lvl="0"/>
            <a:r>
              <a:rPr lang="en-US"/>
              <a:t>Edit Master text styles</a:t>
            </a:r>
          </a:p>
        </p:txBody>
      </p:sp>
    </p:spTree>
    <p:extLst>
      <p:ext uri="{BB962C8B-B14F-4D97-AF65-F5344CB8AC3E}">
        <p14:creationId xmlns:p14="http://schemas.microsoft.com/office/powerpoint/2010/main" val="2602246019"/>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16ED2EEB-B789-4D83-93B6-A50E39734542}"/>
              </a:ext>
            </a:extLst>
          </p:cNvPr>
          <p:cNvSpPr>
            <a:spLocks noGrp="1"/>
          </p:cNvSpPr>
          <p:nvPr>
            <p:ph type="dt" sz="half" idx="10"/>
          </p:nvPr>
        </p:nvSpPr>
        <p:spPr/>
        <p:txBody>
          <a:bodyPr/>
          <a:lstStyle>
            <a:defPPr/>
            <a:lvl1pPr>
              <a:defRPr/>
            </a:lvl1pPr>
          </a:lstStyle>
          <a:p>
            <a:pPr>
              <a:defRPr/>
            </a:pPr>
            <a:fld id="{370B4A36-B291-4FA9-968E-42D757A1EFF4}" type="datetimeFigureOut">
              <a:rPr lang="en-US"/>
              <a:pPr>
                <a:defRPr/>
              </a:pPr>
              <a:t>12/11/2021</a:t>
            </a:fld>
            <a:endParaRPr lang="en-US"/>
          </a:p>
        </p:txBody>
      </p:sp>
      <p:sp>
        <p:nvSpPr>
          <p:cNvPr id="6" name="Footer Placeholder 4">
            <a:extLst>
              <a:ext uri="{FF2B5EF4-FFF2-40B4-BE49-F238E27FC236}">
                <a16:creationId xmlns:a16="http://schemas.microsoft.com/office/drawing/2014/main" id="{C0D5B880-FF30-44A2-BCF5-9EA185618D7F}"/>
              </a:ext>
            </a:extLst>
          </p:cNvPr>
          <p:cNvSpPr>
            <a:spLocks noGrp="1"/>
          </p:cNvSpPr>
          <p:nvPr>
            <p:ph type="ftr" sz="quarter" idx="11"/>
          </p:nvPr>
        </p:nvSpPr>
        <p:spPr/>
        <p:txBody>
          <a:bodyPr/>
          <a:lstStyle>
            <a:defPPr/>
            <a:lvl1pPr>
              <a:defRPr/>
            </a:lvl1pPr>
          </a:lstStyle>
          <a:p>
            <a:pPr>
              <a:defRPr/>
            </a:pPr>
            <a:endParaRPr lang="en-US"/>
          </a:p>
        </p:txBody>
      </p:sp>
      <p:sp>
        <p:nvSpPr>
          <p:cNvPr id="7" name="Slide Number Placeholder 5">
            <a:extLst>
              <a:ext uri="{FF2B5EF4-FFF2-40B4-BE49-F238E27FC236}">
                <a16:creationId xmlns:a16="http://schemas.microsoft.com/office/drawing/2014/main" id="{339642AE-06A6-437E-BA54-80F99742FB51}"/>
              </a:ext>
            </a:extLst>
          </p:cNvPr>
          <p:cNvSpPr>
            <a:spLocks noGrp="1"/>
          </p:cNvSpPr>
          <p:nvPr>
            <p:ph type="sldNum" sz="quarter" idx="12"/>
          </p:nvPr>
        </p:nvSpPr>
        <p:spPr/>
        <p:txBody>
          <a:bodyPr/>
          <a:lstStyle>
            <a:defPPr/>
            <a:lvl1pPr>
              <a:defRPr/>
            </a:lvl1pPr>
          </a:lstStyle>
          <a:p>
            <a:pPr>
              <a:defRPr/>
            </a:pPr>
            <a:fld id="{FB872C1B-E633-46DB-A458-D3ABA1494F3B}" type="slidenum">
              <a:rPr lang="en-US"/>
              <a:pPr>
                <a:defRPr/>
              </a:pPr>
              <a:t>‹#›</a:t>
            </a:fld>
            <a:endParaRPr lang="en-US"/>
          </a:p>
        </p:txBody>
      </p:sp>
    </p:spTree>
    <p:extLst>
      <p:ext uri="{BB962C8B-B14F-4D97-AF65-F5344CB8AC3E}">
        <p14:creationId xmlns:p14="http://schemas.microsoft.com/office/powerpoint/2010/main" val="1365996215"/>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idx="1"/>
          </p:nvPr>
        </p:nvSpPr>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4B48F1-D104-4520-8BE0-DC1A3706C778}"/>
              </a:ext>
            </a:extLst>
          </p:cNvPr>
          <p:cNvSpPr>
            <a:spLocks noGrp="1"/>
          </p:cNvSpPr>
          <p:nvPr>
            <p:ph type="dt" sz="half" idx="10"/>
          </p:nvPr>
        </p:nvSpPr>
        <p:spPr/>
        <p:txBody>
          <a:bodyPr/>
          <a:lstStyle>
            <a:defPPr/>
            <a:lvl1pPr>
              <a:defRPr/>
            </a:lvl1pPr>
          </a:lstStyle>
          <a:p>
            <a:pPr>
              <a:defRPr/>
            </a:pPr>
            <a:fld id="{9EA245E5-4371-47FC-8EC7-3E07CC2947A9}" type="datetimeFigureOut">
              <a:rPr lang="en-US"/>
              <a:pPr>
                <a:defRPr/>
              </a:pPr>
              <a:t>12/11/2021</a:t>
            </a:fld>
            <a:endParaRPr lang="en-US"/>
          </a:p>
        </p:txBody>
      </p:sp>
      <p:sp>
        <p:nvSpPr>
          <p:cNvPr id="5" name="Footer Placeholder 4">
            <a:extLst>
              <a:ext uri="{FF2B5EF4-FFF2-40B4-BE49-F238E27FC236}">
                <a16:creationId xmlns:a16="http://schemas.microsoft.com/office/drawing/2014/main" id="{0D66FFB9-AA46-460A-83AF-1E7AC7774275}"/>
              </a:ext>
            </a:extLst>
          </p:cNvPr>
          <p:cNvSpPr>
            <a:spLocks noGrp="1"/>
          </p:cNvSpPr>
          <p:nvPr>
            <p:ph type="ftr" sz="quarter" idx="11"/>
          </p:nvPr>
        </p:nvSpPr>
        <p:spPr/>
        <p:txBody>
          <a:bodyPr/>
          <a:lstStyle>
            <a:defPPr/>
            <a:lvl1pPr>
              <a:defRPr/>
            </a:lvl1pPr>
          </a:lstStyle>
          <a:p>
            <a:pPr>
              <a:defRPr/>
            </a:pPr>
            <a:endParaRPr lang="en-US"/>
          </a:p>
        </p:txBody>
      </p:sp>
      <p:sp>
        <p:nvSpPr>
          <p:cNvPr id="6" name="Slide Number Placeholder 5">
            <a:extLst>
              <a:ext uri="{FF2B5EF4-FFF2-40B4-BE49-F238E27FC236}">
                <a16:creationId xmlns:a16="http://schemas.microsoft.com/office/drawing/2014/main" id="{3C65CDEA-391A-4BA4-B164-E5B50AF127F0}"/>
              </a:ext>
            </a:extLst>
          </p:cNvPr>
          <p:cNvSpPr>
            <a:spLocks noGrp="1"/>
          </p:cNvSpPr>
          <p:nvPr>
            <p:ph type="sldNum" sz="quarter" idx="12"/>
          </p:nvPr>
        </p:nvSpPr>
        <p:spPr/>
        <p:txBody>
          <a:bodyPr/>
          <a:lstStyle>
            <a:defPPr/>
            <a:lvl1pPr>
              <a:defRPr/>
            </a:lvl1pPr>
          </a:lstStyle>
          <a:p>
            <a:pPr>
              <a:defRPr/>
            </a:pPr>
            <a:fld id="{76ACC1D8-154D-489F-B1DC-F4CA96F2EF4B}" type="slidenum">
              <a:rPr lang="en-US"/>
              <a:pPr>
                <a:defRPr/>
              </a:pPr>
              <a:t>‹#›</a:t>
            </a:fld>
            <a:endParaRPr lang="en-US"/>
          </a:p>
        </p:txBody>
      </p:sp>
    </p:spTree>
    <p:extLst>
      <p:ext uri="{BB962C8B-B14F-4D97-AF65-F5344CB8AC3E}">
        <p14:creationId xmlns:p14="http://schemas.microsoft.com/office/powerpoint/2010/main" val="383340389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2133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Text Placeholder 14"/>
          <p:cNvSpPr>
            <a:spLocks noGrp="1"/>
          </p:cNvSpPr>
          <p:nvPr>
            <p:ph type="body" sz="quarter" idx="15"/>
          </p:nvPr>
        </p:nvSpPr>
        <p:spPr>
          <a:xfrm>
            <a:off x="1295400" y="3892100"/>
            <a:ext cx="6934200" cy="2049956"/>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4273112279"/>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hapter number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85800" y="1143000"/>
            <a:ext cx="7772400" cy="677108"/>
          </a:xfrm>
        </p:spPr>
        <p:txBody>
          <a:bodyPr lIns="0" tIns="0" rIns="0" bIns="0" anchor="t" anchorCtr="0">
            <a:spAutoFit/>
          </a:bodyPr>
          <a:lstStyle>
            <a:defPPr/>
            <a:lvl1pPr>
              <a:defRPr sz="4400" b="1" i="0" baseline="0">
                <a:solidFill>
                  <a:srgbClr val="000099"/>
                </a:solidFill>
              </a:defRPr>
            </a:lvl1pPr>
          </a:lstStyle>
          <a:p>
            <a:r>
              <a:rPr lang="en-US"/>
              <a:t>Chapter number</a:t>
            </a:r>
          </a:p>
        </p:txBody>
      </p:sp>
      <p:sp>
        <p:nvSpPr>
          <p:cNvPr id="7" name="Text Placeholder 7"/>
          <p:cNvSpPr>
            <a:spLocks noGrp="1"/>
          </p:cNvSpPr>
          <p:nvPr>
            <p:ph type="body" sz="quarter" idx="13" hasCustomPrompt="1"/>
          </p:nvPr>
        </p:nvSpPr>
        <p:spPr>
          <a:xfrm>
            <a:off x="1905000" y="2209800"/>
            <a:ext cx="5334000" cy="2971800"/>
          </a:xfrm>
        </p:spPr>
        <p:txBody>
          <a:bodyPr/>
          <a:lstStyle>
            <a:defPPr/>
            <a:lvl1pPr marL="0" indent="0" algn="ctr">
              <a:buNone/>
              <a:defRPr sz="4000" b="1" baseline="0"/>
            </a:lvl1pPr>
          </a:lstStyle>
          <a:p>
            <a:pPr lvl="0"/>
            <a:r>
              <a:rPr lang="en-US"/>
              <a:t>Chapter title</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903205873"/>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ext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4876800"/>
          </a:xfrm>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50173738"/>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Imag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143000"/>
            <a:ext cx="7315200" cy="4800600"/>
          </a:xfrm>
        </p:spPr>
        <p:txBody>
          <a:bodyPr/>
          <a:lstStyle>
            <a:defPPr/>
            <a:lvl1pPr marL="0" indent="0">
              <a:buNone/>
              <a:defRPr/>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575222137"/>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2133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Text Placeholder 14"/>
          <p:cNvSpPr>
            <a:spLocks noGrp="1"/>
          </p:cNvSpPr>
          <p:nvPr>
            <p:ph type="body" sz="quarter" idx="15"/>
          </p:nvPr>
        </p:nvSpPr>
        <p:spPr>
          <a:xfrm>
            <a:off x="1295400" y="3892100"/>
            <a:ext cx="6934200" cy="2049956"/>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4273112279"/>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10" name="Text Placeholder 14"/>
          <p:cNvSpPr>
            <a:spLocks noGrp="1"/>
          </p:cNvSpPr>
          <p:nvPr>
            <p:ph type="body" sz="quarter" idx="16"/>
          </p:nvPr>
        </p:nvSpPr>
        <p:spPr>
          <a:xfrm>
            <a:off x="1295400" y="2150899"/>
            <a:ext cx="6934200" cy="815635"/>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1" name="Text Placeholder 6"/>
          <p:cNvSpPr>
            <a:spLocks noGrp="1"/>
          </p:cNvSpPr>
          <p:nvPr>
            <p:ph type="body" sz="quarter" idx="17"/>
          </p:nvPr>
        </p:nvSpPr>
        <p:spPr>
          <a:xfrm>
            <a:off x="838200" y="3853668"/>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 name="Text Placeholder 14"/>
          <p:cNvSpPr>
            <a:spLocks noGrp="1"/>
          </p:cNvSpPr>
          <p:nvPr>
            <p:ph type="body" sz="quarter" idx="15"/>
          </p:nvPr>
        </p:nvSpPr>
        <p:spPr>
          <a:xfrm>
            <a:off x="1295400" y="4982112"/>
            <a:ext cx="6934200" cy="885288"/>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2704291245"/>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14"/>
          <p:cNvSpPr>
            <a:spLocks noGrp="1"/>
          </p:cNvSpPr>
          <p:nvPr>
            <p:ph type="body" sz="quarter" idx="15"/>
          </p:nvPr>
        </p:nvSpPr>
        <p:spPr>
          <a:xfrm>
            <a:off x="1295400" y="1143000"/>
            <a:ext cx="6934200" cy="3200400"/>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610901562"/>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0" name="Text Placeholder 9"/>
          <p:cNvSpPr>
            <a:spLocks noGrp="1"/>
          </p:cNvSpPr>
          <p:nvPr>
            <p:ph type="body" sz="quarter" idx="15"/>
          </p:nvPr>
        </p:nvSpPr>
        <p:spPr>
          <a:xfrm>
            <a:off x="838200" y="4187278"/>
            <a:ext cx="7391400" cy="1756321"/>
          </a:xfrm>
        </p:spPr>
        <p:txBody>
          <a:bodyPr/>
          <a:lstStyle>
            <a:defPPr/>
            <a:lvl1pPr marL="0" indent="0">
              <a:buNone/>
              <a:defRPr sz="2000"/>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C15,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541202833"/>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Image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Content Placeholder 8"/>
          <p:cNvSpPr>
            <a:spLocks noGrp="1"/>
          </p:cNvSpPr>
          <p:nvPr>
            <p:ph sz="quarter" idx="15" hasCustomPrompt="1"/>
          </p:nvPr>
        </p:nvSpPr>
        <p:spPr>
          <a:xfrm>
            <a:off x="914400" y="4267200"/>
            <a:ext cx="7315200" cy="1676400"/>
          </a:xfrm>
        </p:spPr>
        <p:txBody>
          <a:bodyPr/>
          <a:lstStyle>
            <a:defPPr/>
            <a:lvl1pPr marL="0" indent="0">
              <a:buNone/>
              <a:defRPr/>
            </a:lvl1pPr>
          </a:lstStyle>
          <a:p>
            <a:pPr lvl="0"/>
            <a:r>
              <a:rPr lang="en-US"/>
              <a:t>Object</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C15,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068147871"/>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2438400"/>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C15,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514097214"/>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_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1633402"/>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C15,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
        <p:nvSpPr>
          <p:cNvPr id="9" name="Text Placeholder 9"/>
          <p:cNvSpPr>
            <a:spLocks noGrp="1"/>
          </p:cNvSpPr>
          <p:nvPr>
            <p:ph type="body" sz="quarter" idx="16"/>
          </p:nvPr>
        </p:nvSpPr>
        <p:spPr>
          <a:xfrm>
            <a:off x="812800" y="5029200"/>
            <a:ext cx="7391400" cy="533400"/>
          </a:xfrm>
        </p:spPr>
        <p:txBody>
          <a:bodyPr/>
          <a:lstStyle>
            <a:defPPr/>
            <a:lvl1pPr marL="0" indent="0">
              <a:buNone/>
              <a:defRPr sz="2000"/>
            </a:lvl1pPr>
          </a:lstStyle>
          <a:p>
            <a:pPr lvl="0"/>
            <a:r>
              <a:rPr lang="en-US"/>
              <a:t>Edit Master text styles</a:t>
            </a:r>
          </a:p>
        </p:txBody>
      </p:sp>
    </p:spTree>
    <p:extLst>
      <p:ext uri="{BB962C8B-B14F-4D97-AF65-F5344CB8AC3E}">
        <p14:creationId xmlns:p14="http://schemas.microsoft.com/office/powerpoint/2010/main" val="260224601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10" name="Text Placeholder 14"/>
          <p:cNvSpPr>
            <a:spLocks noGrp="1"/>
          </p:cNvSpPr>
          <p:nvPr>
            <p:ph type="body" sz="quarter" idx="16"/>
          </p:nvPr>
        </p:nvSpPr>
        <p:spPr>
          <a:xfrm>
            <a:off x="1295400" y="2150899"/>
            <a:ext cx="6934200" cy="815635"/>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1" name="Text Placeholder 6"/>
          <p:cNvSpPr>
            <a:spLocks noGrp="1"/>
          </p:cNvSpPr>
          <p:nvPr>
            <p:ph type="body" sz="quarter" idx="17"/>
          </p:nvPr>
        </p:nvSpPr>
        <p:spPr>
          <a:xfrm>
            <a:off x="838200" y="3853668"/>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 name="Text Placeholder 14"/>
          <p:cNvSpPr>
            <a:spLocks noGrp="1"/>
          </p:cNvSpPr>
          <p:nvPr>
            <p:ph type="body" sz="quarter" idx="15"/>
          </p:nvPr>
        </p:nvSpPr>
        <p:spPr>
          <a:xfrm>
            <a:off x="1295400" y="4982112"/>
            <a:ext cx="6934200" cy="885288"/>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2704291245"/>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16ED2EEB-B789-4D83-93B6-A50E39734542}"/>
              </a:ext>
            </a:extLst>
          </p:cNvPr>
          <p:cNvSpPr>
            <a:spLocks noGrp="1"/>
          </p:cNvSpPr>
          <p:nvPr>
            <p:ph type="dt" sz="half" idx="10"/>
          </p:nvPr>
        </p:nvSpPr>
        <p:spPr/>
        <p:txBody>
          <a:bodyPr/>
          <a:lstStyle>
            <a:defPPr/>
            <a:lvl1pPr>
              <a:defRPr/>
            </a:lvl1pPr>
          </a:lstStyle>
          <a:p>
            <a:pPr>
              <a:defRPr/>
            </a:pPr>
            <a:fld id="{370B4A36-B291-4FA9-968E-42D757A1EFF4}" type="datetimeFigureOut">
              <a:rPr lang="en-US"/>
              <a:pPr>
                <a:defRPr/>
              </a:pPr>
              <a:t>12/11/2021</a:t>
            </a:fld>
            <a:endParaRPr lang="en-US"/>
          </a:p>
        </p:txBody>
      </p:sp>
      <p:sp>
        <p:nvSpPr>
          <p:cNvPr id="6" name="Footer Placeholder 4">
            <a:extLst>
              <a:ext uri="{FF2B5EF4-FFF2-40B4-BE49-F238E27FC236}">
                <a16:creationId xmlns:a16="http://schemas.microsoft.com/office/drawing/2014/main" id="{C0D5B880-FF30-44A2-BCF5-9EA185618D7F}"/>
              </a:ext>
            </a:extLst>
          </p:cNvPr>
          <p:cNvSpPr>
            <a:spLocks noGrp="1"/>
          </p:cNvSpPr>
          <p:nvPr>
            <p:ph type="ftr" sz="quarter" idx="11"/>
          </p:nvPr>
        </p:nvSpPr>
        <p:spPr/>
        <p:txBody>
          <a:bodyPr/>
          <a:lstStyle>
            <a:defPPr/>
            <a:lvl1pPr>
              <a:defRPr/>
            </a:lvl1pPr>
          </a:lstStyle>
          <a:p>
            <a:pPr>
              <a:defRPr/>
            </a:pPr>
            <a:endParaRPr lang="en-US"/>
          </a:p>
        </p:txBody>
      </p:sp>
      <p:sp>
        <p:nvSpPr>
          <p:cNvPr id="7" name="Slide Number Placeholder 5">
            <a:extLst>
              <a:ext uri="{FF2B5EF4-FFF2-40B4-BE49-F238E27FC236}">
                <a16:creationId xmlns:a16="http://schemas.microsoft.com/office/drawing/2014/main" id="{339642AE-06A6-437E-BA54-80F99742FB51}"/>
              </a:ext>
            </a:extLst>
          </p:cNvPr>
          <p:cNvSpPr>
            <a:spLocks noGrp="1"/>
          </p:cNvSpPr>
          <p:nvPr>
            <p:ph type="sldNum" sz="quarter" idx="12"/>
          </p:nvPr>
        </p:nvSpPr>
        <p:spPr/>
        <p:txBody>
          <a:bodyPr/>
          <a:lstStyle>
            <a:defPPr/>
            <a:lvl1pPr>
              <a:defRPr/>
            </a:lvl1pPr>
          </a:lstStyle>
          <a:p>
            <a:pPr>
              <a:defRPr/>
            </a:pPr>
            <a:fld id="{FB872C1B-E633-46DB-A458-D3ABA1494F3B}" type="slidenum">
              <a:rPr lang="en-US"/>
              <a:pPr>
                <a:defRPr/>
              </a:pPr>
              <a:t>‹#›</a:t>
            </a:fld>
            <a:endParaRPr lang="en-US"/>
          </a:p>
        </p:txBody>
      </p:sp>
    </p:spTree>
    <p:extLst>
      <p:ext uri="{BB962C8B-B14F-4D97-AF65-F5344CB8AC3E}">
        <p14:creationId xmlns:p14="http://schemas.microsoft.com/office/powerpoint/2010/main" val="1365996215"/>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idx="1"/>
          </p:nvPr>
        </p:nvSpPr>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4B48F1-D104-4520-8BE0-DC1A3706C778}"/>
              </a:ext>
            </a:extLst>
          </p:cNvPr>
          <p:cNvSpPr>
            <a:spLocks noGrp="1"/>
          </p:cNvSpPr>
          <p:nvPr>
            <p:ph type="dt" sz="half" idx="10"/>
          </p:nvPr>
        </p:nvSpPr>
        <p:spPr/>
        <p:txBody>
          <a:bodyPr/>
          <a:lstStyle>
            <a:defPPr/>
            <a:lvl1pPr>
              <a:defRPr/>
            </a:lvl1pPr>
          </a:lstStyle>
          <a:p>
            <a:pPr>
              <a:defRPr/>
            </a:pPr>
            <a:fld id="{9EA245E5-4371-47FC-8EC7-3E07CC2947A9}" type="datetimeFigureOut">
              <a:rPr lang="en-US"/>
              <a:pPr>
                <a:defRPr/>
              </a:pPr>
              <a:t>12/11/2021</a:t>
            </a:fld>
            <a:endParaRPr lang="en-US"/>
          </a:p>
        </p:txBody>
      </p:sp>
      <p:sp>
        <p:nvSpPr>
          <p:cNvPr id="5" name="Footer Placeholder 4">
            <a:extLst>
              <a:ext uri="{FF2B5EF4-FFF2-40B4-BE49-F238E27FC236}">
                <a16:creationId xmlns:a16="http://schemas.microsoft.com/office/drawing/2014/main" id="{0D66FFB9-AA46-460A-83AF-1E7AC7774275}"/>
              </a:ext>
            </a:extLst>
          </p:cNvPr>
          <p:cNvSpPr>
            <a:spLocks noGrp="1"/>
          </p:cNvSpPr>
          <p:nvPr>
            <p:ph type="ftr" sz="quarter" idx="11"/>
          </p:nvPr>
        </p:nvSpPr>
        <p:spPr/>
        <p:txBody>
          <a:bodyPr/>
          <a:lstStyle>
            <a:defPPr/>
            <a:lvl1pPr>
              <a:defRPr/>
            </a:lvl1pPr>
          </a:lstStyle>
          <a:p>
            <a:pPr>
              <a:defRPr/>
            </a:pPr>
            <a:endParaRPr lang="en-US"/>
          </a:p>
        </p:txBody>
      </p:sp>
      <p:sp>
        <p:nvSpPr>
          <p:cNvPr id="6" name="Slide Number Placeholder 5">
            <a:extLst>
              <a:ext uri="{FF2B5EF4-FFF2-40B4-BE49-F238E27FC236}">
                <a16:creationId xmlns:a16="http://schemas.microsoft.com/office/drawing/2014/main" id="{3C65CDEA-391A-4BA4-B164-E5B50AF127F0}"/>
              </a:ext>
            </a:extLst>
          </p:cNvPr>
          <p:cNvSpPr>
            <a:spLocks noGrp="1"/>
          </p:cNvSpPr>
          <p:nvPr>
            <p:ph type="sldNum" sz="quarter" idx="12"/>
          </p:nvPr>
        </p:nvSpPr>
        <p:spPr/>
        <p:txBody>
          <a:bodyPr/>
          <a:lstStyle>
            <a:defPPr/>
            <a:lvl1pPr>
              <a:defRPr/>
            </a:lvl1pPr>
          </a:lstStyle>
          <a:p>
            <a:pPr>
              <a:defRPr/>
            </a:pPr>
            <a:fld id="{76ACC1D8-154D-489F-B1DC-F4CA96F2EF4B}" type="slidenum">
              <a:rPr lang="en-US"/>
              <a:pPr>
                <a:defRPr/>
              </a:pPr>
              <a:t>‹#›</a:t>
            </a:fld>
            <a:endParaRPr lang="en-US"/>
          </a:p>
        </p:txBody>
      </p:sp>
    </p:spTree>
    <p:extLst>
      <p:ext uri="{BB962C8B-B14F-4D97-AF65-F5344CB8AC3E}">
        <p14:creationId xmlns:p14="http://schemas.microsoft.com/office/powerpoint/2010/main" val="3833403895"/>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hapter number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85800" y="1143000"/>
            <a:ext cx="7772400" cy="553998"/>
          </a:xfrm>
        </p:spPr>
        <p:txBody>
          <a:bodyPr lIns="0" tIns="0" rIns="0" bIns="0" anchor="t" anchorCtr="0">
            <a:spAutoFit/>
          </a:bodyPr>
          <a:lstStyle>
            <a:defPPr/>
            <a:lvl1pPr>
              <a:defRPr sz="3600" b="1" i="0" baseline="0">
                <a:solidFill>
                  <a:srgbClr val="000099"/>
                </a:solidFill>
              </a:defRPr>
            </a:lvl1pPr>
          </a:lstStyle>
          <a:p>
            <a:r>
              <a:rPr lang="en-US"/>
              <a:t>Chapter number</a:t>
            </a:r>
          </a:p>
        </p:txBody>
      </p:sp>
      <p:sp>
        <p:nvSpPr>
          <p:cNvPr id="7" name="Text Placeholder 7"/>
          <p:cNvSpPr>
            <a:spLocks noGrp="1"/>
          </p:cNvSpPr>
          <p:nvPr>
            <p:ph type="body" sz="quarter" idx="13" hasCustomPrompt="1"/>
          </p:nvPr>
        </p:nvSpPr>
        <p:spPr>
          <a:xfrm>
            <a:off x="1905000" y="2209800"/>
            <a:ext cx="5334000" cy="2971800"/>
          </a:xfrm>
        </p:spPr>
        <p:txBody>
          <a:bodyPr/>
          <a:lstStyle>
            <a:defPPr/>
            <a:lvl1pPr marL="0" indent="0" algn="ctr">
              <a:buNone/>
              <a:defRPr sz="4800" b="1" baseline="0"/>
            </a:lvl1pPr>
          </a:lstStyle>
          <a:p>
            <a:pPr lvl="0"/>
            <a:r>
              <a:rPr lang="en-US"/>
              <a:t>Chapter title</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C16,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903205873"/>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xt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4876800"/>
          </a:xfrm>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C16,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50173738"/>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Imag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143000"/>
            <a:ext cx="7315200" cy="4800600"/>
          </a:xfrm>
        </p:spPr>
        <p:txBody>
          <a:bodyPr/>
          <a:lstStyle>
            <a:defPPr/>
            <a:lvl1pPr marL="0" indent="0">
              <a:buNone/>
              <a:defRPr/>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C16,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575222137"/>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2133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Text Placeholder 14"/>
          <p:cNvSpPr>
            <a:spLocks noGrp="1"/>
          </p:cNvSpPr>
          <p:nvPr>
            <p:ph type="body" sz="quarter" idx="15"/>
          </p:nvPr>
        </p:nvSpPr>
        <p:spPr>
          <a:xfrm>
            <a:off x="1295400" y="3892100"/>
            <a:ext cx="6934200" cy="2049956"/>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C16,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4273112279"/>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10" name="Text Placeholder 14"/>
          <p:cNvSpPr>
            <a:spLocks noGrp="1"/>
          </p:cNvSpPr>
          <p:nvPr>
            <p:ph type="body" sz="quarter" idx="16"/>
          </p:nvPr>
        </p:nvSpPr>
        <p:spPr>
          <a:xfrm>
            <a:off x="1295400" y="2150899"/>
            <a:ext cx="6934200" cy="815635"/>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1" name="Text Placeholder 6"/>
          <p:cNvSpPr>
            <a:spLocks noGrp="1"/>
          </p:cNvSpPr>
          <p:nvPr>
            <p:ph type="body" sz="quarter" idx="17"/>
          </p:nvPr>
        </p:nvSpPr>
        <p:spPr>
          <a:xfrm>
            <a:off x="838200" y="3853668"/>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 name="Text Placeholder 14"/>
          <p:cNvSpPr>
            <a:spLocks noGrp="1"/>
          </p:cNvSpPr>
          <p:nvPr>
            <p:ph type="body" sz="quarter" idx="15"/>
          </p:nvPr>
        </p:nvSpPr>
        <p:spPr>
          <a:xfrm>
            <a:off x="1295400" y="4982112"/>
            <a:ext cx="6934200" cy="885288"/>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C16,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2704291245"/>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14"/>
          <p:cNvSpPr>
            <a:spLocks noGrp="1"/>
          </p:cNvSpPr>
          <p:nvPr>
            <p:ph type="body" sz="quarter" idx="15"/>
          </p:nvPr>
        </p:nvSpPr>
        <p:spPr>
          <a:xfrm>
            <a:off x="1295400" y="1143000"/>
            <a:ext cx="6934200" cy="3200400"/>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C16,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610901562"/>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0" name="Text Placeholder 9"/>
          <p:cNvSpPr>
            <a:spLocks noGrp="1"/>
          </p:cNvSpPr>
          <p:nvPr>
            <p:ph type="body" sz="quarter" idx="15"/>
          </p:nvPr>
        </p:nvSpPr>
        <p:spPr>
          <a:xfrm>
            <a:off x="838200" y="4187278"/>
            <a:ext cx="7391400" cy="1756321"/>
          </a:xfrm>
        </p:spPr>
        <p:txBody>
          <a:bodyPr/>
          <a:lstStyle>
            <a:defPPr/>
            <a:lvl1pPr marL="0" indent="0">
              <a:buNone/>
              <a:defRPr sz="2000"/>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C16,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541202833"/>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Image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Content Placeholder 8"/>
          <p:cNvSpPr>
            <a:spLocks noGrp="1"/>
          </p:cNvSpPr>
          <p:nvPr>
            <p:ph sz="quarter" idx="15" hasCustomPrompt="1"/>
          </p:nvPr>
        </p:nvSpPr>
        <p:spPr>
          <a:xfrm>
            <a:off x="914400" y="4267200"/>
            <a:ext cx="7315200" cy="1676400"/>
          </a:xfrm>
        </p:spPr>
        <p:txBody>
          <a:bodyPr/>
          <a:lstStyle>
            <a:defPPr/>
            <a:lvl1pPr marL="0" indent="0">
              <a:buNone/>
              <a:defRPr/>
            </a:lvl1pPr>
          </a:lstStyle>
          <a:p>
            <a:pPr lvl="0"/>
            <a:r>
              <a:rPr lang="en-US"/>
              <a:t>Object</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C16,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068147871"/>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14"/>
          <p:cNvSpPr>
            <a:spLocks noGrp="1"/>
          </p:cNvSpPr>
          <p:nvPr>
            <p:ph type="body" sz="quarter" idx="15"/>
          </p:nvPr>
        </p:nvSpPr>
        <p:spPr>
          <a:xfrm>
            <a:off x="1295400" y="1143000"/>
            <a:ext cx="6934200" cy="3200400"/>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610901562"/>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ext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2438400"/>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C16,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514097214"/>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ext_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1633402"/>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C16,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
        <p:nvSpPr>
          <p:cNvPr id="9" name="Text Placeholder 9"/>
          <p:cNvSpPr>
            <a:spLocks noGrp="1"/>
          </p:cNvSpPr>
          <p:nvPr>
            <p:ph type="body" sz="quarter" idx="16"/>
          </p:nvPr>
        </p:nvSpPr>
        <p:spPr>
          <a:xfrm>
            <a:off x="812800" y="5029200"/>
            <a:ext cx="7391400" cy="533400"/>
          </a:xfrm>
        </p:spPr>
        <p:txBody>
          <a:bodyPr/>
          <a:lstStyle>
            <a:defPPr/>
            <a:lvl1pPr marL="0" indent="0">
              <a:buNone/>
              <a:defRPr sz="2000"/>
            </a:lvl1pPr>
          </a:lstStyle>
          <a:p>
            <a:pPr lvl="0"/>
            <a:r>
              <a:rPr lang="en-US"/>
              <a:t>Edit Master text styles</a:t>
            </a:r>
          </a:p>
        </p:txBody>
      </p:sp>
    </p:spTree>
    <p:extLst>
      <p:ext uri="{BB962C8B-B14F-4D97-AF65-F5344CB8AC3E}">
        <p14:creationId xmlns:p14="http://schemas.microsoft.com/office/powerpoint/2010/main" val="2602246019"/>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Image_Text__Image_Text_Image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8" name="Text Placeholder 7"/>
          <p:cNvSpPr>
            <a:spLocks noGrp="1"/>
          </p:cNvSpPr>
          <p:nvPr>
            <p:ph type="body" sz="quarter" idx="14" hasCustomPrompt="1"/>
          </p:nvPr>
        </p:nvSpPr>
        <p:spPr>
          <a:xfrm>
            <a:off x="812800" y="3276600"/>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4934237"/>
            <a:ext cx="7315200" cy="1237963"/>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C16,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
        <p:nvSpPr>
          <p:cNvPr id="9" name="Text Placeholder 9"/>
          <p:cNvSpPr>
            <a:spLocks noGrp="1"/>
          </p:cNvSpPr>
          <p:nvPr>
            <p:ph type="body" sz="quarter" idx="16"/>
          </p:nvPr>
        </p:nvSpPr>
        <p:spPr>
          <a:xfrm>
            <a:off x="812800" y="3790594"/>
            <a:ext cx="7391400" cy="1086205"/>
          </a:xfrm>
        </p:spPr>
        <p:txBody>
          <a:bodyPr/>
          <a:lstStyle>
            <a:defPPr/>
            <a:lvl1pPr marL="0" indent="0">
              <a:buNone/>
              <a:defRPr sz="2000"/>
            </a:lvl1pPr>
          </a:lstStyle>
          <a:p>
            <a:pPr lvl="0"/>
            <a:r>
              <a:rPr lang="en-US"/>
              <a:t>Edit Master text styles</a:t>
            </a:r>
          </a:p>
        </p:txBody>
      </p:sp>
      <p:sp>
        <p:nvSpPr>
          <p:cNvPr id="12" name="Content Placeholder 6">
            <a:extLst>
              <a:ext uri="{FF2B5EF4-FFF2-40B4-BE49-F238E27FC236}">
                <a16:creationId xmlns:a16="http://schemas.microsoft.com/office/drawing/2014/main" id="{137933C1-9499-4704-951E-B6C9814698EE}"/>
              </a:ext>
            </a:extLst>
          </p:cNvPr>
          <p:cNvSpPr>
            <a:spLocks noGrp="1"/>
          </p:cNvSpPr>
          <p:nvPr>
            <p:ph sz="quarter" idx="18"/>
          </p:nvPr>
        </p:nvSpPr>
        <p:spPr>
          <a:xfrm>
            <a:off x="812800" y="2213520"/>
            <a:ext cx="7315200" cy="1014331"/>
          </a:xfrm>
        </p:spPr>
        <p:txBody>
          <a:bodyPr/>
          <a:lstStyle>
            <a:defPPr/>
            <a:lvl1pPr marL="0" indent="0">
              <a:buNone/>
              <a:defRPr/>
            </a:lvl1pPr>
          </a:lstStyle>
          <a:p>
            <a:pPr lvl="0"/>
            <a:r>
              <a:rPr lang="en-US"/>
              <a:t>Edit Master text styles</a:t>
            </a:r>
          </a:p>
        </p:txBody>
      </p:sp>
      <p:sp>
        <p:nvSpPr>
          <p:cNvPr id="13" name="Text Placeholder 9">
            <a:extLst>
              <a:ext uri="{FF2B5EF4-FFF2-40B4-BE49-F238E27FC236}">
                <a16:creationId xmlns:a16="http://schemas.microsoft.com/office/drawing/2014/main" id="{884F4A54-9351-46B5-A548-931753531EBE}"/>
              </a:ext>
            </a:extLst>
          </p:cNvPr>
          <p:cNvSpPr>
            <a:spLocks noGrp="1"/>
          </p:cNvSpPr>
          <p:nvPr>
            <p:ph type="body" sz="quarter" idx="19"/>
          </p:nvPr>
        </p:nvSpPr>
        <p:spPr>
          <a:xfrm>
            <a:off x="812800" y="1066801"/>
            <a:ext cx="7391400" cy="990600"/>
          </a:xfrm>
        </p:spPr>
        <p:txBody>
          <a:bodyPr/>
          <a:lstStyle>
            <a:defPPr/>
            <a:lvl1pPr marL="0" indent="0">
              <a:buNone/>
              <a:defRPr sz="2000"/>
            </a:lvl1pPr>
          </a:lstStyle>
          <a:p>
            <a:pPr lvl="0"/>
            <a:r>
              <a:rPr lang="en-US"/>
              <a:t>Edit Master text styles</a:t>
            </a:r>
          </a:p>
        </p:txBody>
      </p:sp>
    </p:spTree>
    <p:extLst>
      <p:ext uri="{BB962C8B-B14F-4D97-AF65-F5344CB8AC3E}">
        <p14:creationId xmlns:p14="http://schemas.microsoft.com/office/powerpoint/2010/main" val="2150366803"/>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Image_Text__Image_Text_Image">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8" name="Text Placeholder 7"/>
          <p:cNvSpPr>
            <a:spLocks noGrp="1"/>
          </p:cNvSpPr>
          <p:nvPr>
            <p:ph type="body" sz="quarter" idx="14" hasCustomPrompt="1"/>
          </p:nvPr>
        </p:nvSpPr>
        <p:spPr>
          <a:xfrm>
            <a:off x="812800" y="2133600"/>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C16,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
        <p:nvSpPr>
          <p:cNvPr id="9" name="Text Placeholder 9"/>
          <p:cNvSpPr>
            <a:spLocks noGrp="1"/>
          </p:cNvSpPr>
          <p:nvPr>
            <p:ph type="body" sz="quarter" idx="16"/>
          </p:nvPr>
        </p:nvSpPr>
        <p:spPr>
          <a:xfrm>
            <a:off x="812800" y="2667000"/>
            <a:ext cx="7391400" cy="648415"/>
          </a:xfrm>
        </p:spPr>
        <p:txBody>
          <a:bodyPr/>
          <a:lstStyle>
            <a:defPPr/>
            <a:lvl1pPr marL="0" indent="0">
              <a:buNone/>
              <a:defRPr sz="2000"/>
            </a:lvl1pPr>
          </a:lstStyle>
          <a:p>
            <a:pPr lvl="0"/>
            <a:r>
              <a:rPr lang="en-US"/>
              <a:t>Edit Master text styles</a:t>
            </a:r>
          </a:p>
        </p:txBody>
      </p:sp>
      <p:sp>
        <p:nvSpPr>
          <p:cNvPr id="12" name="Content Placeholder 6">
            <a:extLst>
              <a:ext uri="{FF2B5EF4-FFF2-40B4-BE49-F238E27FC236}">
                <a16:creationId xmlns:a16="http://schemas.microsoft.com/office/drawing/2014/main" id="{137933C1-9499-4704-951E-B6C9814698EE}"/>
              </a:ext>
            </a:extLst>
          </p:cNvPr>
          <p:cNvSpPr>
            <a:spLocks noGrp="1"/>
          </p:cNvSpPr>
          <p:nvPr>
            <p:ph sz="quarter" idx="18"/>
          </p:nvPr>
        </p:nvSpPr>
        <p:spPr>
          <a:xfrm>
            <a:off x="812800" y="3352800"/>
            <a:ext cx="7315200" cy="778330"/>
          </a:xfrm>
        </p:spPr>
        <p:txBody>
          <a:bodyPr/>
          <a:lstStyle>
            <a:defPPr/>
            <a:lvl1pPr marL="0" indent="0">
              <a:buNone/>
              <a:defRPr/>
            </a:lvl1pPr>
          </a:lstStyle>
          <a:p>
            <a:pPr lvl="0"/>
            <a:r>
              <a:rPr lang="en-US"/>
              <a:t>Edit Master text styles</a:t>
            </a:r>
          </a:p>
        </p:txBody>
      </p:sp>
      <p:sp>
        <p:nvSpPr>
          <p:cNvPr id="13" name="Text Placeholder 9">
            <a:extLst>
              <a:ext uri="{FF2B5EF4-FFF2-40B4-BE49-F238E27FC236}">
                <a16:creationId xmlns:a16="http://schemas.microsoft.com/office/drawing/2014/main" id="{884F4A54-9351-46B5-A548-931753531EBE}"/>
              </a:ext>
            </a:extLst>
          </p:cNvPr>
          <p:cNvSpPr>
            <a:spLocks noGrp="1"/>
          </p:cNvSpPr>
          <p:nvPr>
            <p:ph type="body" sz="quarter" idx="19"/>
          </p:nvPr>
        </p:nvSpPr>
        <p:spPr>
          <a:xfrm>
            <a:off x="812800" y="1066801"/>
            <a:ext cx="7391400" cy="990600"/>
          </a:xfrm>
        </p:spPr>
        <p:txBody>
          <a:bodyPr/>
          <a:lstStyle>
            <a:defPPr/>
            <a:lvl1pPr marL="0" indent="0">
              <a:buNone/>
              <a:defRPr sz="2000"/>
            </a:lvl1pPr>
          </a:lstStyle>
          <a:p>
            <a:pPr lvl="0"/>
            <a:r>
              <a:rPr lang="en-US"/>
              <a:t>Edit Master text styles</a:t>
            </a:r>
          </a:p>
        </p:txBody>
      </p:sp>
      <p:sp>
        <p:nvSpPr>
          <p:cNvPr id="11" name="Text Placeholder 7">
            <a:extLst>
              <a:ext uri="{FF2B5EF4-FFF2-40B4-BE49-F238E27FC236}">
                <a16:creationId xmlns:a16="http://schemas.microsoft.com/office/drawing/2014/main" id="{844E0A67-B66E-4516-B0F1-B0A30301A6A9}"/>
              </a:ext>
            </a:extLst>
          </p:cNvPr>
          <p:cNvSpPr>
            <a:spLocks noGrp="1"/>
          </p:cNvSpPr>
          <p:nvPr>
            <p:ph type="body" sz="quarter" idx="20" hasCustomPrompt="1"/>
          </p:nvPr>
        </p:nvSpPr>
        <p:spPr>
          <a:xfrm>
            <a:off x="838200" y="4191000"/>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4" name="Text Placeholder 9">
            <a:extLst>
              <a:ext uri="{FF2B5EF4-FFF2-40B4-BE49-F238E27FC236}">
                <a16:creationId xmlns:a16="http://schemas.microsoft.com/office/drawing/2014/main" id="{9D064AD1-12A6-46FC-82BF-B1B12B70E950}"/>
              </a:ext>
            </a:extLst>
          </p:cNvPr>
          <p:cNvSpPr>
            <a:spLocks noGrp="1"/>
          </p:cNvSpPr>
          <p:nvPr>
            <p:ph type="body" sz="quarter" idx="21"/>
          </p:nvPr>
        </p:nvSpPr>
        <p:spPr>
          <a:xfrm>
            <a:off x="838200" y="4724400"/>
            <a:ext cx="7391400" cy="472888"/>
          </a:xfrm>
        </p:spPr>
        <p:txBody>
          <a:bodyPr/>
          <a:lstStyle>
            <a:defPPr/>
            <a:lvl1pPr marL="0" indent="0">
              <a:buNone/>
              <a:defRPr sz="2000"/>
            </a:lvl1pPr>
          </a:lstStyle>
          <a:p>
            <a:pPr lvl="0"/>
            <a:r>
              <a:rPr lang="en-US"/>
              <a:t>Edit Master text styles</a:t>
            </a:r>
          </a:p>
        </p:txBody>
      </p:sp>
      <p:sp>
        <p:nvSpPr>
          <p:cNvPr id="15" name="Content Placeholder 6">
            <a:extLst>
              <a:ext uri="{FF2B5EF4-FFF2-40B4-BE49-F238E27FC236}">
                <a16:creationId xmlns:a16="http://schemas.microsoft.com/office/drawing/2014/main" id="{9632AB5E-02C7-4D86-85F5-B2D75EBFDDD7}"/>
              </a:ext>
            </a:extLst>
          </p:cNvPr>
          <p:cNvSpPr>
            <a:spLocks noGrp="1"/>
          </p:cNvSpPr>
          <p:nvPr>
            <p:ph sz="quarter" idx="22"/>
          </p:nvPr>
        </p:nvSpPr>
        <p:spPr>
          <a:xfrm>
            <a:off x="838200" y="5257800"/>
            <a:ext cx="7315200" cy="824588"/>
          </a:xfrm>
        </p:spPr>
        <p:txBody>
          <a:bodyPr/>
          <a:lstStyle>
            <a:defPPr/>
            <a:lvl1pPr marL="0" indent="0">
              <a:buNone/>
              <a:defRPr/>
            </a:lvl1pPr>
          </a:lstStyle>
          <a:p>
            <a:pPr lvl="0"/>
            <a:r>
              <a:rPr lang="en-US"/>
              <a:t>Edit Master text styles</a:t>
            </a:r>
          </a:p>
        </p:txBody>
      </p:sp>
    </p:spTree>
    <p:extLst>
      <p:ext uri="{BB962C8B-B14F-4D97-AF65-F5344CB8AC3E}">
        <p14:creationId xmlns:p14="http://schemas.microsoft.com/office/powerpoint/2010/main" val="3209553986"/>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a:xfrm>
            <a:off x="545899" y="381000"/>
            <a:ext cx="7886700" cy="672105"/>
          </a:xfrm>
        </p:spPr>
        <p:txBody>
          <a:bodyPr>
            <a:normAutofit/>
          </a:bodyPr>
          <a:lstStyle>
            <a:lvl1pPr>
              <a:defRPr sz="3600"/>
            </a:lvl1pPr>
          </a:lstStyle>
          <a:p>
            <a:r>
              <a:rPr lang="en-US"/>
              <a:t>Click to edit Master title style</a:t>
            </a:r>
          </a:p>
        </p:txBody>
      </p:sp>
      <p:sp>
        <p:nvSpPr>
          <p:cNvPr id="12" name="Text Placeholder 11"/>
          <p:cNvSpPr>
            <a:spLocks noGrp="1"/>
          </p:cNvSpPr>
          <p:nvPr>
            <p:ph type="body" sz="quarter" idx="17"/>
          </p:nvPr>
        </p:nvSpPr>
        <p:spPr>
          <a:xfrm>
            <a:off x="557683" y="1447800"/>
            <a:ext cx="8033657" cy="4800600"/>
          </a:xfrm>
        </p:spPr>
        <p:txBody>
          <a:bodyPr>
            <a:normAutofit/>
          </a:bodyPr>
          <a:lstStyle>
            <a:lvl1pPr marL="257175" indent="-257175">
              <a:buClr>
                <a:srgbClr val="004A78"/>
              </a:buClr>
              <a:buFont typeface="Arial" pitchFamily="34" charset="0"/>
              <a:buChar char="•"/>
              <a:defRPr sz="2800">
                <a:solidFill>
                  <a:schemeClr val="tx1"/>
                </a:solidFill>
              </a:defRPr>
            </a:lvl1pPr>
            <a:lvl2pPr marL="687388" marR="0" indent="-347663" algn="l" defTabSz="685800" rtl="0" eaLnBrk="1" fontAlgn="base" latinLnBrk="0" hangingPunct="1">
              <a:lnSpc>
                <a:spcPct val="90000"/>
              </a:lnSpc>
              <a:spcBef>
                <a:spcPts val="375"/>
              </a:spcBef>
              <a:spcAft>
                <a:spcPct val="0"/>
              </a:spcAft>
              <a:buClrTx/>
              <a:buSzTx/>
              <a:buFont typeface="Franklin Gothic Book" panose="020B0503020102020204" pitchFamily="34" charset="0"/>
              <a:buChar char="−"/>
              <a:defRPr sz="2400" baseline="0"/>
            </a:lvl2pPr>
            <a:lvl3pPr marL="914400" indent="-227013">
              <a:buClr>
                <a:srgbClr val="000000"/>
              </a:buClr>
              <a:buFont typeface="Wingdings" panose="05000000000000000000" pitchFamily="2" charset="2"/>
              <a:buChar char="§"/>
              <a:defRPr sz="2000"/>
            </a:lvl3pPr>
            <a:lvl4pPr marL="1200150" indent="-171450">
              <a:buClr>
                <a:srgbClr val="000000"/>
              </a:buClr>
              <a:buSzPct val="50000"/>
              <a:buFont typeface="Courier New" panose="02070309020205020404" pitchFamily="49" charset="0"/>
              <a:buChar char="o"/>
              <a:defRPr sz="1800"/>
            </a:lvl4pPr>
            <a:lvl5pPr marL="1543050" indent="-171450">
              <a:buClr>
                <a:srgbClr val="000000"/>
              </a:buClr>
              <a:buFont typeface="Helvetica" charset="0"/>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7049252"/>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idx="1"/>
          </p:nvPr>
        </p:nvSpPr>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4B48F1-D104-4520-8BE0-DC1A3706C778}"/>
              </a:ext>
            </a:extLst>
          </p:cNvPr>
          <p:cNvSpPr>
            <a:spLocks noGrp="1"/>
          </p:cNvSpPr>
          <p:nvPr>
            <p:ph type="dt" sz="half" idx="10"/>
          </p:nvPr>
        </p:nvSpPr>
        <p:spPr/>
        <p:txBody>
          <a:bodyPr/>
          <a:lstStyle>
            <a:defPPr/>
            <a:lvl1pPr>
              <a:defRPr/>
            </a:lvl1pPr>
          </a:lstStyle>
          <a:p>
            <a:pPr>
              <a:defRPr/>
            </a:pPr>
            <a:fld id="{9EA245E5-4371-47FC-8EC7-3E07CC2947A9}" type="datetimeFigureOut">
              <a:rPr lang="en-US"/>
              <a:pPr>
                <a:defRPr/>
              </a:pPr>
              <a:t>12/11/2021</a:t>
            </a:fld>
            <a:endParaRPr lang="en-US"/>
          </a:p>
        </p:txBody>
      </p:sp>
      <p:sp>
        <p:nvSpPr>
          <p:cNvPr id="5" name="Footer Placeholder 4">
            <a:extLst>
              <a:ext uri="{FF2B5EF4-FFF2-40B4-BE49-F238E27FC236}">
                <a16:creationId xmlns:a16="http://schemas.microsoft.com/office/drawing/2014/main" id="{0D66FFB9-AA46-460A-83AF-1E7AC7774275}"/>
              </a:ext>
            </a:extLst>
          </p:cNvPr>
          <p:cNvSpPr>
            <a:spLocks noGrp="1"/>
          </p:cNvSpPr>
          <p:nvPr>
            <p:ph type="ftr" sz="quarter" idx="11"/>
          </p:nvPr>
        </p:nvSpPr>
        <p:spPr/>
        <p:txBody>
          <a:bodyPr/>
          <a:lstStyle>
            <a:defPPr/>
            <a:lvl1pPr>
              <a:defRPr/>
            </a:lvl1pPr>
          </a:lstStyle>
          <a:p>
            <a:pPr>
              <a:defRPr/>
            </a:pPr>
            <a:endParaRPr lang="en-US"/>
          </a:p>
        </p:txBody>
      </p:sp>
      <p:sp>
        <p:nvSpPr>
          <p:cNvPr id="6" name="Slide Number Placeholder 5">
            <a:extLst>
              <a:ext uri="{FF2B5EF4-FFF2-40B4-BE49-F238E27FC236}">
                <a16:creationId xmlns:a16="http://schemas.microsoft.com/office/drawing/2014/main" id="{3C65CDEA-391A-4BA4-B164-E5B50AF127F0}"/>
              </a:ext>
            </a:extLst>
          </p:cNvPr>
          <p:cNvSpPr>
            <a:spLocks noGrp="1"/>
          </p:cNvSpPr>
          <p:nvPr>
            <p:ph type="sldNum" sz="quarter" idx="12"/>
          </p:nvPr>
        </p:nvSpPr>
        <p:spPr/>
        <p:txBody>
          <a:bodyPr/>
          <a:lstStyle>
            <a:defPPr/>
            <a:lvl1pPr>
              <a:defRPr/>
            </a:lvl1pPr>
          </a:lstStyle>
          <a:p>
            <a:pPr>
              <a:defRPr/>
            </a:pPr>
            <a:fld id="{76ACC1D8-154D-489F-B1DC-F4CA96F2EF4B}" type="slidenum">
              <a:rPr lang="en-US"/>
              <a:pPr>
                <a:defRPr/>
              </a:pPr>
              <a:t>‹#›</a:t>
            </a:fld>
            <a:endParaRPr lang="en-US"/>
          </a:p>
        </p:txBody>
      </p:sp>
    </p:spTree>
    <p:extLst>
      <p:ext uri="{BB962C8B-B14F-4D97-AF65-F5344CB8AC3E}">
        <p14:creationId xmlns:p14="http://schemas.microsoft.com/office/powerpoint/2010/main" val="1650151006"/>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52EDB373-B773-4781-976B-0F6B68DE693C}"/>
              </a:ext>
            </a:extLst>
          </p:cNvPr>
          <p:cNvSpPr>
            <a:spLocks noGrp="1"/>
          </p:cNvSpPr>
          <p:nvPr>
            <p:ph type="dt" sz="half" idx="10"/>
          </p:nvPr>
        </p:nvSpPr>
        <p:spPr/>
        <p:txBody>
          <a:bodyPr/>
          <a:lstStyle>
            <a:defPPr/>
            <a:lvl1pPr>
              <a:defRPr/>
            </a:lvl1pPr>
          </a:lstStyle>
          <a:p>
            <a:pPr>
              <a:defRPr/>
            </a:pPr>
            <a:fld id="{DC960DC5-016B-4081-8155-31141F7D14AA}" type="datetimeFigureOut">
              <a:rPr lang="en-US"/>
              <a:pPr>
                <a:defRPr/>
              </a:pPr>
              <a:t>12/11/2021</a:t>
            </a:fld>
            <a:endParaRPr lang="en-US"/>
          </a:p>
        </p:txBody>
      </p:sp>
      <p:sp>
        <p:nvSpPr>
          <p:cNvPr id="3" name="Footer Placeholder 4">
            <a:extLst>
              <a:ext uri="{FF2B5EF4-FFF2-40B4-BE49-F238E27FC236}">
                <a16:creationId xmlns:a16="http://schemas.microsoft.com/office/drawing/2014/main" id="{5760B1FA-42E2-458D-9089-A5FFCCB4A62D}"/>
              </a:ext>
            </a:extLst>
          </p:cNvPr>
          <p:cNvSpPr>
            <a:spLocks noGrp="1"/>
          </p:cNvSpPr>
          <p:nvPr>
            <p:ph type="ftr" sz="quarter" idx="11"/>
          </p:nvPr>
        </p:nvSpPr>
        <p:spPr/>
        <p:txBody>
          <a:bodyPr/>
          <a:lstStyle>
            <a:defPPr/>
            <a:lvl1pPr>
              <a:defRPr/>
            </a:lvl1pPr>
          </a:lstStyle>
          <a:p>
            <a:pPr>
              <a:defRPr/>
            </a:pPr>
            <a:endParaRPr lang="en-US"/>
          </a:p>
        </p:txBody>
      </p:sp>
      <p:sp>
        <p:nvSpPr>
          <p:cNvPr id="4" name="Slide Number Placeholder 5">
            <a:extLst>
              <a:ext uri="{FF2B5EF4-FFF2-40B4-BE49-F238E27FC236}">
                <a16:creationId xmlns:a16="http://schemas.microsoft.com/office/drawing/2014/main" id="{5CB5ADDA-9813-46EA-A9A0-B26B9839E6C7}"/>
              </a:ext>
            </a:extLst>
          </p:cNvPr>
          <p:cNvSpPr>
            <a:spLocks noGrp="1"/>
          </p:cNvSpPr>
          <p:nvPr>
            <p:ph type="sldNum" sz="quarter" idx="12"/>
          </p:nvPr>
        </p:nvSpPr>
        <p:spPr/>
        <p:txBody>
          <a:bodyPr/>
          <a:lstStyle>
            <a:defPPr/>
            <a:lvl1pPr>
              <a:defRPr/>
            </a:lvl1pPr>
          </a:lstStyle>
          <a:p>
            <a:pPr>
              <a:defRPr/>
            </a:pPr>
            <a:fld id="{62D1C13D-FEA8-4222-A215-FE31DF7B4860}" type="slidenum">
              <a:rPr lang="en-US"/>
              <a:pPr>
                <a:defRPr/>
              </a:pPr>
              <a:t>‹#›</a:t>
            </a:fld>
            <a:endParaRPr lang="en-US"/>
          </a:p>
        </p:txBody>
      </p:sp>
    </p:spTree>
    <p:extLst>
      <p:ext uri="{BB962C8B-B14F-4D97-AF65-F5344CB8AC3E}">
        <p14:creationId xmlns:p14="http://schemas.microsoft.com/office/powerpoint/2010/main" val="72753902"/>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hapter number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85800" y="1143000"/>
            <a:ext cx="7772400" cy="553998"/>
          </a:xfrm>
        </p:spPr>
        <p:txBody>
          <a:bodyPr lIns="0" tIns="0" rIns="0" bIns="0" anchor="t" anchorCtr="0">
            <a:spAutoFit/>
          </a:bodyPr>
          <a:lstStyle>
            <a:defPPr/>
            <a:lvl1pPr>
              <a:defRPr sz="3600" b="1" i="0" baseline="0">
                <a:solidFill>
                  <a:srgbClr val="000099"/>
                </a:solidFill>
              </a:defRPr>
            </a:lvl1pPr>
          </a:lstStyle>
          <a:p>
            <a:r>
              <a:rPr lang="en-US"/>
              <a:t>Chapter number</a:t>
            </a:r>
          </a:p>
        </p:txBody>
      </p:sp>
      <p:sp>
        <p:nvSpPr>
          <p:cNvPr id="7" name="Text Placeholder 7"/>
          <p:cNvSpPr>
            <a:spLocks noGrp="1"/>
          </p:cNvSpPr>
          <p:nvPr>
            <p:ph type="body" sz="quarter" idx="13" hasCustomPrompt="1"/>
          </p:nvPr>
        </p:nvSpPr>
        <p:spPr>
          <a:xfrm>
            <a:off x="1905000" y="2209800"/>
            <a:ext cx="5334000" cy="2971800"/>
          </a:xfrm>
        </p:spPr>
        <p:txBody>
          <a:bodyPr/>
          <a:lstStyle>
            <a:defPPr/>
            <a:lvl1pPr marL="0" indent="0" algn="ctr">
              <a:buNone/>
              <a:defRPr sz="4800" b="1" baseline="0"/>
            </a:lvl1pPr>
          </a:lstStyle>
          <a:p>
            <a:pPr lvl="0"/>
            <a:r>
              <a:rPr lang="en-US"/>
              <a:t>Chapter title</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C16,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903205873"/>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ext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4876800"/>
          </a:xfrm>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C16,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50173738"/>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Imag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143000"/>
            <a:ext cx="7315200" cy="4800600"/>
          </a:xfrm>
        </p:spPr>
        <p:txBody>
          <a:bodyPr/>
          <a:lstStyle>
            <a:defPPr/>
            <a:lvl1pPr marL="0" indent="0">
              <a:buNone/>
              <a:defRPr/>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C16,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57522213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0" name="Text Placeholder 9"/>
          <p:cNvSpPr>
            <a:spLocks noGrp="1"/>
          </p:cNvSpPr>
          <p:nvPr>
            <p:ph type="body" sz="quarter" idx="15"/>
          </p:nvPr>
        </p:nvSpPr>
        <p:spPr>
          <a:xfrm>
            <a:off x="838200" y="4187278"/>
            <a:ext cx="7391400" cy="1756321"/>
          </a:xfrm>
        </p:spPr>
        <p:txBody>
          <a:bodyPr/>
          <a:lstStyle>
            <a:defPPr/>
            <a:lvl1pPr marL="0" indent="0">
              <a:buNone/>
              <a:defRPr sz="2000"/>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C10,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541202833"/>
      </p:ext>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2133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Text Placeholder 14"/>
          <p:cNvSpPr>
            <a:spLocks noGrp="1"/>
          </p:cNvSpPr>
          <p:nvPr>
            <p:ph type="body" sz="quarter" idx="15"/>
          </p:nvPr>
        </p:nvSpPr>
        <p:spPr>
          <a:xfrm>
            <a:off x="1295400" y="3892100"/>
            <a:ext cx="6934200" cy="2049956"/>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C16,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4273112279"/>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10" name="Text Placeholder 14"/>
          <p:cNvSpPr>
            <a:spLocks noGrp="1"/>
          </p:cNvSpPr>
          <p:nvPr>
            <p:ph type="body" sz="quarter" idx="16"/>
          </p:nvPr>
        </p:nvSpPr>
        <p:spPr>
          <a:xfrm>
            <a:off x="1295400" y="2150899"/>
            <a:ext cx="6934200" cy="815635"/>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1" name="Text Placeholder 6"/>
          <p:cNvSpPr>
            <a:spLocks noGrp="1"/>
          </p:cNvSpPr>
          <p:nvPr>
            <p:ph type="body" sz="quarter" idx="17"/>
          </p:nvPr>
        </p:nvSpPr>
        <p:spPr>
          <a:xfrm>
            <a:off x="838200" y="3853668"/>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 name="Text Placeholder 14"/>
          <p:cNvSpPr>
            <a:spLocks noGrp="1"/>
          </p:cNvSpPr>
          <p:nvPr>
            <p:ph type="body" sz="quarter" idx="15"/>
          </p:nvPr>
        </p:nvSpPr>
        <p:spPr>
          <a:xfrm>
            <a:off x="1295400" y="4982112"/>
            <a:ext cx="6934200" cy="885288"/>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C16,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2704291245"/>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14"/>
          <p:cNvSpPr>
            <a:spLocks noGrp="1"/>
          </p:cNvSpPr>
          <p:nvPr>
            <p:ph type="body" sz="quarter" idx="15"/>
          </p:nvPr>
        </p:nvSpPr>
        <p:spPr>
          <a:xfrm>
            <a:off x="1295400" y="1143000"/>
            <a:ext cx="6934200" cy="3200400"/>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C16,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610901562"/>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0" name="Text Placeholder 9"/>
          <p:cNvSpPr>
            <a:spLocks noGrp="1"/>
          </p:cNvSpPr>
          <p:nvPr>
            <p:ph type="body" sz="quarter" idx="15"/>
          </p:nvPr>
        </p:nvSpPr>
        <p:spPr>
          <a:xfrm>
            <a:off x="838200" y="4187278"/>
            <a:ext cx="7391400" cy="1756321"/>
          </a:xfrm>
        </p:spPr>
        <p:txBody>
          <a:bodyPr/>
          <a:lstStyle>
            <a:defPPr/>
            <a:lvl1pPr marL="0" indent="0">
              <a:buNone/>
              <a:defRPr sz="2000"/>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C16,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541202833"/>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Image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Content Placeholder 8"/>
          <p:cNvSpPr>
            <a:spLocks noGrp="1"/>
          </p:cNvSpPr>
          <p:nvPr>
            <p:ph sz="quarter" idx="15" hasCustomPrompt="1"/>
          </p:nvPr>
        </p:nvSpPr>
        <p:spPr>
          <a:xfrm>
            <a:off x="914400" y="4267200"/>
            <a:ext cx="7315200" cy="1676400"/>
          </a:xfrm>
        </p:spPr>
        <p:txBody>
          <a:bodyPr/>
          <a:lstStyle>
            <a:defPPr/>
            <a:lvl1pPr marL="0" indent="0">
              <a:buNone/>
              <a:defRPr/>
            </a:lvl1pPr>
          </a:lstStyle>
          <a:p>
            <a:pPr lvl="0"/>
            <a:r>
              <a:rPr lang="en-US"/>
              <a:t>Object</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C16,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068147871"/>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ext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2438400"/>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C16,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514097214"/>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ext_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1633402"/>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C16,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
        <p:nvSpPr>
          <p:cNvPr id="9" name="Text Placeholder 9"/>
          <p:cNvSpPr>
            <a:spLocks noGrp="1"/>
          </p:cNvSpPr>
          <p:nvPr>
            <p:ph type="body" sz="quarter" idx="16"/>
          </p:nvPr>
        </p:nvSpPr>
        <p:spPr>
          <a:xfrm>
            <a:off x="812800" y="5029200"/>
            <a:ext cx="7391400" cy="533400"/>
          </a:xfrm>
        </p:spPr>
        <p:txBody>
          <a:bodyPr/>
          <a:lstStyle>
            <a:defPPr/>
            <a:lvl1pPr marL="0" indent="0">
              <a:buNone/>
              <a:defRPr sz="2000"/>
            </a:lvl1pPr>
          </a:lstStyle>
          <a:p>
            <a:pPr lvl="0"/>
            <a:r>
              <a:rPr lang="en-US"/>
              <a:t>Edit Master text styles</a:t>
            </a:r>
          </a:p>
        </p:txBody>
      </p:sp>
    </p:spTree>
    <p:extLst>
      <p:ext uri="{BB962C8B-B14F-4D97-AF65-F5344CB8AC3E}">
        <p14:creationId xmlns:p14="http://schemas.microsoft.com/office/powerpoint/2010/main" val="2602246019"/>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Image_Text__Image_Text_Image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8" name="Text Placeholder 7"/>
          <p:cNvSpPr>
            <a:spLocks noGrp="1"/>
          </p:cNvSpPr>
          <p:nvPr>
            <p:ph type="body" sz="quarter" idx="14" hasCustomPrompt="1"/>
          </p:nvPr>
        </p:nvSpPr>
        <p:spPr>
          <a:xfrm>
            <a:off x="812800" y="3276600"/>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4934237"/>
            <a:ext cx="7315200" cy="1237963"/>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C16,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
        <p:nvSpPr>
          <p:cNvPr id="9" name="Text Placeholder 9"/>
          <p:cNvSpPr>
            <a:spLocks noGrp="1"/>
          </p:cNvSpPr>
          <p:nvPr>
            <p:ph type="body" sz="quarter" idx="16"/>
          </p:nvPr>
        </p:nvSpPr>
        <p:spPr>
          <a:xfrm>
            <a:off x="812800" y="3790594"/>
            <a:ext cx="7391400" cy="1086205"/>
          </a:xfrm>
        </p:spPr>
        <p:txBody>
          <a:bodyPr/>
          <a:lstStyle>
            <a:defPPr/>
            <a:lvl1pPr marL="0" indent="0">
              <a:buNone/>
              <a:defRPr sz="2000"/>
            </a:lvl1pPr>
          </a:lstStyle>
          <a:p>
            <a:pPr lvl="0"/>
            <a:r>
              <a:rPr lang="en-US"/>
              <a:t>Edit Master text styles</a:t>
            </a:r>
          </a:p>
        </p:txBody>
      </p:sp>
      <p:sp>
        <p:nvSpPr>
          <p:cNvPr id="12" name="Content Placeholder 6">
            <a:extLst>
              <a:ext uri="{FF2B5EF4-FFF2-40B4-BE49-F238E27FC236}">
                <a16:creationId xmlns:a16="http://schemas.microsoft.com/office/drawing/2014/main" id="{137933C1-9499-4704-951E-B6C9814698EE}"/>
              </a:ext>
            </a:extLst>
          </p:cNvPr>
          <p:cNvSpPr>
            <a:spLocks noGrp="1"/>
          </p:cNvSpPr>
          <p:nvPr>
            <p:ph sz="quarter" idx="18"/>
          </p:nvPr>
        </p:nvSpPr>
        <p:spPr>
          <a:xfrm>
            <a:off x="812800" y="2213520"/>
            <a:ext cx="7315200" cy="1014331"/>
          </a:xfrm>
        </p:spPr>
        <p:txBody>
          <a:bodyPr/>
          <a:lstStyle>
            <a:defPPr/>
            <a:lvl1pPr marL="0" indent="0">
              <a:buNone/>
              <a:defRPr/>
            </a:lvl1pPr>
          </a:lstStyle>
          <a:p>
            <a:pPr lvl="0"/>
            <a:r>
              <a:rPr lang="en-US"/>
              <a:t>Edit Master text styles</a:t>
            </a:r>
          </a:p>
        </p:txBody>
      </p:sp>
      <p:sp>
        <p:nvSpPr>
          <p:cNvPr id="13" name="Text Placeholder 9">
            <a:extLst>
              <a:ext uri="{FF2B5EF4-FFF2-40B4-BE49-F238E27FC236}">
                <a16:creationId xmlns:a16="http://schemas.microsoft.com/office/drawing/2014/main" id="{884F4A54-9351-46B5-A548-931753531EBE}"/>
              </a:ext>
            </a:extLst>
          </p:cNvPr>
          <p:cNvSpPr>
            <a:spLocks noGrp="1"/>
          </p:cNvSpPr>
          <p:nvPr>
            <p:ph type="body" sz="quarter" idx="19"/>
          </p:nvPr>
        </p:nvSpPr>
        <p:spPr>
          <a:xfrm>
            <a:off x="812800" y="1066801"/>
            <a:ext cx="7391400" cy="990600"/>
          </a:xfrm>
        </p:spPr>
        <p:txBody>
          <a:bodyPr/>
          <a:lstStyle>
            <a:defPPr/>
            <a:lvl1pPr marL="0" indent="0">
              <a:buNone/>
              <a:defRPr sz="2000"/>
            </a:lvl1pPr>
          </a:lstStyle>
          <a:p>
            <a:pPr lvl="0"/>
            <a:r>
              <a:rPr lang="en-US"/>
              <a:t>Edit Master text styles</a:t>
            </a:r>
          </a:p>
        </p:txBody>
      </p:sp>
    </p:spTree>
    <p:extLst>
      <p:ext uri="{BB962C8B-B14F-4D97-AF65-F5344CB8AC3E}">
        <p14:creationId xmlns:p14="http://schemas.microsoft.com/office/powerpoint/2010/main" val="2150366803"/>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Image_Text__Image_Text_Image">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8" name="Text Placeholder 7"/>
          <p:cNvSpPr>
            <a:spLocks noGrp="1"/>
          </p:cNvSpPr>
          <p:nvPr>
            <p:ph type="body" sz="quarter" idx="14" hasCustomPrompt="1"/>
          </p:nvPr>
        </p:nvSpPr>
        <p:spPr>
          <a:xfrm>
            <a:off x="812800" y="2133600"/>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C16,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
        <p:nvSpPr>
          <p:cNvPr id="9" name="Text Placeholder 9"/>
          <p:cNvSpPr>
            <a:spLocks noGrp="1"/>
          </p:cNvSpPr>
          <p:nvPr>
            <p:ph type="body" sz="quarter" idx="16"/>
          </p:nvPr>
        </p:nvSpPr>
        <p:spPr>
          <a:xfrm>
            <a:off x="812800" y="2667000"/>
            <a:ext cx="7391400" cy="648415"/>
          </a:xfrm>
        </p:spPr>
        <p:txBody>
          <a:bodyPr/>
          <a:lstStyle>
            <a:defPPr/>
            <a:lvl1pPr marL="0" indent="0">
              <a:buNone/>
              <a:defRPr sz="2000"/>
            </a:lvl1pPr>
          </a:lstStyle>
          <a:p>
            <a:pPr lvl="0"/>
            <a:r>
              <a:rPr lang="en-US"/>
              <a:t>Edit Master text styles</a:t>
            </a:r>
          </a:p>
        </p:txBody>
      </p:sp>
      <p:sp>
        <p:nvSpPr>
          <p:cNvPr id="12" name="Content Placeholder 6">
            <a:extLst>
              <a:ext uri="{FF2B5EF4-FFF2-40B4-BE49-F238E27FC236}">
                <a16:creationId xmlns:a16="http://schemas.microsoft.com/office/drawing/2014/main" id="{137933C1-9499-4704-951E-B6C9814698EE}"/>
              </a:ext>
            </a:extLst>
          </p:cNvPr>
          <p:cNvSpPr>
            <a:spLocks noGrp="1"/>
          </p:cNvSpPr>
          <p:nvPr>
            <p:ph sz="quarter" idx="18"/>
          </p:nvPr>
        </p:nvSpPr>
        <p:spPr>
          <a:xfrm>
            <a:off x="812800" y="3352800"/>
            <a:ext cx="7315200" cy="778330"/>
          </a:xfrm>
        </p:spPr>
        <p:txBody>
          <a:bodyPr/>
          <a:lstStyle>
            <a:defPPr/>
            <a:lvl1pPr marL="0" indent="0">
              <a:buNone/>
              <a:defRPr/>
            </a:lvl1pPr>
          </a:lstStyle>
          <a:p>
            <a:pPr lvl="0"/>
            <a:r>
              <a:rPr lang="en-US"/>
              <a:t>Edit Master text styles</a:t>
            </a:r>
          </a:p>
        </p:txBody>
      </p:sp>
      <p:sp>
        <p:nvSpPr>
          <p:cNvPr id="13" name="Text Placeholder 9">
            <a:extLst>
              <a:ext uri="{FF2B5EF4-FFF2-40B4-BE49-F238E27FC236}">
                <a16:creationId xmlns:a16="http://schemas.microsoft.com/office/drawing/2014/main" id="{884F4A54-9351-46B5-A548-931753531EBE}"/>
              </a:ext>
            </a:extLst>
          </p:cNvPr>
          <p:cNvSpPr>
            <a:spLocks noGrp="1"/>
          </p:cNvSpPr>
          <p:nvPr>
            <p:ph type="body" sz="quarter" idx="19"/>
          </p:nvPr>
        </p:nvSpPr>
        <p:spPr>
          <a:xfrm>
            <a:off x="812800" y="1066801"/>
            <a:ext cx="7391400" cy="990600"/>
          </a:xfrm>
        </p:spPr>
        <p:txBody>
          <a:bodyPr/>
          <a:lstStyle>
            <a:defPPr/>
            <a:lvl1pPr marL="0" indent="0">
              <a:buNone/>
              <a:defRPr sz="2000"/>
            </a:lvl1pPr>
          </a:lstStyle>
          <a:p>
            <a:pPr lvl="0"/>
            <a:r>
              <a:rPr lang="en-US"/>
              <a:t>Edit Master text styles</a:t>
            </a:r>
          </a:p>
        </p:txBody>
      </p:sp>
      <p:sp>
        <p:nvSpPr>
          <p:cNvPr id="11" name="Text Placeholder 7">
            <a:extLst>
              <a:ext uri="{FF2B5EF4-FFF2-40B4-BE49-F238E27FC236}">
                <a16:creationId xmlns:a16="http://schemas.microsoft.com/office/drawing/2014/main" id="{844E0A67-B66E-4516-B0F1-B0A30301A6A9}"/>
              </a:ext>
            </a:extLst>
          </p:cNvPr>
          <p:cNvSpPr>
            <a:spLocks noGrp="1"/>
          </p:cNvSpPr>
          <p:nvPr>
            <p:ph type="body" sz="quarter" idx="20" hasCustomPrompt="1"/>
          </p:nvPr>
        </p:nvSpPr>
        <p:spPr>
          <a:xfrm>
            <a:off x="838200" y="4191000"/>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4" name="Text Placeholder 9">
            <a:extLst>
              <a:ext uri="{FF2B5EF4-FFF2-40B4-BE49-F238E27FC236}">
                <a16:creationId xmlns:a16="http://schemas.microsoft.com/office/drawing/2014/main" id="{9D064AD1-12A6-46FC-82BF-B1B12B70E950}"/>
              </a:ext>
            </a:extLst>
          </p:cNvPr>
          <p:cNvSpPr>
            <a:spLocks noGrp="1"/>
          </p:cNvSpPr>
          <p:nvPr>
            <p:ph type="body" sz="quarter" idx="21"/>
          </p:nvPr>
        </p:nvSpPr>
        <p:spPr>
          <a:xfrm>
            <a:off x="838200" y="4724400"/>
            <a:ext cx="7391400" cy="472888"/>
          </a:xfrm>
        </p:spPr>
        <p:txBody>
          <a:bodyPr/>
          <a:lstStyle>
            <a:defPPr/>
            <a:lvl1pPr marL="0" indent="0">
              <a:buNone/>
              <a:defRPr sz="2000"/>
            </a:lvl1pPr>
          </a:lstStyle>
          <a:p>
            <a:pPr lvl="0"/>
            <a:r>
              <a:rPr lang="en-US"/>
              <a:t>Edit Master text styles</a:t>
            </a:r>
          </a:p>
        </p:txBody>
      </p:sp>
      <p:sp>
        <p:nvSpPr>
          <p:cNvPr id="15" name="Content Placeholder 6">
            <a:extLst>
              <a:ext uri="{FF2B5EF4-FFF2-40B4-BE49-F238E27FC236}">
                <a16:creationId xmlns:a16="http://schemas.microsoft.com/office/drawing/2014/main" id="{9632AB5E-02C7-4D86-85F5-B2D75EBFDDD7}"/>
              </a:ext>
            </a:extLst>
          </p:cNvPr>
          <p:cNvSpPr>
            <a:spLocks noGrp="1"/>
          </p:cNvSpPr>
          <p:nvPr>
            <p:ph sz="quarter" idx="22"/>
          </p:nvPr>
        </p:nvSpPr>
        <p:spPr>
          <a:xfrm>
            <a:off x="838200" y="5257800"/>
            <a:ext cx="7315200" cy="824588"/>
          </a:xfrm>
        </p:spPr>
        <p:txBody>
          <a:bodyPr/>
          <a:lstStyle>
            <a:defPPr/>
            <a:lvl1pPr marL="0" indent="0">
              <a:buNone/>
              <a:defRPr/>
            </a:lvl1pPr>
          </a:lstStyle>
          <a:p>
            <a:pPr lvl="0"/>
            <a:r>
              <a:rPr lang="en-US"/>
              <a:t>Edit Master text styles</a:t>
            </a:r>
          </a:p>
        </p:txBody>
      </p:sp>
    </p:spTree>
    <p:extLst>
      <p:ext uri="{BB962C8B-B14F-4D97-AF65-F5344CB8AC3E}">
        <p14:creationId xmlns:p14="http://schemas.microsoft.com/office/powerpoint/2010/main" val="3209553986"/>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a:xfrm>
            <a:off x="545899" y="381000"/>
            <a:ext cx="7886700" cy="672105"/>
          </a:xfrm>
        </p:spPr>
        <p:txBody>
          <a:bodyPr>
            <a:normAutofit/>
          </a:bodyPr>
          <a:lstStyle>
            <a:lvl1pPr>
              <a:defRPr sz="3600"/>
            </a:lvl1pPr>
          </a:lstStyle>
          <a:p>
            <a:r>
              <a:rPr lang="en-US"/>
              <a:t>Click to edit Master title style</a:t>
            </a:r>
          </a:p>
        </p:txBody>
      </p:sp>
      <p:sp>
        <p:nvSpPr>
          <p:cNvPr id="12" name="Text Placeholder 11"/>
          <p:cNvSpPr>
            <a:spLocks noGrp="1"/>
          </p:cNvSpPr>
          <p:nvPr>
            <p:ph type="body" sz="quarter" idx="17"/>
          </p:nvPr>
        </p:nvSpPr>
        <p:spPr>
          <a:xfrm>
            <a:off x="557683" y="1447800"/>
            <a:ext cx="8033657" cy="4800600"/>
          </a:xfrm>
        </p:spPr>
        <p:txBody>
          <a:bodyPr>
            <a:normAutofit/>
          </a:bodyPr>
          <a:lstStyle>
            <a:lvl1pPr marL="257175" indent="-257175">
              <a:buClr>
                <a:srgbClr val="004A78"/>
              </a:buClr>
              <a:buFont typeface="Arial" pitchFamily="34" charset="0"/>
              <a:buChar char="•"/>
              <a:defRPr sz="2800">
                <a:solidFill>
                  <a:schemeClr val="tx1"/>
                </a:solidFill>
              </a:defRPr>
            </a:lvl1pPr>
            <a:lvl2pPr marL="687388" marR="0" indent="-347663" algn="l" defTabSz="685800" rtl="0" eaLnBrk="1" fontAlgn="base" latinLnBrk="0" hangingPunct="1">
              <a:lnSpc>
                <a:spcPct val="90000"/>
              </a:lnSpc>
              <a:spcBef>
                <a:spcPts val="375"/>
              </a:spcBef>
              <a:spcAft>
                <a:spcPct val="0"/>
              </a:spcAft>
              <a:buClrTx/>
              <a:buSzTx/>
              <a:buFont typeface="Franklin Gothic Book" panose="020B0503020102020204" pitchFamily="34" charset="0"/>
              <a:buChar char="−"/>
              <a:defRPr sz="2400" baseline="0"/>
            </a:lvl2pPr>
            <a:lvl3pPr marL="914400" indent="-227013">
              <a:buClr>
                <a:srgbClr val="000000"/>
              </a:buClr>
              <a:buFont typeface="Wingdings" panose="05000000000000000000" pitchFamily="2" charset="2"/>
              <a:buChar char="§"/>
              <a:defRPr sz="2000"/>
            </a:lvl3pPr>
            <a:lvl4pPr marL="1200150" indent="-171450">
              <a:buClr>
                <a:srgbClr val="000000"/>
              </a:buClr>
              <a:buSzPct val="50000"/>
              <a:buFont typeface="Courier New" panose="02070309020205020404" pitchFamily="49" charset="0"/>
              <a:buChar char="o"/>
              <a:defRPr sz="1800"/>
            </a:lvl4pPr>
            <a:lvl5pPr marL="1543050" indent="-171450">
              <a:buClr>
                <a:srgbClr val="000000"/>
              </a:buClr>
              <a:buFont typeface="Helvetica" charset="0"/>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7049252"/>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Content Placeholder 8"/>
          <p:cNvSpPr>
            <a:spLocks noGrp="1"/>
          </p:cNvSpPr>
          <p:nvPr>
            <p:ph sz="quarter" idx="15" hasCustomPrompt="1"/>
          </p:nvPr>
        </p:nvSpPr>
        <p:spPr>
          <a:xfrm>
            <a:off x="914400" y="4267200"/>
            <a:ext cx="7315200" cy="1676400"/>
          </a:xfrm>
        </p:spPr>
        <p:txBody>
          <a:bodyPr/>
          <a:lstStyle>
            <a:defPPr/>
            <a:lvl1pPr marL="0" indent="0">
              <a:buNone/>
              <a:defRPr/>
            </a:lvl1pPr>
          </a:lstStyle>
          <a:p>
            <a:pPr lvl="0"/>
            <a:r>
              <a:rPr lang="en-US"/>
              <a:t>Object</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C10,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068147871"/>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idx="1"/>
          </p:nvPr>
        </p:nvSpPr>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4B48F1-D104-4520-8BE0-DC1A3706C778}"/>
              </a:ext>
            </a:extLst>
          </p:cNvPr>
          <p:cNvSpPr>
            <a:spLocks noGrp="1"/>
          </p:cNvSpPr>
          <p:nvPr>
            <p:ph type="dt" sz="half" idx="10"/>
          </p:nvPr>
        </p:nvSpPr>
        <p:spPr/>
        <p:txBody>
          <a:bodyPr/>
          <a:lstStyle>
            <a:defPPr/>
            <a:lvl1pPr>
              <a:defRPr/>
            </a:lvl1pPr>
          </a:lstStyle>
          <a:p>
            <a:pPr>
              <a:defRPr/>
            </a:pPr>
            <a:fld id="{9EA245E5-4371-47FC-8EC7-3E07CC2947A9}" type="datetimeFigureOut">
              <a:rPr lang="en-US"/>
              <a:pPr>
                <a:defRPr/>
              </a:pPr>
              <a:t>12/11/2021</a:t>
            </a:fld>
            <a:endParaRPr lang="en-US"/>
          </a:p>
        </p:txBody>
      </p:sp>
      <p:sp>
        <p:nvSpPr>
          <p:cNvPr id="5" name="Footer Placeholder 4">
            <a:extLst>
              <a:ext uri="{FF2B5EF4-FFF2-40B4-BE49-F238E27FC236}">
                <a16:creationId xmlns:a16="http://schemas.microsoft.com/office/drawing/2014/main" id="{0D66FFB9-AA46-460A-83AF-1E7AC7774275}"/>
              </a:ext>
            </a:extLst>
          </p:cNvPr>
          <p:cNvSpPr>
            <a:spLocks noGrp="1"/>
          </p:cNvSpPr>
          <p:nvPr>
            <p:ph type="ftr" sz="quarter" idx="11"/>
          </p:nvPr>
        </p:nvSpPr>
        <p:spPr/>
        <p:txBody>
          <a:bodyPr/>
          <a:lstStyle>
            <a:defPPr/>
            <a:lvl1pPr>
              <a:defRPr/>
            </a:lvl1pPr>
          </a:lstStyle>
          <a:p>
            <a:pPr>
              <a:defRPr/>
            </a:pPr>
            <a:endParaRPr lang="en-US"/>
          </a:p>
        </p:txBody>
      </p:sp>
      <p:sp>
        <p:nvSpPr>
          <p:cNvPr id="6" name="Slide Number Placeholder 5">
            <a:extLst>
              <a:ext uri="{FF2B5EF4-FFF2-40B4-BE49-F238E27FC236}">
                <a16:creationId xmlns:a16="http://schemas.microsoft.com/office/drawing/2014/main" id="{3C65CDEA-391A-4BA4-B164-E5B50AF127F0}"/>
              </a:ext>
            </a:extLst>
          </p:cNvPr>
          <p:cNvSpPr>
            <a:spLocks noGrp="1"/>
          </p:cNvSpPr>
          <p:nvPr>
            <p:ph type="sldNum" sz="quarter" idx="12"/>
          </p:nvPr>
        </p:nvSpPr>
        <p:spPr/>
        <p:txBody>
          <a:bodyPr/>
          <a:lstStyle>
            <a:defPPr/>
            <a:lvl1pPr>
              <a:defRPr/>
            </a:lvl1pPr>
          </a:lstStyle>
          <a:p>
            <a:pPr>
              <a:defRPr/>
            </a:pPr>
            <a:fld id="{76ACC1D8-154D-489F-B1DC-F4CA96F2EF4B}" type="slidenum">
              <a:rPr lang="en-US"/>
              <a:pPr>
                <a:defRPr/>
              </a:pPr>
              <a:t>‹#›</a:t>
            </a:fld>
            <a:endParaRPr lang="en-US"/>
          </a:p>
        </p:txBody>
      </p:sp>
    </p:spTree>
    <p:extLst>
      <p:ext uri="{BB962C8B-B14F-4D97-AF65-F5344CB8AC3E}">
        <p14:creationId xmlns:p14="http://schemas.microsoft.com/office/powerpoint/2010/main" val="1650151006"/>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52EDB373-B773-4781-976B-0F6B68DE693C}"/>
              </a:ext>
            </a:extLst>
          </p:cNvPr>
          <p:cNvSpPr>
            <a:spLocks noGrp="1"/>
          </p:cNvSpPr>
          <p:nvPr>
            <p:ph type="dt" sz="half" idx="10"/>
          </p:nvPr>
        </p:nvSpPr>
        <p:spPr/>
        <p:txBody>
          <a:bodyPr/>
          <a:lstStyle>
            <a:defPPr/>
            <a:lvl1pPr>
              <a:defRPr/>
            </a:lvl1pPr>
          </a:lstStyle>
          <a:p>
            <a:pPr>
              <a:defRPr/>
            </a:pPr>
            <a:fld id="{DC960DC5-016B-4081-8155-31141F7D14AA}" type="datetimeFigureOut">
              <a:rPr lang="en-US"/>
              <a:pPr>
                <a:defRPr/>
              </a:pPr>
              <a:t>12/11/2021</a:t>
            </a:fld>
            <a:endParaRPr lang="en-US"/>
          </a:p>
        </p:txBody>
      </p:sp>
      <p:sp>
        <p:nvSpPr>
          <p:cNvPr id="3" name="Footer Placeholder 4">
            <a:extLst>
              <a:ext uri="{FF2B5EF4-FFF2-40B4-BE49-F238E27FC236}">
                <a16:creationId xmlns:a16="http://schemas.microsoft.com/office/drawing/2014/main" id="{5760B1FA-42E2-458D-9089-A5FFCCB4A62D}"/>
              </a:ext>
            </a:extLst>
          </p:cNvPr>
          <p:cNvSpPr>
            <a:spLocks noGrp="1"/>
          </p:cNvSpPr>
          <p:nvPr>
            <p:ph type="ftr" sz="quarter" idx="11"/>
          </p:nvPr>
        </p:nvSpPr>
        <p:spPr/>
        <p:txBody>
          <a:bodyPr/>
          <a:lstStyle>
            <a:defPPr/>
            <a:lvl1pPr>
              <a:defRPr/>
            </a:lvl1pPr>
          </a:lstStyle>
          <a:p>
            <a:pPr>
              <a:defRPr/>
            </a:pPr>
            <a:endParaRPr lang="en-US"/>
          </a:p>
        </p:txBody>
      </p:sp>
      <p:sp>
        <p:nvSpPr>
          <p:cNvPr id="4" name="Slide Number Placeholder 5">
            <a:extLst>
              <a:ext uri="{FF2B5EF4-FFF2-40B4-BE49-F238E27FC236}">
                <a16:creationId xmlns:a16="http://schemas.microsoft.com/office/drawing/2014/main" id="{5CB5ADDA-9813-46EA-A9A0-B26B9839E6C7}"/>
              </a:ext>
            </a:extLst>
          </p:cNvPr>
          <p:cNvSpPr>
            <a:spLocks noGrp="1"/>
          </p:cNvSpPr>
          <p:nvPr>
            <p:ph type="sldNum" sz="quarter" idx="12"/>
          </p:nvPr>
        </p:nvSpPr>
        <p:spPr/>
        <p:txBody>
          <a:bodyPr/>
          <a:lstStyle>
            <a:defPPr/>
            <a:lvl1pPr>
              <a:defRPr/>
            </a:lvl1pPr>
          </a:lstStyle>
          <a:p>
            <a:pPr>
              <a:defRPr/>
            </a:pPr>
            <a:fld id="{62D1C13D-FEA8-4222-A215-FE31DF7B4860}" type="slidenum">
              <a:rPr lang="en-US"/>
              <a:pPr>
                <a:defRPr/>
              </a:pPr>
              <a:t>‹#›</a:t>
            </a:fld>
            <a:endParaRPr lang="en-US"/>
          </a:p>
        </p:txBody>
      </p:sp>
    </p:spTree>
    <p:extLst>
      <p:ext uri="{BB962C8B-B14F-4D97-AF65-F5344CB8AC3E}">
        <p14:creationId xmlns:p14="http://schemas.microsoft.com/office/powerpoint/2010/main" val="72753902"/>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hapter number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85800" y="1143000"/>
            <a:ext cx="7772400" cy="738664"/>
          </a:xfrm>
        </p:spPr>
        <p:txBody>
          <a:bodyPr lIns="0" tIns="0" rIns="0" bIns="0" anchor="t" anchorCtr="0">
            <a:spAutoFit/>
          </a:bodyPr>
          <a:lstStyle>
            <a:defPPr/>
            <a:lvl1pPr>
              <a:defRPr sz="4800" b="1" i="0" baseline="0">
                <a:solidFill>
                  <a:srgbClr val="000099"/>
                </a:solidFill>
              </a:defRPr>
            </a:lvl1pPr>
          </a:lstStyle>
          <a:p>
            <a:r>
              <a:rPr lang="en-US"/>
              <a:t>Chapter number</a:t>
            </a:r>
          </a:p>
        </p:txBody>
      </p:sp>
      <p:sp>
        <p:nvSpPr>
          <p:cNvPr id="7" name="Text Placeholder 7"/>
          <p:cNvSpPr>
            <a:spLocks noGrp="1"/>
          </p:cNvSpPr>
          <p:nvPr>
            <p:ph type="body" sz="quarter" idx="13" hasCustomPrompt="1"/>
          </p:nvPr>
        </p:nvSpPr>
        <p:spPr>
          <a:xfrm>
            <a:off x="1905000" y="2438400"/>
            <a:ext cx="5334000" cy="2743200"/>
          </a:xfrm>
        </p:spPr>
        <p:txBody>
          <a:bodyPr/>
          <a:lstStyle>
            <a:defPPr/>
            <a:lvl1pPr marL="0" indent="0" algn="ctr">
              <a:buNone/>
              <a:defRPr sz="4000" b="1" baseline="0"/>
            </a:lvl1pPr>
          </a:lstStyle>
          <a:p>
            <a:pPr lvl="0"/>
            <a:r>
              <a:rPr lang="en-US"/>
              <a:t>Chapter title</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903205873"/>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838200" y="329625"/>
            <a:ext cx="7315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8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219200"/>
            <a:ext cx="7391400" cy="4724400"/>
          </a:xfrm>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50173738"/>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Imag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609600" y="379932"/>
            <a:ext cx="7315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8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143000"/>
            <a:ext cx="7315200" cy="4800600"/>
          </a:xfrm>
        </p:spPr>
        <p:txBody>
          <a:bodyPr/>
          <a:lstStyle>
            <a:defPPr/>
            <a:lvl1pPr marL="0" indent="0">
              <a:buNone/>
              <a:defRPr/>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575222137"/>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685800" y="360347"/>
            <a:ext cx="7315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8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2133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Text Placeholder 14"/>
          <p:cNvSpPr>
            <a:spLocks noGrp="1"/>
          </p:cNvSpPr>
          <p:nvPr>
            <p:ph type="body" sz="quarter" idx="15"/>
          </p:nvPr>
        </p:nvSpPr>
        <p:spPr>
          <a:xfrm>
            <a:off x="1295400" y="3892100"/>
            <a:ext cx="6934200" cy="2049956"/>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4273112279"/>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685800" y="346658"/>
            <a:ext cx="7315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8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10" name="Text Placeholder 14"/>
          <p:cNvSpPr>
            <a:spLocks noGrp="1"/>
          </p:cNvSpPr>
          <p:nvPr>
            <p:ph type="body" sz="quarter" idx="16"/>
          </p:nvPr>
        </p:nvSpPr>
        <p:spPr>
          <a:xfrm>
            <a:off x="1295400" y="2150899"/>
            <a:ext cx="6934200" cy="815635"/>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1" name="Text Placeholder 6"/>
          <p:cNvSpPr>
            <a:spLocks noGrp="1"/>
          </p:cNvSpPr>
          <p:nvPr>
            <p:ph type="body" sz="quarter" idx="17"/>
          </p:nvPr>
        </p:nvSpPr>
        <p:spPr>
          <a:xfrm>
            <a:off x="838200" y="3853668"/>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 name="Text Placeholder 14"/>
          <p:cNvSpPr>
            <a:spLocks noGrp="1"/>
          </p:cNvSpPr>
          <p:nvPr>
            <p:ph type="body" sz="quarter" idx="15"/>
          </p:nvPr>
        </p:nvSpPr>
        <p:spPr>
          <a:xfrm>
            <a:off x="1295400" y="4982112"/>
            <a:ext cx="6934200" cy="885288"/>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2704291245"/>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762000" y="426423"/>
            <a:ext cx="7315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lvl1pPr algn="l">
              <a:defRPr sz="2800" b="1" i="0" baseline="0">
                <a:solidFill>
                  <a:srgbClr val="000099"/>
                </a:solidFill>
              </a:defRPr>
            </a:lvl1pPr>
          </a:lstStyle>
          <a:p>
            <a:pPr lvl="0"/>
            <a:r>
              <a:rPr lang="en-US"/>
              <a:t>Click to edit Master title style</a:t>
            </a:r>
          </a:p>
        </p:txBody>
      </p:sp>
      <p:sp>
        <p:nvSpPr>
          <p:cNvPr id="7" name="Text Placeholder 14"/>
          <p:cNvSpPr>
            <a:spLocks noGrp="1"/>
          </p:cNvSpPr>
          <p:nvPr>
            <p:ph type="body" sz="quarter" idx="15"/>
          </p:nvPr>
        </p:nvSpPr>
        <p:spPr>
          <a:xfrm>
            <a:off x="1295400" y="1143000"/>
            <a:ext cx="6934200" cy="3200400"/>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610901562"/>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685800" y="407686"/>
            <a:ext cx="7315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8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0" name="Text Placeholder 9"/>
          <p:cNvSpPr>
            <a:spLocks noGrp="1"/>
          </p:cNvSpPr>
          <p:nvPr>
            <p:ph type="body" sz="quarter" idx="15"/>
          </p:nvPr>
        </p:nvSpPr>
        <p:spPr>
          <a:xfrm>
            <a:off x="838200" y="4187278"/>
            <a:ext cx="7391400" cy="1756321"/>
          </a:xfrm>
        </p:spPr>
        <p:txBody>
          <a:bodyPr/>
          <a:lstStyle>
            <a:defPPr/>
            <a:lvl1pPr marL="0" indent="0">
              <a:buNone/>
              <a:defRPr sz="2000"/>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C17,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541202833"/>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Image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762000" y="350932"/>
            <a:ext cx="7315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8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Content Placeholder 8"/>
          <p:cNvSpPr>
            <a:spLocks noGrp="1"/>
          </p:cNvSpPr>
          <p:nvPr>
            <p:ph sz="quarter" idx="15" hasCustomPrompt="1"/>
          </p:nvPr>
        </p:nvSpPr>
        <p:spPr>
          <a:xfrm>
            <a:off x="914400" y="4267200"/>
            <a:ext cx="7315200" cy="1676400"/>
          </a:xfrm>
        </p:spPr>
        <p:txBody>
          <a:bodyPr/>
          <a:lstStyle>
            <a:defPPr/>
            <a:lvl1pPr marL="0" indent="0">
              <a:buNone/>
              <a:defRPr/>
            </a:lvl1pPr>
          </a:lstStyle>
          <a:p>
            <a:pPr lvl="0"/>
            <a:r>
              <a:rPr lang="en-US"/>
              <a:t>Object</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C17,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06814787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idx="1"/>
          </p:nvPr>
        </p:nvSpPr>
        <p:spPr/>
        <p:txBody>
          <a:bodyPr/>
          <a:lstStyle>
            <a:def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defPPr/>
          </a:lstStyle>
          <a:p>
            <a:fld id="{0916D985-955D-4AF7-AC28-A8936AC7AFB8}" type="datetimeFigureOut">
              <a:rPr lang="en-US" smtClean="0"/>
              <a:pPr/>
              <a:t>12/11/2021</a:t>
            </a:fld>
            <a:endParaRPr lang="en-US"/>
          </a:p>
        </p:txBody>
      </p:sp>
      <p:sp>
        <p:nvSpPr>
          <p:cNvPr id="5" name="Footer Placeholder 4"/>
          <p:cNvSpPr>
            <a:spLocks noGrp="1"/>
          </p:cNvSpPr>
          <p:nvPr>
            <p:ph type="ftr" sz="quarter" idx="3"/>
          </p:nvPr>
        </p:nvSpPr>
        <p:spPr/>
        <p:txBody>
          <a:bodyPr/>
          <a:lstStyle>
            <a:defPPr/>
          </a:lstStyle>
          <a:p>
            <a:endParaRPr lang="en-US"/>
          </a:p>
        </p:txBody>
      </p:sp>
      <p:sp>
        <p:nvSpPr>
          <p:cNvPr id="6" name="Slide Number Placeholder 5"/>
          <p:cNvSpPr>
            <a:spLocks noGrp="1"/>
          </p:cNvSpPr>
          <p:nvPr>
            <p:ph type="sldNum" sz="quarter" idx="4"/>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2438400"/>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C10,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514097214"/>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685800" y="395599"/>
            <a:ext cx="7315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8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2438400"/>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C17,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514097214"/>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_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762000" y="346181"/>
            <a:ext cx="7315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8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1633402"/>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C17,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
        <p:nvSpPr>
          <p:cNvPr id="9" name="Text Placeholder 9"/>
          <p:cNvSpPr>
            <a:spLocks noGrp="1"/>
          </p:cNvSpPr>
          <p:nvPr>
            <p:ph type="body" sz="quarter" idx="16"/>
          </p:nvPr>
        </p:nvSpPr>
        <p:spPr>
          <a:xfrm>
            <a:off x="812800" y="5029200"/>
            <a:ext cx="7391400" cy="533400"/>
          </a:xfrm>
        </p:spPr>
        <p:txBody>
          <a:bodyPr/>
          <a:lstStyle>
            <a:defPPr/>
            <a:lvl1pPr marL="0" indent="0">
              <a:buNone/>
              <a:defRPr sz="2000"/>
            </a:lvl1pPr>
          </a:lstStyle>
          <a:p>
            <a:pPr lvl="0"/>
            <a:r>
              <a:rPr lang="en-US"/>
              <a:t>Edit Master text styles</a:t>
            </a:r>
          </a:p>
        </p:txBody>
      </p:sp>
    </p:spTree>
    <p:extLst>
      <p:ext uri="{BB962C8B-B14F-4D97-AF65-F5344CB8AC3E}">
        <p14:creationId xmlns:p14="http://schemas.microsoft.com/office/powerpoint/2010/main" val="2602246019"/>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Image_Text__Image_Text_Image">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685800" y="356058"/>
            <a:ext cx="7315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800" b="1" i="0" baseline="0">
                <a:solidFill>
                  <a:srgbClr val="000099"/>
                </a:solidFill>
              </a:defRPr>
            </a:lvl1pPr>
          </a:lstStyle>
          <a:p>
            <a:pPr lvl="0"/>
            <a:r>
              <a:rPr lang="en-US"/>
              <a:t>Click to edit Master title style</a:t>
            </a:r>
          </a:p>
        </p:txBody>
      </p:sp>
      <p:sp>
        <p:nvSpPr>
          <p:cNvPr id="8" name="Text Placeholder 7"/>
          <p:cNvSpPr>
            <a:spLocks noGrp="1"/>
          </p:cNvSpPr>
          <p:nvPr>
            <p:ph type="body" sz="quarter" idx="14" hasCustomPrompt="1"/>
          </p:nvPr>
        </p:nvSpPr>
        <p:spPr>
          <a:xfrm>
            <a:off x="812800" y="2133600"/>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C16,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
        <p:nvSpPr>
          <p:cNvPr id="9" name="Text Placeholder 9"/>
          <p:cNvSpPr>
            <a:spLocks noGrp="1"/>
          </p:cNvSpPr>
          <p:nvPr>
            <p:ph type="body" sz="quarter" idx="16"/>
          </p:nvPr>
        </p:nvSpPr>
        <p:spPr>
          <a:xfrm>
            <a:off x="812800" y="2667000"/>
            <a:ext cx="7391400" cy="648415"/>
          </a:xfrm>
        </p:spPr>
        <p:txBody>
          <a:bodyPr/>
          <a:lstStyle>
            <a:defPPr/>
            <a:lvl1pPr marL="0" indent="0">
              <a:buNone/>
              <a:defRPr sz="2000"/>
            </a:lvl1pPr>
          </a:lstStyle>
          <a:p>
            <a:pPr lvl="0"/>
            <a:r>
              <a:rPr lang="en-US"/>
              <a:t>Edit Master text styles</a:t>
            </a:r>
          </a:p>
        </p:txBody>
      </p:sp>
      <p:sp>
        <p:nvSpPr>
          <p:cNvPr id="12" name="Content Placeholder 6">
            <a:extLst>
              <a:ext uri="{FF2B5EF4-FFF2-40B4-BE49-F238E27FC236}">
                <a16:creationId xmlns:a16="http://schemas.microsoft.com/office/drawing/2014/main" id="{137933C1-9499-4704-951E-B6C9814698EE}"/>
              </a:ext>
            </a:extLst>
          </p:cNvPr>
          <p:cNvSpPr>
            <a:spLocks noGrp="1"/>
          </p:cNvSpPr>
          <p:nvPr>
            <p:ph sz="quarter" idx="18"/>
          </p:nvPr>
        </p:nvSpPr>
        <p:spPr>
          <a:xfrm>
            <a:off x="812800" y="3352800"/>
            <a:ext cx="7315200" cy="778330"/>
          </a:xfrm>
        </p:spPr>
        <p:txBody>
          <a:bodyPr/>
          <a:lstStyle>
            <a:defPPr/>
            <a:lvl1pPr marL="0" indent="0">
              <a:buNone/>
              <a:defRPr/>
            </a:lvl1pPr>
          </a:lstStyle>
          <a:p>
            <a:pPr lvl="0"/>
            <a:r>
              <a:rPr lang="en-US"/>
              <a:t>Edit Master text styles</a:t>
            </a:r>
          </a:p>
        </p:txBody>
      </p:sp>
      <p:sp>
        <p:nvSpPr>
          <p:cNvPr id="13" name="Text Placeholder 9">
            <a:extLst>
              <a:ext uri="{FF2B5EF4-FFF2-40B4-BE49-F238E27FC236}">
                <a16:creationId xmlns:a16="http://schemas.microsoft.com/office/drawing/2014/main" id="{884F4A54-9351-46B5-A548-931753531EBE}"/>
              </a:ext>
            </a:extLst>
          </p:cNvPr>
          <p:cNvSpPr>
            <a:spLocks noGrp="1"/>
          </p:cNvSpPr>
          <p:nvPr>
            <p:ph type="body" sz="quarter" idx="19"/>
          </p:nvPr>
        </p:nvSpPr>
        <p:spPr>
          <a:xfrm>
            <a:off x="812800" y="1066801"/>
            <a:ext cx="7391400" cy="990600"/>
          </a:xfrm>
        </p:spPr>
        <p:txBody>
          <a:bodyPr/>
          <a:lstStyle>
            <a:defPPr/>
            <a:lvl1pPr marL="0" indent="0">
              <a:buNone/>
              <a:defRPr sz="2000"/>
            </a:lvl1pPr>
          </a:lstStyle>
          <a:p>
            <a:pPr lvl="0"/>
            <a:r>
              <a:rPr lang="en-US"/>
              <a:t>Edit Master text styles</a:t>
            </a:r>
          </a:p>
        </p:txBody>
      </p:sp>
      <p:sp>
        <p:nvSpPr>
          <p:cNvPr id="11" name="Text Placeholder 7">
            <a:extLst>
              <a:ext uri="{FF2B5EF4-FFF2-40B4-BE49-F238E27FC236}">
                <a16:creationId xmlns:a16="http://schemas.microsoft.com/office/drawing/2014/main" id="{844E0A67-B66E-4516-B0F1-B0A30301A6A9}"/>
              </a:ext>
            </a:extLst>
          </p:cNvPr>
          <p:cNvSpPr>
            <a:spLocks noGrp="1"/>
          </p:cNvSpPr>
          <p:nvPr>
            <p:ph type="body" sz="quarter" idx="20" hasCustomPrompt="1"/>
          </p:nvPr>
        </p:nvSpPr>
        <p:spPr>
          <a:xfrm>
            <a:off x="838200" y="4191000"/>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4" name="Text Placeholder 9">
            <a:extLst>
              <a:ext uri="{FF2B5EF4-FFF2-40B4-BE49-F238E27FC236}">
                <a16:creationId xmlns:a16="http://schemas.microsoft.com/office/drawing/2014/main" id="{9D064AD1-12A6-46FC-82BF-B1B12B70E950}"/>
              </a:ext>
            </a:extLst>
          </p:cNvPr>
          <p:cNvSpPr>
            <a:spLocks noGrp="1"/>
          </p:cNvSpPr>
          <p:nvPr>
            <p:ph type="body" sz="quarter" idx="21"/>
          </p:nvPr>
        </p:nvSpPr>
        <p:spPr>
          <a:xfrm>
            <a:off x="838200" y="4724400"/>
            <a:ext cx="7391400" cy="472888"/>
          </a:xfrm>
        </p:spPr>
        <p:txBody>
          <a:bodyPr/>
          <a:lstStyle>
            <a:defPPr/>
            <a:lvl1pPr marL="0" indent="0">
              <a:buNone/>
              <a:defRPr sz="2000"/>
            </a:lvl1pPr>
          </a:lstStyle>
          <a:p>
            <a:pPr lvl="0"/>
            <a:r>
              <a:rPr lang="en-US"/>
              <a:t>Edit Master text styles</a:t>
            </a:r>
          </a:p>
        </p:txBody>
      </p:sp>
      <p:sp>
        <p:nvSpPr>
          <p:cNvPr id="15" name="Content Placeholder 6">
            <a:extLst>
              <a:ext uri="{FF2B5EF4-FFF2-40B4-BE49-F238E27FC236}">
                <a16:creationId xmlns:a16="http://schemas.microsoft.com/office/drawing/2014/main" id="{9632AB5E-02C7-4D86-85F5-B2D75EBFDDD7}"/>
              </a:ext>
            </a:extLst>
          </p:cNvPr>
          <p:cNvSpPr>
            <a:spLocks noGrp="1"/>
          </p:cNvSpPr>
          <p:nvPr>
            <p:ph sz="quarter" idx="22"/>
          </p:nvPr>
        </p:nvSpPr>
        <p:spPr>
          <a:xfrm>
            <a:off x="838200" y="5257800"/>
            <a:ext cx="7315200" cy="824588"/>
          </a:xfrm>
        </p:spPr>
        <p:txBody>
          <a:bodyPr/>
          <a:lstStyle>
            <a:defPPr/>
            <a:lvl1pPr marL="0" indent="0">
              <a:buNone/>
              <a:defRPr/>
            </a:lvl1pPr>
          </a:lstStyle>
          <a:p>
            <a:pPr lvl="0"/>
            <a:r>
              <a:rPr lang="en-US"/>
              <a:t>Edit Master text styles</a:t>
            </a:r>
          </a:p>
        </p:txBody>
      </p:sp>
    </p:spTree>
    <p:extLst>
      <p:ext uri="{BB962C8B-B14F-4D97-AF65-F5344CB8AC3E}">
        <p14:creationId xmlns:p14="http://schemas.microsoft.com/office/powerpoint/2010/main" val="1522002939"/>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hapter number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85800" y="1143000"/>
            <a:ext cx="7772400" cy="738664"/>
          </a:xfrm>
        </p:spPr>
        <p:txBody>
          <a:bodyPr lIns="0" tIns="0" rIns="0" bIns="0" anchor="t" anchorCtr="0">
            <a:spAutoFit/>
          </a:bodyPr>
          <a:lstStyle>
            <a:defPPr/>
            <a:lvl1pPr>
              <a:defRPr sz="4800" b="1" i="0" baseline="0">
                <a:solidFill>
                  <a:srgbClr val="000099"/>
                </a:solidFill>
              </a:defRPr>
            </a:lvl1pPr>
          </a:lstStyle>
          <a:p>
            <a:r>
              <a:rPr lang="en-US"/>
              <a:t>Chapter number</a:t>
            </a:r>
          </a:p>
        </p:txBody>
      </p:sp>
      <p:sp>
        <p:nvSpPr>
          <p:cNvPr id="7" name="Text Placeholder 7"/>
          <p:cNvSpPr>
            <a:spLocks noGrp="1"/>
          </p:cNvSpPr>
          <p:nvPr>
            <p:ph type="body" sz="quarter" idx="13" hasCustomPrompt="1"/>
          </p:nvPr>
        </p:nvSpPr>
        <p:spPr>
          <a:xfrm>
            <a:off x="1905000" y="2438400"/>
            <a:ext cx="5334000" cy="2743200"/>
          </a:xfrm>
        </p:spPr>
        <p:txBody>
          <a:bodyPr/>
          <a:lstStyle>
            <a:defPPr/>
            <a:lvl1pPr marL="0" indent="0" algn="ctr">
              <a:buNone/>
              <a:defRPr sz="4000" b="1" baseline="0"/>
            </a:lvl1pPr>
          </a:lstStyle>
          <a:p>
            <a:pPr lvl="0"/>
            <a:r>
              <a:rPr lang="en-US"/>
              <a:t>Chapter title</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903205873"/>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ext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838200" y="329625"/>
            <a:ext cx="7315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8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219200"/>
            <a:ext cx="7391400" cy="4724400"/>
          </a:xfrm>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50173738"/>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Imag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609600" y="379932"/>
            <a:ext cx="7315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8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143000"/>
            <a:ext cx="7315200" cy="4800600"/>
          </a:xfrm>
        </p:spPr>
        <p:txBody>
          <a:bodyPr/>
          <a:lstStyle>
            <a:defPPr/>
            <a:lvl1pPr marL="0" indent="0">
              <a:buNone/>
              <a:defRPr/>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575222137"/>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685800" y="360347"/>
            <a:ext cx="7315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8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2133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Text Placeholder 14"/>
          <p:cNvSpPr>
            <a:spLocks noGrp="1"/>
          </p:cNvSpPr>
          <p:nvPr>
            <p:ph type="body" sz="quarter" idx="15"/>
          </p:nvPr>
        </p:nvSpPr>
        <p:spPr>
          <a:xfrm>
            <a:off x="1295400" y="3892100"/>
            <a:ext cx="6934200" cy="2049956"/>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4273112279"/>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685800" y="346658"/>
            <a:ext cx="7315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8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10" name="Text Placeholder 14"/>
          <p:cNvSpPr>
            <a:spLocks noGrp="1"/>
          </p:cNvSpPr>
          <p:nvPr>
            <p:ph type="body" sz="quarter" idx="16"/>
          </p:nvPr>
        </p:nvSpPr>
        <p:spPr>
          <a:xfrm>
            <a:off x="1295400" y="2150899"/>
            <a:ext cx="6934200" cy="815635"/>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1" name="Text Placeholder 6"/>
          <p:cNvSpPr>
            <a:spLocks noGrp="1"/>
          </p:cNvSpPr>
          <p:nvPr>
            <p:ph type="body" sz="quarter" idx="17"/>
          </p:nvPr>
        </p:nvSpPr>
        <p:spPr>
          <a:xfrm>
            <a:off x="838200" y="3853668"/>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 name="Text Placeholder 14"/>
          <p:cNvSpPr>
            <a:spLocks noGrp="1"/>
          </p:cNvSpPr>
          <p:nvPr>
            <p:ph type="body" sz="quarter" idx="15"/>
          </p:nvPr>
        </p:nvSpPr>
        <p:spPr>
          <a:xfrm>
            <a:off x="1295400" y="4982112"/>
            <a:ext cx="6934200" cy="885288"/>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2704291245"/>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762000" y="426423"/>
            <a:ext cx="7315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lvl1pPr algn="l">
              <a:defRPr sz="2800" b="1" i="0" baseline="0">
                <a:solidFill>
                  <a:srgbClr val="000099"/>
                </a:solidFill>
              </a:defRPr>
            </a:lvl1pPr>
          </a:lstStyle>
          <a:p>
            <a:pPr lvl="0"/>
            <a:r>
              <a:rPr lang="en-US"/>
              <a:t>Click to edit Master title style</a:t>
            </a:r>
          </a:p>
        </p:txBody>
      </p:sp>
      <p:sp>
        <p:nvSpPr>
          <p:cNvPr id="7" name="Text Placeholder 14"/>
          <p:cNvSpPr>
            <a:spLocks noGrp="1"/>
          </p:cNvSpPr>
          <p:nvPr>
            <p:ph type="body" sz="quarter" idx="15"/>
          </p:nvPr>
        </p:nvSpPr>
        <p:spPr>
          <a:xfrm>
            <a:off x="1295400" y="1143000"/>
            <a:ext cx="6934200" cy="3200400"/>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610901562"/>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685800" y="407686"/>
            <a:ext cx="7315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8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0" name="Text Placeholder 9"/>
          <p:cNvSpPr>
            <a:spLocks noGrp="1"/>
          </p:cNvSpPr>
          <p:nvPr>
            <p:ph type="body" sz="quarter" idx="15"/>
          </p:nvPr>
        </p:nvSpPr>
        <p:spPr>
          <a:xfrm>
            <a:off x="838200" y="4187278"/>
            <a:ext cx="7391400" cy="1756321"/>
          </a:xfrm>
        </p:spPr>
        <p:txBody>
          <a:bodyPr/>
          <a:lstStyle>
            <a:defPPr/>
            <a:lvl1pPr marL="0" indent="0">
              <a:buNone/>
              <a:defRPr sz="2000"/>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C17,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541202833"/>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_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1633402"/>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C10,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
        <p:nvSpPr>
          <p:cNvPr id="9" name="Text Placeholder 9"/>
          <p:cNvSpPr>
            <a:spLocks noGrp="1"/>
          </p:cNvSpPr>
          <p:nvPr>
            <p:ph type="body" sz="quarter" idx="16"/>
          </p:nvPr>
        </p:nvSpPr>
        <p:spPr>
          <a:xfrm>
            <a:off x="812800" y="5029200"/>
            <a:ext cx="7391400" cy="533400"/>
          </a:xfrm>
        </p:spPr>
        <p:txBody>
          <a:bodyPr/>
          <a:lstStyle>
            <a:defPPr/>
            <a:lvl1pPr marL="0" indent="0">
              <a:buNone/>
              <a:defRPr sz="2000"/>
            </a:lvl1pPr>
          </a:lstStyle>
          <a:p>
            <a:pPr lvl="0"/>
            <a:r>
              <a:rPr lang="en-US"/>
              <a:t>Edit Master text styles</a:t>
            </a:r>
          </a:p>
        </p:txBody>
      </p:sp>
    </p:spTree>
    <p:extLst>
      <p:ext uri="{BB962C8B-B14F-4D97-AF65-F5344CB8AC3E}">
        <p14:creationId xmlns:p14="http://schemas.microsoft.com/office/powerpoint/2010/main" val="2602246019"/>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Image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762000" y="350932"/>
            <a:ext cx="7315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8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Content Placeholder 8"/>
          <p:cNvSpPr>
            <a:spLocks noGrp="1"/>
          </p:cNvSpPr>
          <p:nvPr>
            <p:ph sz="quarter" idx="15" hasCustomPrompt="1"/>
          </p:nvPr>
        </p:nvSpPr>
        <p:spPr>
          <a:xfrm>
            <a:off x="914400" y="4267200"/>
            <a:ext cx="7315200" cy="1676400"/>
          </a:xfrm>
        </p:spPr>
        <p:txBody>
          <a:bodyPr/>
          <a:lstStyle>
            <a:defPPr/>
            <a:lvl1pPr marL="0" indent="0">
              <a:buNone/>
              <a:defRPr/>
            </a:lvl1pPr>
          </a:lstStyle>
          <a:p>
            <a:pPr lvl="0"/>
            <a:r>
              <a:rPr lang="en-US"/>
              <a:t>Object</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C17,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068147871"/>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ext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685800" y="395599"/>
            <a:ext cx="7315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8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2438400"/>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C17,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514097214"/>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ext_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762000" y="346181"/>
            <a:ext cx="7315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8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1633402"/>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C17,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
        <p:nvSpPr>
          <p:cNvPr id="9" name="Text Placeholder 9"/>
          <p:cNvSpPr>
            <a:spLocks noGrp="1"/>
          </p:cNvSpPr>
          <p:nvPr>
            <p:ph type="body" sz="quarter" idx="16"/>
          </p:nvPr>
        </p:nvSpPr>
        <p:spPr>
          <a:xfrm>
            <a:off x="812800" y="5029200"/>
            <a:ext cx="7391400" cy="533400"/>
          </a:xfrm>
        </p:spPr>
        <p:txBody>
          <a:bodyPr/>
          <a:lstStyle>
            <a:defPPr/>
            <a:lvl1pPr marL="0" indent="0">
              <a:buNone/>
              <a:defRPr sz="2000"/>
            </a:lvl1pPr>
          </a:lstStyle>
          <a:p>
            <a:pPr lvl="0"/>
            <a:r>
              <a:rPr lang="en-US"/>
              <a:t>Edit Master text styles</a:t>
            </a:r>
          </a:p>
        </p:txBody>
      </p:sp>
    </p:spTree>
    <p:extLst>
      <p:ext uri="{BB962C8B-B14F-4D97-AF65-F5344CB8AC3E}">
        <p14:creationId xmlns:p14="http://schemas.microsoft.com/office/powerpoint/2010/main" val="2602246019"/>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Image_Text__Image_Text_Image">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685800" y="356058"/>
            <a:ext cx="7315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800" b="1" i="0" baseline="0">
                <a:solidFill>
                  <a:srgbClr val="000099"/>
                </a:solidFill>
              </a:defRPr>
            </a:lvl1pPr>
          </a:lstStyle>
          <a:p>
            <a:pPr lvl="0"/>
            <a:r>
              <a:rPr lang="en-US"/>
              <a:t>Click to edit Master title style</a:t>
            </a:r>
          </a:p>
        </p:txBody>
      </p:sp>
      <p:sp>
        <p:nvSpPr>
          <p:cNvPr id="8" name="Text Placeholder 7"/>
          <p:cNvSpPr>
            <a:spLocks noGrp="1"/>
          </p:cNvSpPr>
          <p:nvPr>
            <p:ph type="body" sz="quarter" idx="14" hasCustomPrompt="1"/>
          </p:nvPr>
        </p:nvSpPr>
        <p:spPr>
          <a:xfrm>
            <a:off x="812800" y="2133600"/>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C16,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
        <p:nvSpPr>
          <p:cNvPr id="9" name="Text Placeholder 9"/>
          <p:cNvSpPr>
            <a:spLocks noGrp="1"/>
          </p:cNvSpPr>
          <p:nvPr>
            <p:ph type="body" sz="quarter" idx="16"/>
          </p:nvPr>
        </p:nvSpPr>
        <p:spPr>
          <a:xfrm>
            <a:off x="812800" y="2667000"/>
            <a:ext cx="7391400" cy="648415"/>
          </a:xfrm>
        </p:spPr>
        <p:txBody>
          <a:bodyPr/>
          <a:lstStyle>
            <a:defPPr/>
            <a:lvl1pPr marL="0" indent="0">
              <a:buNone/>
              <a:defRPr sz="2000"/>
            </a:lvl1pPr>
          </a:lstStyle>
          <a:p>
            <a:pPr lvl="0"/>
            <a:r>
              <a:rPr lang="en-US"/>
              <a:t>Edit Master text styles</a:t>
            </a:r>
          </a:p>
        </p:txBody>
      </p:sp>
      <p:sp>
        <p:nvSpPr>
          <p:cNvPr id="12" name="Content Placeholder 6">
            <a:extLst>
              <a:ext uri="{FF2B5EF4-FFF2-40B4-BE49-F238E27FC236}">
                <a16:creationId xmlns:a16="http://schemas.microsoft.com/office/drawing/2014/main" id="{137933C1-9499-4704-951E-B6C9814698EE}"/>
              </a:ext>
            </a:extLst>
          </p:cNvPr>
          <p:cNvSpPr>
            <a:spLocks noGrp="1"/>
          </p:cNvSpPr>
          <p:nvPr>
            <p:ph sz="quarter" idx="18"/>
          </p:nvPr>
        </p:nvSpPr>
        <p:spPr>
          <a:xfrm>
            <a:off x="812800" y="3352800"/>
            <a:ext cx="7315200" cy="778330"/>
          </a:xfrm>
        </p:spPr>
        <p:txBody>
          <a:bodyPr/>
          <a:lstStyle>
            <a:defPPr/>
            <a:lvl1pPr marL="0" indent="0">
              <a:buNone/>
              <a:defRPr/>
            </a:lvl1pPr>
          </a:lstStyle>
          <a:p>
            <a:pPr lvl="0"/>
            <a:r>
              <a:rPr lang="en-US"/>
              <a:t>Edit Master text styles</a:t>
            </a:r>
          </a:p>
        </p:txBody>
      </p:sp>
      <p:sp>
        <p:nvSpPr>
          <p:cNvPr id="13" name="Text Placeholder 9">
            <a:extLst>
              <a:ext uri="{FF2B5EF4-FFF2-40B4-BE49-F238E27FC236}">
                <a16:creationId xmlns:a16="http://schemas.microsoft.com/office/drawing/2014/main" id="{884F4A54-9351-46B5-A548-931753531EBE}"/>
              </a:ext>
            </a:extLst>
          </p:cNvPr>
          <p:cNvSpPr>
            <a:spLocks noGrp="1"/>
          </p:cNvSpPr>
          <p:nvPr>
            <p:ph type="body" sz="quarter" idx="19"/>
          </p:nvPr>
        </p:nvSpPr>
        <p:spPr>
          <a:xfrm>
            <a:off x="812800" y="1066801"/>
            <a:ext cx="7391400" cy="990600"/>
          </a:xfrm>
        </p:spPr>
        <p:txBody>
          <a:bodyPr/>
          <a:lstStyle>
            <a:defPPr/>
            <a:lvl1pPr marL="0" indent="0">
              <a:buNone/>
              <a:defRPr sz="2000"/>
            </a:lvl1pPr>
          </a:lstStyle>
          <a:p>
            <a:pPr lvl="0"/>
            <a:r>
              <a:rPr lang="en-US"/>
              <a:t>Edit Master text styles</a:t>
            </a:r>
          </a:p>
        </p:txBody>
      </p:sp>
      <p:sp>
        <p:nvSpPr>
          <p:cNvPr id="11" name="Text Placeholder 7">
            <a:extLst>
              <a:ext uri="{FF2B5EF4-FFF2-40B4-BE49-F238E27FC236}">
                <a16:creationId xmlns:a16="http://schemas.microsoft.com/office/drawing/2014/main" id="{844E0A67-B66E-4516-B0F1-B0A30301A6A9}"/>
              </a:ext>
            </a:extLst>
          </p:cNvPr>
          <p:cNvSpPr>
            <a:spLocks noGrp="1"/>
          </p:cNvSpPr>
          <p:nvPr>
            <p:ph type="body" sz="quarter" idx="20" hasCustomPrompt="1"/>
          </p:nvPr>
        </p:nvSpPr>
        <p:spPr>
          <a:xfrm>
            <a:off x="838200" y="4191000"/>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4" name="Text Placeholder 9">
            <a:extLst>
              <a:ext uri="{FF2B5EF4-FFF2-40B4-BE49-F238E27FC236}">
                <a16:creationId xmlns:a16="http://schemas.microsoft.com/office/drawing/2014/main" id="{9D064AD1-12A6-46FC-82BF-B1B12B70E950}"/>
              </a:ext>
            </a:extLst>
          </p:cNvPr>
          <p:cNvSpPr>
            <a:spLocks noGrp="1"/>
          </p:cNvSpPr>
          <p:nvPr>
            <p:ph type="body" sz="quarter" idx="21"/>
          </p:nvPr>
        </p:nvSpPr>
        <p:spPr>
          <a:xfrm>
            <a:off x="838200" y="4724400"/>
            <a:ext cx="7391400" cy="472888"/>
          </a:xfrm>
        </p:spPr>
        <p:txBody>
          <a:bodyPr/>
          <a:lstStyle>
            <a:defPPr/>
            <a:lvl1pPr marL="0" indent="0">
              <a:buNone/>
              <a:defRPr sz="2000"/>
            </a:lvl1pPr>
          </a:lstStyle>
          <a:p>
            <a:pPr lvl="0"/>
            <a:r>
              <a:rPr lang="en-US"/>
              <a:t>Edit Master text styles</a:t>
            </a:r>
          </a:p>
        </p:txBody>
      </p:sp>
      <p:sp>
        <p:nvSpPr>
          <p:cNvPr id="15" name="Content Placeholder 6">
            <a:extLst>
              <a:ext uri="{FF2B5EF4-FFF2-40B4-BE49-F238E27FC236}">
                <a16:creationId xmlns:a16="http://schemas.microsoft.com/office/drawing/2014/main" id="{9632AB5E-02C7-4D86-85F5-B2D75EBFDDD7}"/>
              </a:ext>
            </a:extLst>
          </p:cNvPr>
          <p:cNvSpPr>
            <a:spLocks noGrp="1"/>
          </p:cNvSpPr>
          <p:nvPr>
            <p:ph sz="quarter" idx="22"/>
          </p:nvPr>
        </p:nvSpPr>
        <p:spPr>
          <a:xfrm>
            <a:off x="838200" y="5257800"/>
            <a:ext cx="7315200" cy="824588"/>
          </a:xfrm>
        </p:spPr>
        <p:txBody>
          <a:bodyPr/>
          <a:lstStyle>
            <a:defPPr/>
            <a:lvl1pPr marL="0" indent="0">
              <a:buNone/>
              <a:defRPr/>
            </a:lvl1pPr>
          </a:lstStyle>
          <a:p>
            <a:pPr lvl="0"/>
            <a:r>
              <a:rPr lang="en-US"/>
              <a:t>Edit Master text styles</a:t>
            </a:r>
          </a:p>
        </p:txBody>
      </p:sp>
    </p:spTree>
    <p:extLst>
      <p:ext uri="{BB962C8B-B14F-4D97-AF65-F5344CB8AC3E}">
        <p14:creationId xmlns:p14="http://schemas.microsoft.com/office/powerpoint/2010/main" val="1522002939"/>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hapter number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85800" y="1143000"/>
            <a:ext cx="7772400" cy="677108"/>
          </a:xfrm>
        </p:spPr>
        <p:txBody>
          <a:bodyPr lIns="0" tIns="0" rIns="0" bIns="0" anchor="t" anchorCtr="0">
            <a:spAutoFit/>
          </a:bodyPr>
          <a:lstStyle>
            <a:defPPr/>
            <a:lvl1pPr>
              <a:defRPr sz="4400" b="1" i="0" baseline="0">
                <a:solidFill>
                  <a:srgbClr val="000099"/>
                </a:solidFill>
              </a:defRPr>
            </a:lvl1pPr>
          </a:lstStyle>
          <a:p>
            <a:r>
              <a:rPr lang="en-US"/>
              <a:t>Chapter number</a:t>
            </a:r>
          </a:p>
        </p:txBody>
      </p:sp>
      <p:sp>
        <p:nvSpPr>
          <p:cNvPr id="7" name="Text Placeholder 7"/>
          <p:cNvSpPr>
            <a:spLocks noGrp="1"/>
          </p:cNvSpPr>
          <p:nvPr>
            <p:ph type="body" sz="quarter" idx="13" hasCustomPrompt="1"/>
          </p:nvPr>
        </p:nvSpPr>
        <p:spPr>
          <a:xfrm>
            <a:off x="1905000" y="2209800"/>
            <a:ext cx="5334000" cy="2971800"/>
          </a:xfrm>
        </p:spPr>
        <p:txBody>
          <a:bodyPr/>
          <a:lstStyle>
            <a:defPPr/>
            <a:lvl1pPr marL="0" indent="0" algn="ctr">
              <a:buNone/>
              <a:defRPr sz="4000" b="1" baseline="0"/>
            </a:lvl1pPr>
          </a:lstStyle>
          <a:p>
            <a:pPr lvl="0"/>
            <a:r>
              <a:rPr lang="en-US"/>
              <a:t>Chapter title</a:t>
            </a:r>
          </a:p>
        </p:txBody>
      </p:sp>
      <p:sp>
        <p:nvSpPr>
          <p:cNvPr id="3" name="Date Placeholder 2"/>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903205873"/>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ext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4876800"/>
          </a:xfrm>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50173738"/>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Imag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143000"/>
            <a:ext cx="7315200" cy="4800600"/>
          </a:xfrm>
        </p:spPr>
        <p:txBody>
          <a:bodyPr/>
          <a:lstStyle>
            <a:defPPr/>
            <a:lvl1pPr marL="0" indent="0">
              <a:buNone/>
              <a:defRPr/>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575222137"/>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2133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Text Placeholder 14"/>
          <p:cNvSpPr>
            <a:spLocks noGrp="1"/>
          </p:cNvSpPr>
          <p:nvPr>
            <p:ph type="body" sz="quarter" idx="15"/>
          </p:nvPr>
        </p:nvSpPr>
        <p:spPr>
          <a:xfrm>
            <a:off x="1295400" y="3892100"/>
            <a:ext cx="6934200" cy="2049956"/>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4273112279"/>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10" name="Text Placeholder 14"/>
          <p:cNvSpPr>
            <a:spLocks noGrp="1"/>
          </p:cNvSpPr>
          <p:nvPr>
            <p:ph type="body" sz="quarter" idx="16"/>
          </p:nvPr>
        </p:nvSpPr>
        <p:spPr>
          <a:xfrm>
            <a:off x="1295400" y="2150899"/>
            <a:ext cx="6934200" cy="815635"/>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1" name="Text Placeholder 6"/>
          <p:cNvSpPr>
            <a:spLocks noGrp="1"/>
          </p:cNvSpPr>
          <p:nvPr>
            <p:ph type="body" sz="quarter" idx="17"/>
          </p:nvPr>
        </p:nvSpPr>
        <p:spPr>
          <a:xfrm>
            <a:off x="838200" y="3853668"/>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 name="Text Placeholder 14"/>
          <p:cNvSpPr>
            <a:spLocks noGrp="1"/>
          </p:cNvSpPr>
          <p:nvPr>
            <p:ph type="body" sz="quarter" idx="15"/>
          </p:nvPr>
        </p:nvSpPr>
        <p:spPr>
          <a:xfrm>
            <a:off x="1295400" y="4982112"/>
            <a:ext cx="6934200" cy="885288"/>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2704291245"/>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14"/>
          <p:cNvSpPr>
            <a:spLocks noGrp="1"/>
          </p:cNvSpPr>
          <p:nvPr>
            <p:ph type="body" sz="quarter" idx="15"/>
          </p:nvPr>
        </p:nvSpPr>
        <p:spPr>
          <a:xfrm>
            <a:off x="1295400" y="1143000"/>
            <a:ext cx="6934200" cy="3200400"/>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610901562"/>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4477037"/>
            <a:ext cx="7315200" cy="1237963"/>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C9,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
        <p:nvSpPr>
          <p:cNvPr id="9" name="Text Placeholder 9"/>
          <p:cNvSpPr>
            <a:spLocks noGrp="1"/>
          </p:cNvSpPr>
          <p:nvPr>
            <p:ph type="body" sz="quarter" idx="16"/>
          </p:nvPr>
        </p:nvSpPr>
        <p:spPr>
          <a:xfrm>
            <a:off x="812800" y="3333394"/>
            <a:ext cx="7391400" cy="1086205"/>
          </a:xfrm>
        </p:spPr>
        <p:txBody>
          <a:bodyPr/>
          <a:lstStyle>
            <a:defPPr/>
            <a:lvl1pPr marL="0" indent="0">
              <a:buNone/>
              <a:defRPr sz="2000"/>
            </a:lvl1pPr>
          </a:lstStyle>
          <a:p>
            <a:pPr lvl="0"/>
            <a:r>
              <a:rPr lang="en-US"/>
              <a:t>Edit Master text styles</a:t>
            </a:r>
          </a:p>
        </p:txBody>
      </p:sp>
      <p:sp>
        <p:nvSpPr>
          <p:cNvPr id="11" name="Content Placeholder 6">
            <a:extLst>
              <a:ext uri="{FF2B5EF4-FFF2-40B4-BE49-F238E27FC236}">
                <a16:creationId xmlns:a16="http://schemas.microsoft.com/office/drawing/2014/main" id="{6AB245AB-79D8-4F5D-9DDC-F88F21F64F64}"/>
              </a:ext>
            </a:extLst>
          </p:cNvPr>
          <p:cNvSpPr>
            <a:spLocks noGrp="1"/>
          </p:cNvSpPr>
          <p:nvPr>
            <p:ph sz="quarter" idx="17"/>
          </p:nvPr>
        </p:nvSpPr>
        <p:spPr>
          <a:xfrm>
            <a:off x="838200" y="1185998"/>
            <a:ext cx="7315200" cy="1633402"/>
          </a:xfrm>
        </p:spPr>
        <p:txBody>
          <a:bodyPr/>
          <a:lstStyle>
            <a:defPPr/>
            <a:lvl1pPr marL="0" indent="0">
              <a:buNone/>
              <a:defRPr/>
            </a:lvl1pPr>
          </a:lstStyle>
          <a:p>
            <a:pPr lvl="0"/>
            <a:r>
              <a:rPr lang="en-US"/>
              <a:t>Edit Master text styles</a:t>
            </a:r>
          </a:p>
        </p:txBody>
      </p:sp>
    </p:spTree>
    <p:extLst>
      <p:ext uri="{BB962C8B-B14F-4D97-AF65-F5344CB8AC3E}">
        <p14:creationId xmlns:p14="http://schemas.microsoft.com/office/powerpoint/2010/main" val="3960721996"/>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0" name="Text Placeholder 9"/>
          <p:cNvSpPr>
            <a:spLocks noGrp="1"/>
          </p:cNvSpPr>
          <p:nvPr>
            <p:ph type="body" sz="quarter" idx="15"/>
          </p:nvPr>
        </p:nvSpPr>
        <p:spPr>
          <a:xfrm>
            <a:off x="838200" y="4187278"/>
            <a:ext cx="7391400" cy="1756321"/>
          </a:xfrm>
        </p:spPr>
        <p:txBody>
          <a:bodyPr/>
          <a:lstStyle>
            <a:defPPr/>
            <a:lvl1pPr marL="0" indent="0">
              <a:buNone/>
              <a:defRPr sz="2000"/>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C18,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541202833"/>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Image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Content Placeholder 8"/>
          <p:cNvSpPr>
            <a:spLocks noGrp="1"/>
          </p:cNvSpPr>
          <p:nvPr>
            <p:ph sz="quarter" idx="15" hasCustomPrompt="1"/>
          </p:nvPr>
        </p:nvSpPr>
        <p:spPr>
          <a:xfrm>
            <a:off x="914400" y="4267200"/>
            <a:ext cx="7315200" cy="1676400"/>
          </a:xfrm>
        </p:spPr>
        <p:txBody>
          <a:bodyPr/>
          <a:lstStyle>
            <a:defPPr/>
            <a:lvl1pPr marL="0" indent="0">
              <a:buNone/>
              <a:defRPr/>
            </a:lvl1pPr>
          </a:lstStyle>
          <a:p>
            <a:pPr lvl="0"/>
            <a:r>
              <a:rPr lang="en-US"/>
              <a:t>Object</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C18,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068147871"/>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ext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2438400"/>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C18,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514097214"/>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ext_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1633402"/>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C18,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
        <p:nvSpPr>
          <p:cNvPr id="9" name="Text Placeholder 9"/>
          <p:cNvSpPr>
            <a:spLocks noGrp="1"/>
          </p:cNvSpPr>
          <p:nvPr>
            <p:ph type="body" sz="quarter" idx="16"/>
          </p:nvPr>
        </p:nvSpPr>
        <p:spPr>
          <a:xfrm>
            <a:off x="812800" y="5029200"/>
            <a:ext cx="7391400" cy="533400"/>
          </a:xfrm>
        </p:spPr>
        <p:txBody>
          <a:bodyPr/>
          <a:lstStyle>
            <a:defPPr/>
            <a:lvl1pPr marL="0" indent="0">
              <a:buNone/>
              <a:defRPr sz="2000"/>
            </a:lvl1pPr>
          </a:lstStyle>
          <a:p>
            <a:pPr lvl="0"/>
            <a:r>
              <a:rPr lang="en-US"/>
              <a:t>Edit Master text styles</a:t>
            </a:r>
          </a:p>
        </p:txBody>
      </p:sp>
    </p:spTree>
    <p:extLst>
      <p:ext uri="{BB962C8B-B14F-4D97-AF65-F5344CB8AC3E}">
        <p14:creationId xmlns:p14="http://schemas.microsoft.com/office/powerpoint/2010/main" val="2602246019"/>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Image_Text__Image_Text_Image">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C16,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
        <p:nvSpPr>
          <p:cNvPr id="12" name="Content Placeholder 6">
            <a:extLst>
              <a:ext uri="{FF2B5EF4-FFF2-40B4-BE49-F238E27FC236}">
                <a16:creationId xmlns:a16="http://schemas.microsoft.com/office/drawing/2014/main" id="{137933C1-9499-4704-951E-B6C9814698EE}"/>
              </a:ext>
            </a:extLst>
          </p:cNvPr>
          <p:cNvSpPr>
            <a:spLocks noGrp="1"/>
          </p:cNvSpPr>
          <p:nvPr>
            <p:ph sz="quarter" idx="18"/>
          </p:nvPr>
        </p:nvSpPr>
        <p:spPr>
          <a:xfrm>
            <a:off x="838200" y="2056116"/>
            <a:ext cx="7315200" cy="648415"/>
          </a:xfrm>
        </p:spPr>
        <p:txBody>
          <a:bodyPr/>
          <a:lstStyle>
            <a:defPPr/>
            <a:lvl1pPr marL="0" indent="0">
              <a:buNone/>
              <a:defRPr/>
            </a:lvl1pPr>
          </a:lstStyle>
          <a:p>
            <a:pPr lvl="0"/>
            <a:r>
              <a:rPr lang="en-US"/>
              <a:t>Edit Master text styles</a:t>
            </a:r>
          </a:p>
        </p:txBody>
      </p:sp>
      <p:sp>
        <p:nvSpPr>
          <p:cNvPr id="13" name="Text Placeholder 9">
            <a:extLst>
              <a:ext uri="{FF2B5EF4-FFF2-40B4-BE49-F238E27FC236}">
                <a16:creationId xmlns:a16="http://schemas.microsoft.com/office/drawing/2014/main" id="{884F4A54-9351-46B5-A548-931753531EBE}"/>
              </a:ext>
            </a:extLst>
          </p:cNvPr>
          <p:cNvSpPr>
            <a:spLocks noGrp="1"/>
          </p:cNvSpPr>
          <p:nvPr>
            <p:ph type="body" sz="quarter" idx="19"/>
          </p:nvPr>
        </p:nvSpPr>
        <p:spPr>
          <a:xfrm>
            <a:off x="812800" y="1066801"/>
            <a:ext cx="7391400" cy="914399"/>
          </a:xfrm>
        </p:spPr>
        <p:txBody>
          <a:bodyPr/>
          <a:lstStyle>
            <a:defPPr/>
            <a:lvl1pPr marL="0" indent="0">
              <a:buNone/>
              <a:defRPr sz="2000"/>
            </a:lvl1pPr>
          </a:lstStyle>
          <a:p>
            <a:pPr lvl="0"/>
            <a:r>
              <a:rPr lang="en-US"/>
              <a:t>Edit Master text styles</a:t>
            </a:r>
          </a:p>
        </p:txBody>
      </p:sp>
      <p:sp>
        <p:nvSpPr>
          <p:cNvPr id="11" name="Text Placeholder 7">
            <a:extLst>
              <a:ext uri="{FF2B5EF4-FFF2-40B4-BE49-F238E27FC236}">
                <a16:creationId xmlns:a16="http://schemas.microsoft.com/office/drawing/2014/main" id="{844E0A67-B66E-4516-B0F1-B0A30301A6A9}"/>
              </a:ext>
            </a:extLst>
          </p:cNvPr>
          <p:cNvSpPr>
            <a:spLocks noGrp="1"/>
          </p:cNvSpPr>
          <p:nvPr>
            <p:ph type="body" sz="quarter" idx="20" hasCustomPrompt="1"/>
          </p:nvPr>
        </p:nvSpPr>
        <p:spPr>
          <a:xfrm>
            <a:off x="838200" y="2742558"/>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4" name="Text Placeholder 9">
            <a:extLst>
              <a:ext uri="{FF2B5EF4-FFF2-40B4-BE49-F238E27FC236}">
                <a16:creationId xmlns:a16="http://schemas.microsoft.com/office/drawing/2014/main" id="{9D064AD1-12A6-46FC-82BF-B1B12B70E950}"/>
              </a:ext>
            </a:extLst>
          </p:cNvPr>
          <p:cNvSpPr>
            <a:spLocks noGrp="1"/>
          </p:cNvSpPr>
          <p:nvPr>
            <p:ph type="body" sz="quarter" idx="21"/>
          </p:nvPr>
        </p:nvSpPr>
        <p:spPr>
          <a:xfrm>
            <a:off x="838200" y="3199758"/>
            <a:ext cx="7391400" cy="472888"/>
          </a:xfrm>
        </p:spPr>
        <p:txBody>
          <a:bodyPr/>
          <a:lstStyle>
            <a:defPPr/>
            <a:lvl1pPr marL="0" indent="0">
              <a:buNone/>
              <a:defRPr sz="2000"/>
            </a:lvl1pPr>
          </a:lstStyle>
          <a:p>
            <a:pPr lvl="0"/>
            <a:r>
              <a:rPr lang="en-US"/>
              <a:t>Edit Master text styles</a:t>
            </a:r>
          </a:p>
        </p:txBody>
      </p:sp>
      <p:sp>
        <p:nvSpPr>
          <p:cNvPr id="15" name="Content Placeholder 6">
            <a:extLst>
              <a:ext uri="{FF2B5EF4-FFF2-40B4-BE49-F238E27FC236}">
                <a16:creationId xmlns:a16="http://schemas.microsoft.com/office/drawing/2014/main" id="{9632AB5E-02C7-4D86-85F5-B2D75EBFDDD7}"/>
              </a:ext>
            </a:extLst>
          </p:cNvPr>
          <p:cNvSpPr>
            <a:spLocks noGrp="1"/>
          </p:cNvSpPr>
          <p:nvPr>
            <p:ph sz="quarter" idx="22"/>
          </p:nvPr>
        </p:nvSpPr>
        <p:spPr>
          <a:xfrm>
            <a:off x="838200" y="3733158"/>
            <a:ext cx="7315200" cy="593912"/>
          </a:xfrm>
        </p:spPr>
        <p:txBody>
          <a:bodyPr/>
          <a:lstStyle>
            <a:defPPr/>
            <a:lvl1pPr marL="0" indent="0">
              <a:buNone/>
              <a:defRPr/>
            </a:lvl1pPr>
          </a:lstStyle>
          <a:p>
            <a:pPr lvl="0"/>
            <a:r>
              <a:rPr lang="en-US"/>
              <a:t>Edit Master text styles</a:t>
            </a:r>
          </a:p>
        </p:txBody>
      </p:sp>
      <p:sp>
        <p:nvSpPr>
          <p:cNvPr id="16" name="Text Placeholder 7">
            <a:extLst>
              <a:ext uri="{FF2B5EF4-FFF2-40B4-BE49-F238E27FC236}">
                <a16:creationId xmlns:a16="http://schemas.microsoft.com/office/drawing/2014/main" id="{01EAD94C-FA01-4059-B974-B16D4F9860D9}"/>
              </a:ext>
            </a:extLst>
          </p:cNvPr>
          <p:cNvSpPr>
            <a:spLocks noGrp="1"/>
          </p:cNvSpPr>
          <p:nvPr>
            <p:ph type="body" sz="quarter" idx="23" hasCustomPrompt="1"/>
          </p:nvPr>
        </p:nvSpPr>
        <p:spPr>
          <a:xfrm>
            <a:off x="838200" y="4342758"/>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7" name="Text Placeholder 9">
            <a:extLst>
              <a:ext uri="{FF2B5EF4-FFF2-40B4-BE49-F238E27FC236}">
                <a16:creationId xmlns:a16="http://schemas.microsoft.com/office/drawing/2014/main" id="{6562742F-A26A-45B0-B074-4AA6C55B4A77}"/>
              </a:ext>
            </a:extLst>
          </p:cNvPr>
          <p:cNvSpPr>
            <a:spLocks noGrp="1"/>
          </p:cNvSpPr>
          <p:nvPr>
            <p:ph type="body" sz="quarter" idx="24"/>
          </p:nvPr>
        </p:nvSpPr>
        <p:spPr>
          <a:xfrm>
            <a:off x="838200" y="4876158"/>
            <a:ext cx="7391400" cy="472888"/>
          </a:xfrm>
        </p:spPr>
        <p:txBody>
          <a:bodyPr/>
          <a:lstStyle>
            <a:defPPr/>
            <a:lvl1pPr marL="0" indent="0">
              <a:buNone/>
              <a:defRPr sz="2000"/>
            </a:lvl1pPr>
          </a:lstStyle>
          <a:p>
            <a:pPr lvl="0"/>
            <a:r>
              <a:rPr lang="en-US"/>
              <a:t>Edit Master text styles</a:t>
            </a:r>
          </a:p>
        </p:txBody>
      </p:sp>
      <p:sp>
        <p:nvSpPr>
          <p:cNvPr id="18" name="Content Placeholder 6">
            <a:extLst>
              <a:ext uri="{FF2B5EF4-FFF2-40B4-BE49-F238E27FC236}">
                <a16:creationId xmlns:a16="http://schemas.microsoft.com/office/drawing/2014/main" id="{5F0735C5-15EA-4E47-BA1C-F89AB8ABB4C5}"/>
              </a:ext>
            </a:extLst>
          </p:cNvPr>
          <p:cNvSpPr>
            <a:spLocks noGrp="1"/>
          </p:cNvSpPr>
          <p:nvPr>
            <p:ph sz="quarter" idx="25"/>
          </p:nvPr>
        </p:nvSpPr>
        <p:spPr>
          <a:xfrm>
            <a:off x="838200" y="5423170"/>
            <a:ext cx="7315200" cy="749030"/>
          </a:xfrm>
        </p:spPr>
        <p:txBody>
          <a:bodyPr/>
          <a:lstStyle>
            <a:defPPr/>
            <a:lvl1pPr marL="0" indent="0">
              <a:buNone/>
              <a:defRPr/>
            </a:lvl1pPr>
          </a:lstStyle>
          <a:p>
            <a:pPr lvl="0"/>
            <a:r>
              <a:rPr lang="en-US"/>
              <a:t>Edit Master text styles</a:t>
            </a:r>
          </a:p>
        </p:txBody>
      </p:sp>
    </p:spTree>
    <p:extLst>
      <p:ext uri="{BB962C8B-B14F-4D97-AF65-F5344CB8AC3E}">
        <p14:creationId xmlns:p14="http://schemas.microsoft.com/office/powerpoint/2010/main" val="861070468"/>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hapter number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85800" y="1143000"/>
            <a:ext cx="7772400" cy="677108"/>
          </a:xfrm>
        </p:spPr>
        <p:txBody>
          <a:bodyPr lIns="0" tIns="0" rIns="0" bIns="0" anchor="t" anchorCtr="0">
            <a:spAutoFit/>
          </a:bodyPr>
          <a:lstStyle>
            <a:defPPr/>
            <a:lvl1pPr>
              <a:defRPr sz="4400" b="1" i="0" baseline="0">
                <a:solidFill>
                  <a:srgbClr val="000099"/>
                </a:solidFill>
              </a:defRPr>
            </a:lvl1pPr>
          </a:lstStyle>
          <a:p>
            <a:r>
              <a:rPr lang="en-US"/>
              <a:t>Chapter number</a:t>
            </a:r>
          </a:p>
        </p:txBody>
      </p:sp>
      <p:sp>
        <p:nvSpPr>
          <p:cNvPr id="7" name="Text Placeholder 7"/>
          <p:cNvSpPr>
            <a:spLocks noGrp="1"/>
          </p:cNvSpPr>
          <p:nvPr>
            <p:ph type="body" sz="quarter" idx="13" hasCustomPrompt="1"/>
          </p:nvPr>
        </p:nvSpPr>
        <p:spPr>
          <a:xfrm>
            <a:off x="1905000" y="2209800"/>
            <a:ext cx="5334000" cy="2971800"/>
          </a:xfrm>
        </p:spPr>
        <p:txBody>
          <a:bodyPr/>
          <a:lstStyle>
            <a:defPPr/>
            <a:lvl1pPr marL="0" indent="0" algn="ctr">
              <a:buNone/>
              <a:defRPr sz="4000" b="1" baseline="0"/>
            </a:lvl1pPr>
          </a:lstStyle>
          <a:p>
            <a:pPr lvl="0"/>
            <a:r>
              <a:rPr lang="en-US"/>
              <a:t>Chapter title</a:t>
            </a:r>
          </a:p>
        </p:txBody>
      </p:sp>
      <p:sp>
        <p:nvSpPr>
          <p:cNvPr id="3" name="Date Placeholder 2"/>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903205873"/>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4876800"/>
          </a:xfrm>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50173738"/>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Imag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143000"/>
            <a:ext cx="7315200" cy="4800600"/>
          </a:xfrm>
        </p:spPr>
        <p:txBody>
          <a:bodyPr/>
          <a:lstStyle>
            <a:defPPr/>
            <a:lvl1pPr marL="0" indent="0">
              <a:buNone/>
              <a:defRPr/>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575222137"/>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2133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Text Placeholder 14"/>
          <p:cNvSpPr>
            <a:spLocks noGrp="1"/>
          </p:cNvSpPr>
          <p:nvPr>
            <p:ph type="body" sz="quarter" idx="15"/>
          </p:nvPr>
        </p:nvSpPr>
        <p:spPr>
          <a:xfrm>
            <a:off x="1295400" y="3892100"/>
            <a:ext cx="6934200" cy="2049956"/>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4273112279"/>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10" name="Text Placeholder 14"/>
          <p:cNvSpPr>
            <a:spLocks noGrp="1"/>
          </p:cNvSpPr>
          <p:nvPr>
            <p:ph type="body" sz="quarter" idx="16"/>
          </p:nvPr>
        </p:nvSpPr>
        <p:spPr>
          <a:xfrm>
            <a:off x="1295400" y="2150899"/>
            <a:ext cx="6934200" cy="815635"/>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1" name="Text Placeholder 6"/>
          <p:cNvSpPr>
            <a:spLocks noGrp="1"/>
          </p:cNvSpPr>
          <p:nvPr>
            <p:ph type="body" sz="quarter" idx="17"/>
          </p:nvPr>
        </p:nvSpPr>
        <p:spPr>
          <a:xfrm>
            <a:off x="838200" y="3853668"/>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 name="Text Placeholder 14"/>
          <p:cNvSpPr>
            <a:spLocks noGrp="1"/>
          </p:cNvSpPr>
          <p:nvPr>
            <p:ph type="body" sz="quarter" idx="15"/>
          </p:nvPr>
        </p:nvSpPr>
        <p:spPr>
          <a:xfrm>
            <a:off x="1295400" y="4982112"/>
            <a:ext cx="6934200" cy="885288"/>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270429124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_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609600" y="343962"/>
            <a:ext cx="7315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800" b="1" i="0" baseline="0">
                <a:solidFill>
                  <a:srgbClr val="000099"/>
                </a:solidFill>
              </a:defRPr>
            </a:lvl1pPr>
          </a:lstStyle>
          <a:p>
            <a:pPr lvl="0"/>
            <a:r>
              <a:rPr lang="en-US"/>
              <a:t>Click to edit Master title style</a:t>
            </a:r>
          </a:p>
        </p:txBody>
      </p:sp>
      <p:sp>
        <p:nvSpPr>
          <p:cNvPr id="8" name="Text Placeholder 7"/>
          <p:cNvSpPr>
            <a:spLocks noGrp="1"/>
          </p:cNvSpPr>
          <p:nvPr>
            <p:ph type="body" sz="quarter" idx="14" hasCustomPrompt="1"/>
          </p:nvPr>
        </p:nvSpPr>
        <p:spPr>
          <a:xfrm>
            <a:off x="618565" y="3631364"/>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C9,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
        <p:nvSpPr>
          <p:cNvPr id="9" name="Text Placeholder 9"/>
          <p:cNvSpPr>
            <a:spLocks noGrp="1"/>
          </p:cNvSpPr>
          <p:nvPr>
            <p:ph type="body" sz="quarter" idx="16"/>
          </p:nvPr>
        </p:nvSpPr>
        <p:spPr>
          <a:xfrm>
            <a:off x="618565" y="4430206"/>
            <a:ext cx="7391400" cy="1056194"/>
          </a:xfrm>
        </p:spPr>
        <p:txBody>
          <a:bodyPr/>
          <a:lstStyle>
            <a:defPPr/>
            <a:lvl1pPr marL="0" indent="0">
              <a:buNone/>
              <a:defRPr sz="2000"/>
            </a:lvl1pPr>
          </a:lstStyle>
          <a:p>
            <a:pPr lvl="0"/>
            <a:r>
              <a:rPr lang="en-US"/>
              <a:t>Edit Master text styles</a:t>
            </a:r>
          </a:p>
        </p:txBody>
      </p:sp>
      <p:sp>
        <p:nvSpPr>
          <p:cNvPr id="12" name="Content Placeholder 6">
            <a:extLst>
              <a:ext uri="{FF2B5EF4-FFF2-40B4-BE49-F238E27FC236}">
                <a16:creationId xmlns:a16="http://schemas.microsoft.com/office/drawing/2014/main" id="{137933C1-9499-4704-951E-B6C9814698EE}"/>
              </a:ext>
            </a:extLst>
          </p:cNvPr>
          <p:cNvSpPr>
            <a:spLocks noGrp="1"/>
          </p:cNvSpPr>
          <p:nvPr>
            <p:ph sz="quarter" idx="18"/>
          </p:nvPr>
        </p:nvSpPr>
        <p:spPr>
          <a:xfrm>
            <a:off x="609600" y="2362200"/>
            <a:ext cx="7315200" cy="864437"/>
          </a:xfrm>
        </p:spPr>
        <p:txBody>
          <a:bodyPr/>
          <a:lstStyle>
            <a:defPPr/>
            <a:lvl1pPr marL="0" indent="0">
              <a:buNone/>
              <a:defRPr sz="2000"/>
            </a:lvl1pPr>
          </a:lstStyle>
          <a:p>
            <a:pPr lvl="0"/>
            <a:r>
              <a:rPr lang="en-US"/>
              <a:t>Edit Master text styles</a:t>
            </a:r>
          </a:p>
        </p:txBody>
      </p:sp>
      <p:sp>
        <p:nvSpPr>
          <p:cNvPr id="13" name="Text Placeholder 9">
            <a:extLst>
              <a:ext uri="{FF2B5EF4-FFF2-40B4-BE49-F238E27FC236}">
                <a16:creationId xmlns:a16="http://schemas.microsoft.com/office/drawing/2014/main" id="{884F4A54-9351-46B5-A548-931753531EBE}"/>
              </a:ext>
            </a:extLst>
          </p:cNvPr>
          <p:cNvSpPr>
            <a:spLocks noGrp="1"/>
          </p:cNvSpPr>
          <p:nvPr>
            <p:ph type="body" sz="quarter" idx="19"/>
          </p:nvPr>
        </p:nvSpPr>
        <p:spPr>
          <a:xfrm>
            <a:off x="618565" y="1122830"/>
            <a:ext cx="7391400" cy="990600"/>
          </a:xfrm>
        </p:spPr>
        <p:txBody>
          <a:bodyPr/>
          <a:lstStyle>
            <a:defPPr/>
            <a:lvl1pPr marL="0" indent="0">
              <a:buNone/>
              <a:defRPr sz="2000"/>
            </a:lvl1pPr>
          </a:lstStyle>
          <a:p>
            <a:pPr lvl="0"/>
            <a:r>
              <a:rPr lang="en-US"/>
              <a:t>Edit Master text styles</a:t>
            </a:r>
          </a:p>
        </p:txBody>
      </p:sp>
    </p:spTree>
    <p:extLst>
      <p:ext uri="{BB962C8B-B14F-4D97-AF65-F5344CB8AC3E}">
        <p14:creationId xmlns:p14="http://schemas.microsoft.com/office/powerpoint/2010/main" val="1635506644"/>
      </p:ext>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14"/>
          <p:cNvSpPr>
            <a:spLocks noGrp="1"/>
          </p:cNvSpPr>
          <p:nvPr>
            <p:ph type="body" sz="quarter" idx="15"/>
          </p:nvPr>
        </p:nvSpPr>
        <p:spPr>
          <a:xfrm>
            <a:off x="1295400" y="1143000"/>
            <a:ext cx="6934200" cy="3200400"/>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610901562"/>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0" name="Text Placeholder 9"/>
          <p:cNvSpPr>
            <a:spLocks noGrp="1"/>
          </p:cNvSpPr>
          <p:nvPr>
            <p:ph type="body" sz="quarter" idx="15"/>
          </p:nvPr>
        </p:nvSpPr>
        <p:spPr>
          <a:xfrm>
            <a:off x="838200" y="4187278"/>
            <a:ext cx="7391400" cy="1756321"/>
          </a:xfrm>
        </p:spPr>
        <p:txBody>
          <a:bodyPr/>
          <a:lstStyle>
            <a:defPPr/>
            <a:lvl1pPr marL="0" indent="0">
              <a:buNone/>
              <a:defRPr sz="2000"/>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C18,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541202833"/>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Image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Content Placeholder 8"/>
          <p:cNvSpPr>
            <a:spLocks noGrp="1"/>
          </p:cNvSpPr>
          <p:nvPr>
            <p:ph sz="quarter" idx="15" hasCustomPrompt="1"/>
          </p:nvPr>
        </p:nvSpPr>
        <p:spPr>
          <a:xfrm>
            <a:off x="914400" y="4267200"/>
            <a:ext cx="7315200" cy="1676400"/>
          </a:xfrm>
        </p:spPr>
        <p:txBody>
          <a:bodyPr/>
          <a:lstStyle>
            <a:defPPr/>
            <a:lvl1pPr marL="0" indent="0">
              <a:buNone/>
              <a:defRPr/>
            </a:lvl1pPr>
          </a:lstStyle>
          <a:p>
            <a:pPr lvl="0"/>
            <a:r>
              <a:rPr lang="en-US"/>
              <a:t>Object</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C18,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068147871"/>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ext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2438400"/>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C18,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514097214"/>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ext_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1633402"/>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C18,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
        <p:nvSpPr>
          <p:cNvPr id="9" name="Text Placeholder 9"/>
          <p:cNvSpPr>
            <a:spLocks noGrp="1"/>
          </p:cNvSpPr>
          <p:nvPr>
            <p:ph type="body" sz="quarter" idx="16"/>
          </p:nvPr>
        </p:nvSpPr>
        <p:spPr>
          <a:xfrm>
            <a:off x="812800" y="5029200"/>
            <a:ext cx="7391400" cy="533400"/>
          </a:xfrm>
        </p:spPr>
        <p:txBody>
          <a:bodyPr/>
          <a:lstStyle>
            <a:defPPr/>
            <a:lvl1pPr marL="0" indent="0">
              <a:buNone/>
              <a:defRPr sz="2000"/>
            </a:lvl1pPr>
          </a:lstStyle>
          <a:p>
            <a:pPr lvl="0"/>
            <a:r>
              <a:rPr lang="en-US"/>
              <a:t>Edit Master text styles</a:t>
            </a:r>
          </a:p>
        </p:txBody>
      </p:sp>
    </p:spTree>
    <p:extLst>
      <p:ext uri="{BB962C8B-B14F-4D97-AF65-F5344CB8AC3E}">
        <p14:creationId xmlns:p14="http://schemas.microsoft.com/office/powerpoint/2010/main" val="2602246019"/>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Image_Text__Image_Text_Image">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C16,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
        <p:nvSpPr>
          <p:cNvPr id="12" name="Content Placeholder 6">
            <a:extLst>
              <a:ext uri="{FF2B5EF4-FFF2-40B4-BE49-F238E27FC236}">
                <a16:creationId xmlns:a16="http://schemas.microsoft.com/office/drawing/2014/main" id="{137933C1-9499-4704-951E-B6C9814698EE}"/>
              </a:ext>
            </a:extLst>
          </p:cNvPr>
          <p:cNvSpPr>
            <a:spLocks noGrp="1"/>
          </p:cNvSpPr>
          <p:nvPr>
            <p:ph sz="quarter" idx="18"/>
          </p:nvPr>
        </p:nvSpPr>
        <p:spPr>
          <a:xfrm>
            <a:off x="838200" y="2056116"/>
            <a:ext cx="7315200" cy="648415"/>
          </a:xfrm>
        </p:spPr>
        <p:txBody>
          <a:bodyPr/>
          <a:lstStyle>
            <a:defPPr/>
            <a:lvl1pPr marL="0" indent="0">
              <a:buNone/>
              <a:defRPr/>
            </a:lvl1pPr>
          </a:lstStyle>
          <a:p>
            <a:pPr lvl="0"/>
            <a:r>
              <a:rPr lang="en-US"/>
              <a:t>Edit Master text styles</a:t>
            </a:r>
          </a:p>
        </p:txBody>
      </p:sp>
      <p:sp>
        <p:nvSpPr>
          <p:cNvPr id="13" name="Text Placeholder 9">
            <a:extLst>
              <a:ext uri="{FF2B5EF4-FFF2-40B4-BE49-F238E27FC236}">
                <a16:creationId xmlns:a16="http://schemas.microsoft.com/office/drawing/2014/main" id="{884F4A54-9351-46B5-A548-931753531EBE}"/>
              </a:ext>
            </a:extLst>
          </p:cNvPr>
          <p:cNvSpPr>
            <a:spLocks noGrp="1"/>
          </p:cNvSpPr>
          <p:nvPr>
            <p:ph type="body" sz="quarter" idx="19"/>
          </p:nvPr>
        </p:nvSpPr>
        <p:spPr>
          <a:xfrm>
            <a:off x="812800" y="1066801"/>
            <a:ext cx="7391400" cy="914399"/>
          </a:xfrm>
        </p:spPr>
        <p:txBody>
          <a:bodyPr/>
          <a:lstStyle>
            <a:defPPr/>
            <a:lvl1pPr marL="0" indent="0">
              <a:buNone/>
              <a:defRPr sz="2000"/>
            </a:lvl1pPr>
          </a:lstStyle>
          <a:p>
            <a:pPr lvl="0"/>
            <a:r>
              <a:rPr lang="en-US"/>
              <a:t>Edit Master text styles</a:t>
            </a:r>
          </a:p>
        </p:txBody>
      </p:sp>
      <p:sp>
        <p:nvSpPr>
          <p:cNvPr id="11" name="Text Placeholder 7">
            <a:extLst>
              <a:ext uri="{FF2B5EF4-FFF2-40B4-BE49-F238E27FC236}">
                <a16:creationId xmlns:a16="http://schemas.microsoft.com/office/drawing/2014/main" id="{844E0A67-B66E-4516-B0F1-B0A30301A6A9}"/>
              </a:ext>
            </a:extLst>
          </p:cNvPr>
          <p:cNvSpPr>
            <a:spLocks noGrp="1"/>
          </p:cNvSpPr>
          <p:nvPr>
            <p:ph type="body" sz="quarter" idx="20" hasCustomPrompt="1"/>
          </p:nvPr>
        </p:nvSpPr>
        <p:spPr>
          <a:xfrm>
            <a:off x="838200" y="2742558"/>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4" name="Text Placeholder 9">
            <a:extLst>
              <a:ext uri="{FF2B5EF4-FFF2-40B4-BE49-F238E27FC236}">
                <a16:creationId xmlns:a16="http://schemas.microsoft.com/office/drawing/2014/main" id="{9D064AD1-12A6-46FC-82BF-B1B12B70E950}"/>
              </a:ext>
            </a:extLst>
          </p:cNvPr>
          <p:cNvSpPr>
            <a:spLocks noGrp="1"/>
          </p:cNvSpPr>
          <p:nvPr>
            <p:ph type="body" sz="quarter" idx="21"/>
          </p:nvPr>
        </p:nvSpPr>
        <p:spPr>
          <a:xfrm>
            <a:off x="838200" y="3199758"/>
            <a:ext cx="7391400" cy="472888"/>
          </a:xfrm>
        </p:spPr>
        <p:txBody>
          <a:bodyPr/>
          <a:lstStyle>
            <a:defPPr/>
            <a:lvl1pPr marL="0" indent="0">
              <a:buNone/>
              <a:defRPr sz="2000"/>
            </a:lvl1pPr>
          </a:lstStyle>
          <a:p>
            <a:pPr lvl="0"/>
            <a:r>
              <a:rPr lang="en-US"/>
              <a:t>Edit Master text styles</a:t>
            </a:r>
          </a:p>
        </p:txBody>
      </p:sp>
      <p:sp>
        <p:nvSpPr>
          <p:cNvPr id="15" name="Content Placeholder 6">
            <a:extLst>
              <a:ext uri="{FF2B5EF4-FFF2-40B4-BE49-F238E27FC236}">
                <a16:creationId xmlns:a16="http://schemas.microsoft.com/office/drawing/2014/main" id="{9632AB5E-02C7-4D86-85F5-B2D75EBFDDD7}"/>
              </a:ext>
            </a:extLst>
          </p:cNvPr>
          <p:cNvSpPr>
            <a:spLocks noGrp="1"/>
          </p:cNvSpPr>
          <p:nvPr>
            <p:ph sz="quarter" idx="22"/>
          </p:nvPr>
        </p:nvSpPr>
        <p:spPr>
          <a:xfrm>
            <a:off x="838200" y="3733158"/>
            <a:ext cx="7315200" cy="593912"/>
          </a:xfrm>
        </p:spPr>
        <p:txBody>
          <a:bodyPr/>
          <a:lstStyle>
            <a:defPPr/>
            <a:lvl1pPr marL="0" indent="0">
              <a:buNone/>
              <a:defRPr/>
            </a:lvl1pPr>
          </a:lstStyle>
          <a:p>
            <a:pPr lvl="0"/>
            <a:r>
              <a:rPr lang="en-US"/>
              <a:t>Edit Master text styles</a:t>
            </a:r>
          </a:p>
        </p:txBody>
      </p:sp>
      <p:sp>
        <p:nvSpPr>
          <p:cNvPr id="16" name="Text Placeholder 7">
            <a:extLst>
              <a:ext uri="{FF2B5EF4-FFF2-40B4-BE49-F238E27FC236}">
                <a16:creationId xmlns:a16="http://schemas.microsoft.com/office/drawing/2014/main" id="{01EAD94C-FA01-4059-B974-B16D4F9860D9}"/>
              </a:ext>
            </a:extLst>
          </p:cNvPr>
          <p:cNvSpPr>
            <a:spLocks noGrp="1"/>
          </p:cNvSpPr>
          <p:nvPr>
            <p:ph type="body" sz="quarter" idx="23" hasCustomPrompt="1"/>
          </p:nvPr>
        </p:nvSpPr>
        <p:spPr>
          <a:xfrm>
            <a:off x="838200" y="4342758"/>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7" name="Text Placeholder 9">
            <a:extLst>
              <a:ext uri="{FF2B5EF4-FFF2-40B4-BE49-F238E27FC236}">
                <a16:creationId xmlns:a16="http://schemas.microsoft.com/office/drawing/2014/main" id="{6562742F-A26A-45B0-B074-4AA6C55B4A77}"/>
              </a:ext>
            </a:extLst>
          </p:cNvPr>
          <p:cNvSpPr>
            <a:spLocks noGrp="1"/>
          </p:cNvSpPr>
          <p:nvPr>
            <p:ph type="body" sz="quarter" idx="24"/>
          </p:nvPr>
        </p:nvSpPr>
        <p:spPr>
          <a:xfrm>
            <a:off x="838200" y="4876158"/>
            <a:ext cx="7391400" cy="472888"/>
          </a:xfrm>
        </p:spPr>
        <p:txBody>
          <a:bodyPr/>
          <a:lstStyle>
            <a:defPPr/>
            <a:lvl1pPr marL="0" indent="0">
              <a:buNone/>
              <a:defRPr sz="2000"/>
            </a:lvl1pPr>
          </a:lstStyle>
          <a:p>
            <a:pPr lvl="0"/>
            <a:r>
              <a:rPr lang="en-US"/>
              <a:t>Edit Master text styles</a:t>
            </a:r>
          </a:p>
        </p:txBody>
      </p:sp>
      <p:sp>
        <p:nvSpPr>
          <p:cNvPr id="18" name="Content Placeholder 6">
            <a:extLst>
              <a:ext uri="{FF2B5EF4-FFF2-40B4-BE49-F238E27FC236}">
                <a16:creationId xmlns:a16="http://schemas.microsoft.com/office/drawing/2014/main" id="{5F0735C5-15EA-4E47-BA1C-F89AB8ABB4C5}"/>
              </a:ext>
            </a:extLst>
          </p:cNvPr>
          <p:cNvSpPr>
            <a:spLocks noGrp="1"/>
          </p:cNvSpPr>
          <p:nvPr>
            <p:ph sz="quarter" idx="25"/>
          </p:nvPr>
        </p:nvSpPr>
        <p:spPr>
          <a:xfrm>
            <a:off x="838200" y="5423170"/>
            <a:ext cx="7315200" cy="749030"/>
          </a:xfrm>
        </p:spPr>
        <p:txBody>
          <a:bodyPr/>
          <a:lstStyle>
            <a:defPPr/>
            <a:lvl1pPr marL="0" indent="0">
              <a:buNone/>
              <a:defRPr/>
            </a:lvl1pPr>
          </a:lstStyle>
          <a:p>
            <a:pPr lvl="0"/>
            <a:r>
              <a:rPr lang="en-US"/>
              <a:t>Edit Master text styles</a:t>
            </a:r>
          </a:p>
        </p:txBody>
      </p:sp>
    </p:spTree>
    <p:extLst>
      <p:ext uri="{BB962C8B-B14F-4D97-AF65-F5344CB8AC3E}">
        <p14:creationId xmlns:p14="http://schemas.microsoft.com/office/powerpoint/2010/main" val="861070468"/>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47800"/>
            <a:ext cx="7886700" cy="4729163"/>
          </a:xfrm>
        </p:spPr>
        <p:txBody>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DFD11116-1832-4C09-BA06-C02654366080}"/>
              </a:ext>
            </a:extLst>
          </p:cNvPr>
          <p:cNvSpPr>
            <a:spLocks noGrp="1"/>
          </p:cNvSpPr>
          <p:nvPr>
            <p:ph type="sldNum" sz="quarter" idx="10"/>
          </p:nvPr>
        </p:nvSpPr>
        <p:spPr>
          <a:xfrm>
            <a:off x="6457950" y="6356350"/>
            <a:ext cx="2057400" cy="365125"/>
          </a:xfrm>
          <a:prstGeom prst="rect">
            <a:avLst/>
          </a:prstGeom>
        </p:spPr>
        <p:txBody>
          <a:bodyPr vert="horz" lIns="91440" tIns="45720" rIns="91440" bIns="45720" rtlCol="0" anchor="ctr"/>
          <a:lstStyle>
            <a:defPPr/>
            <a:lvl1pPr algn="r">
              <a:defRPr sz="9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FE058F3-84B8-4311-AFCE-71AF8EE10F64}" type="slidenum">
              <a:rPr kumimoji="0" lang="en-US" altLang="en-US" sz="900" b="0" i="0" u="none" strike="noStrike" kern="1200" cap="none" spc="0" normalizeH="0" baseline="0" noProof="0">
                <a:ln>
                  <a:noFill/>
                </a:ln>
                <a:solidFill>
                  <a:schemeClr val="tx1">
                    <a:tint val="75000"/>
                  </a:schemeClr>
                </a:solidFill>
                <a:effectLst/>
                <a:uLnTx/>
                <a:uFillTx/>
                <a:latin typeface="Arial" pitchFamily="34" charset="0"/>
                <a:ea typeface="MS PGothic" pitchFamily="34" charset="-128"/>
                <a:cs typeface="+mn-cs"/>
              </a:rPr>
              <a:pPr marL="0" marR="0" lvl="0" indent="0" algn="r" defTabSz="914400" rtl="0" eaLnBrk="0" fontAlgn="base" latinLnBrk="0" hangingPunct="0">
                <a:lnSpc>
                  <a:spcPct val="100000"/>
                </a:lnSpc>
                <a:spcBef>
                  <a:spcPct val="0"/>
                </a:spcBef>
                <a:spcAft>
                  <a:spcPct val="0"/>
                </a:spcAft>
                <a:buClrTx/>
                <a:buSzTx/>
                <a:buFontTx/>
                <a:buNone/>
                <a:defRPr/>
              </a:pPr>
              <a:t>‹#›</a:t>
            </a:fld>
            <a:endParaRPr kumimoji="0" lang="en-US" altLang="en-US" sz="900" b="0" i="0" u="none" strike="noStrike" kern="1200" cap="none" spc="0" normalizeH="0" baseline="0" noProof="0">
              <a:ln>
                <a:noFill/>
              </a:ln>
              <a:solidFill>
                <a:schemeClr val="tx1">
                  <a:tint val="75000"/>
                </a:schemeClr>
              </a:solidFill>
              <a:effectLst/>
              <a:uLnTx/>
              <a:uFillTx/>
              <a:latin typeface="Arial" pitchFamily="34" charset="0"/>
              <a:ea typeface="MS PGothic" pitchFamily="34" charset="-128"/>
              <a:cs typeface="+mn-cs"/>
            </a:endParaRPr>
          </a:p>
        </p:txBody>
      </p:sp>
    </p:spTree>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obj">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defPPr/>
            <a:lvl1pPr>
              <a:defRPr sz="4000"/>
            </a:lvl1pPr>
          </a:lstStyle>
          <a:p>
            <a:r>
              <a:rPr lang="en-US"/>
              <a:t>Click to edit Master title style</a:t>
            </a:r>
          </a:p>
        </p:txBody>
      </p:sp>
      <p:sp>
        <p:nvSpPr>
          <p:cNvPr id="3" name="Content Placeholder 2"/>
          <p:cNvSpPr>
            <a:spLocks noGrp="1"/>
          </p:cNvSpPr>
          <p:nvPr>
            <p:ph idx="1"/>
          </p:nvPr>
        </p:nvSpPr>
        <p:spPr>
          <a:xfrm>
            <a:off x="457200" y="1371600"/>
            <a:ext cx="8229600" cy="4754563"/>
          </a:xfrm>
        </p:spPr>
        <p:txBody>
          <a:bodyPr/>
          <a:lstStyle>
            <a:defPPr/>
            <a:lvl1pPr marL="457200" indent="-457200">
              <a:buFont typeface="Arial" pitchFamily="34" charset="0"/>
              <a:buChar char="•"/>
              <a:defRPr sz="2800"/>
            </a:lvl1pPr>
            <a:lvl2pPr marL="685800" indent="-342900">
              <a:buFont typeface="Calibri" panose="020F0502020204030204" pitchFamily="34" charset="0"/>
              <a:buChar char="‒"/>
              <a:defRPr sz="2400"/>
            </a:lvl2pPr>
            <a:lvl3pPr marL="1028700" indent="-342900">
              <a:buFont typeface="Wingdings" panose="05000000000000000000" pitchFamily="2" charset="2"/>
              <a:buChar char="§"/>
              <a:defRPr sz="2000"/>
            </a:lvl3pPr>
            <a:lvl4pPr marL="1314450" indent="-285750">
              <a:buFont typeface="Courier New" panose="02070309020205020404" pitchFamily="49" charset="0"/>
              <a:buChar char="o"/>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2" name="Date Placeholder 3">
            <a:extLst>
              <a:ext uri="{FF2B5EF4-FFF2-40B4-BE49-F238E27FC236}">
                <a16:creationId xmlns:a16="http://schemas.microsoft.com/office/drawing/2014/main" id="{2BAB71DD-8DC0-45C5-B606-834F75BE12B1}"/>
              </a:ext>
            </a:extLst>
          </p:cNvPr>
          <p:cNvSpPr>
            <a:spLocks noGrp="1"/>
          </p:cNvSpPr>
          <p:nvPr>
            <p:ph type="dt" sz="half" idx="10"/>
          </p:nvPr>
        </p:nvSpPr>
        <p:spPr>
          <a:xfrm flipH="1">
            <a:off x="0" y="0"/>
            <a:ext cx="0" cy="0"/>
          </a:xfrm>
          <a:prstGeom prst="rect">
            <a:avLst/>
          </a:prstGeom>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Arial" pitchFamily="34" charset="0"/>
                <a:ea typeface="MS PGothic" pitchFamily="34" charset="-128"/>
              </a:defRPr>
            </a:lvl1pPr>
            <a:lvl2pPr marL="4572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Arial" pitchFamily="34" charset="0"/>
                <a:ea typeface="MS PGothic" pitchFamily="34" charset="-128"/>
              </a:defRPr>
            </a:lvl2pPr>
            <a:lvl3pPr marL="9144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Arial" pitchFamily="34" charset="0"/>
                <a:ea typeface="MS PGothic" pitchFamily="34" charset="-128"/>
              </a:defRPr>
            </a:lvl3pPr>
            <a:lvl4pPr marL="13716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Arial" pitchFamily="34" charset="0"/>
                <a:ea typeface="MS PGothic" pitchFamily="34" charset="-128"/>
              </a:defRPr>
            </a:lvl4pPr>
            <a:lvl5pPr marL="18288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Arial" pitchFamily="34" charset="0"/>
                <a:ea typeface="MS PGothic" pitchFamily="34" charset="-128"/>
              </a:defRPr>
            </a:lvl5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itchFamily="34" charset="0"/>
              <a:ea typeface="MS PGothic" pitchFamily="34" charset="-128"/>
              <a:cs typeface="+mn-cs"/>
            </a:endParaRPr>
          </a:p>
        </p:txBody>
      </p:sp>
      <p:sp>
        <p:nvSpPr>
          <p:cNvPr id="2053" name="Slide Number Placeholder 5">
            <a:extLst>
              <a:ext uri="{FF2B5EF4-FFF2-40B4-BE49-F238E27FC236}">
                <a16:creationId xmlns:a16="http://schemas.microsoft.com/office/drawing/2014/main" id="{DAC58DCE-C656-4206-82DD-46BA146E5D43}"/>
              </a:ext>
            </a:extLst>
          </p:cNvPr>
          <p:cNvSpPr>
            <a:spLocks noGrp="1"/>
          </p:cNvSpPr>
          <p:nvPr>
            <p:ph type="sldNum" sz="quarter" idx="11"/>
          </p:nvPr>
        </p:nvSpPr>
        <p:spPr>
          <a:xfrm>
            <a:off x="6457950" y="6356350"/>
            <a:ext cx="2057400" cy="365125"/>
          </a:xfrm>
          <a:prstGeom prst="rect">
            <a:avLst/>
          </a:prstGeom>
        </p:spPr>
        <p:txBody>
          <a:bodyPr vert="horz" lIns="91440" tIns="45720" rIns="91440" bIns="45720" rtlCol="0" anchor="ctr"/>
          <a:lstStyle>
            <a:defPPr/>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CBF85A6-3CC0-415E-9C46-2B803F7AF061}" type="slidenum">
              <a:rPr kumimoji="0" lang="en-US" altLang="en-US" sz="900" b="0" i="0" u="none" strike="noStrike" kern="1200" cap="none" spc="0" normalizeH="0" baseline="0" noProof="0">
                <a:ln>
                  <a:noFill/>
                </a:ln>
                <a:solidFill>
                  <a:schemeClr val="tx1">
                    <a:tint val="75000"/>
                  </a:schemeClr>
                </a:solidFill>
                <a:effectLst/>
                <a:uLnTx/>
                <a:uFillTx/>
                <a:latin typeface="Arial" pitchFamily="34" charset="0"/>
                <a:ea typeface="MS PGothic" pitchFamily="34" charset="-128"/>
                <a:cs typeface="+mn-cs"/>
              </a:rPr>
              <a:pPr marL="0" marR="0" lvl="0" indent="0" algn="r" defTabSz="914400" rtl="0" eaLnBrk="0" fontAlgn="base" latinLnBrk="0" hangingPunct="0">
                <a:lnSpc>
                  <a:spcPct val="100000"/>
                </a:lnSpc>
                <a:spcBef>
                  <a:spcPct val="0"/>
                </a:spcBef>
                <a:spcAft>
                  <a:spcPct val="0"/>
                </a:spcAft>
                <a:buClrTx/>
                <a:buSzTx/>
                <a:buFontTx/>
                <a:buNone/>
                <a:defRPr/>
              </a:pPr>
              <a:t>‹#›</a:t>
            </a:fld>
            <a:endParaRPr kumimoji="0" lang="en-US" altLang="en-US" sz="900" b="0" i="0" u="none" strike="noStrike" kern="1200" cap="none" spc="0" normalizeH="0" baseline="0" noProof="0">
              <a:ln>
                <a:noFill/>
              </a:ln>
              <a:solidFill>
                <a:schemeClr val="tx1">
                  <a:tint val="75000"/>
                </a:schemeClr>
              </a:solidFill>
              <a:effectLst/>
              <a:uLnTx/>
              <a:uFillTx/>
              <a:latin typeface="Arial" pitchFamily="34" charset="0"/>
              <a:ea typeface="MS PGothic" pitchFamily="34" charset="-128"/>
              <a:cs typeface="+mn-cs"/>
            </a:endParaRPr>
          </a:p>
        </p:txBody>
      </p:sp>
    </p:spTree>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Title Slide">
    <p:bg>
      <p:bgPr>
        <a:solidFill>
          <a:schemeClr val="bg1"/>
        </a:solidFill>
        <a:effectLst/>
      </p:bgPr>
    </p:bg>
    <p:spTree>
      <p:nvGrpSpPr>
        <p:cNvPr id="1" name=""/>
        <p:cNvGrpSpPr/>
        <p:nvPr/>
      </p:nvGrpSpPr>
      <p:grpSpPr>
        <a:xfrm>
          <a:off x="0" y="0"/>
          <a:ext cx="0" cy="0"/>
          <a:chOff x="0" y="0"/>
          <a:chExt cx="0" cy="0"/>
        </a:xfrm>
      </p:grpSpPr>
      <p:pic>
        <p:nvPicPr>
          <p:cNvPr id="3074" name="Picture 7"/>
          <p:cNvPicPr>
            <a:picLocks noChangeAspect="1"/>
          </p:cNvPicPr>
          <p:nvPr/>
        </p:nvPicPr>
        <p:blipFill>
          <a:blip r:embed="rId2"/>
          <a:stretch>
            <a:fillRect/>
          </a:stretch>
        </p:blipFill>
        <p:spPr>
          <a:xfrm>
            <a:off x="319088" y="6356350"/>
            <a:ext cx="1274762" cy="384175"/>
          </a:xfrm>
          <a:prstGeom prst="rect">
            <a:avLst/>
          </a:prstGeom>
          <a:noFill/>
          <a:ln>
            <a:noFill/>
            <a:miter lim="800000"/>
          </a:ln>
        </p:spPr>
      </p:pic>
      <p:sp>
        <p:nvSpPr>
          <p:cNvPr id="7" name="Title 1">
            <a:extLst>
              <a:ext uri="{FF2B5EF4-FFF2-40B4-BE49-F238E27FC236}">
                <a16:creationId xmlns:a16="http://schemas.microsoft.com/office/drawing/2014/main" id="{DF43210C-319E-4579-8C32-E4CD5C791C6C}"/>
              </a:ext>
            </a:extLst>
          </p:cNvPr>
          <p:cNvSpPr>
            <a:spLocks noGrp="1"/>
          </p:cNvSpPr>
          <p:nvPr>
            <p:ph type="title"/>
          </p:nvPr>
        </p:nvSpPr>
        <p:spPr>
          <a:xfrm>
            <a:off x="545899" y="381000"/>
            <a:ext cx="7886700" cy="672105"/>
          </a:xfrm>
        </p:spPr>
        <p:txBody>
          <a:bodyPr>
            <a:normAutofit/>
          </a:bodyPr>
          <a:lstStyle>
            <a:lvl1pPr>
              <a:defRPr sz="3600"/>
            </a:lvl1pPr>
          </a:lstStyle>
          <a:p>
            <a:r>
              <a:rPr lang="en-US"/>
              <a:t>Click to edit Master title style</a:t>
            </a:r>
          </a:p>
        </p:txBody>
      </p:sp>
      <p:sp>
        <p:nvSpPr>
          <p:cNvPr id="8" name="Text Placeholder 11">
            <a:extLst>
              <a:ext uri="{FF2B5EF4-FFF2-40B4-BE49-F238E27FC236}">
                <a16:creationId xmlns:a16="http://schemas.microsoft.com/office/drawing/2014/main" id="{F7BFB1B5-F9F3-423A-BF79-99E560FB54E2}"/>
              </a:ext>
            </a:extLst>
          </p:cNvPr>
          <p:cNvSpPr>
            <a:spLocks noGrp="1"/>
          </p:cNvSpPr>
          <p:nvPr>
            <p:ph type="body" sz="quarter" idx="17"/>
          </p:nvPr>
        </p:nvSpPr>
        <p:spPr>
          <a:xfrm>
            <a:off x="557683" y="1447800"/>
            <a:ext cx="8033657" cy="4800600"/>
          </a:xfrm>
        </p:spPr>
        <p:txBody>
          <a:bodyPr>
            <a:normAutofit/>
          </a:bodyPr>
          <a:lstStyle>
            <a:lvl1pPr marL="257175" indent="-257175">
              <a:buClr>
                <a:srgbClr val="004A78"/>
              </a:buClr>
              <a:buFont typeface="Arial" pitchFamily="34" charset="0"/>
              <a:buChar char="•"/>
              <a:defRPr sz="2800">
                <a:solidFill>
                  <a:schemeClr val="tx1"/>
                </a:solidFill>
              </a:defRPr>
            </a:lvl1pPr>
            <a:lvl2pPr marL="687388" marR="0" indent="-347663" algn="l" defTabSz="685800" rtl="0" eaLnBrk="1" fontAlgn="base" latinLnBrk="0" hangingPunct="1">
              <a:lnSpc>
                <a:spcPct val="90000"/>
              </a:lnSpc>
              <a:spcBef>
                <a:spcPts val="375"/>
              </a:spcBef>
              <a:spcAft>
                <a:spcPct val="0"/>
              </a:spcAft>
              <a:buClrTx/>
              <a:buSzTx/>
              <a:buFont typeface="Franklin Gothic Book" panose="020B0503020102020204" pitchFamily="34" charset="0"/>
              <a:buChar char="−"/>
              <a:defRPr sz="2400" baseline="0"/>
            </a:lvl2pPr>
            <a:lvl3pPr marL="914400" indent="-227013">
              <a:buClr>
                <a:srgbClr val="000000"/>
              </a:buClr>
              <a:buFont typeface="Wingdings" panose="05000000000000000000" pitchFamily="2" charset="2"/>
              <a:buChar char="§"/>
              <a:defRPr sz="2000"/>
            </a:lvl3pPr>
            <a:lvl4pPr marL="1200150" indent="-171450">
              <a:buClr>
                <a:srgbClr val="000000"/>
              </a:buClr>
              <a:buSzPct val="50000"/>
              <a:buFont typeface="Courier New" panose="02070309020205020404" pitchFamily="49" charset="0"/>
              <a:buChar char="o"/>
              <a:defRPr sz="1800"/>
            </a:lvl4pPr>
            <a:lvl5pPr marL="1543050" indent="-171450">
              <a:buClr>
                <a:srgbClr val="000000"/>
              </a:buClr>
              <a:buFont typeface="Helvetica" charset="0"/>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Title and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5899" y="381000"/>
            <a:ext cx="7886700" cy="672105"/>
          </a:xfrm>
        </p:spPr>
        <p:txBody>
          <a:bodyPr>
            <a:normAutofit/>
          </a:bodyPr>
          <a:lstStyle>
            <a:lvl1pPr>
              <a:defRPr sz="3600"/>
            </a:lvl1pPr>
          </a:lstStyle>
          <a:p>
            <a:r>
              <a:rPr lang="en-US"/>
              <a:t>Click to edit Master title style</a:t>
            </a:r>
          </a:p>
        </p:txBody>
      </p:sp>
      <p:sp>
        <p:nvSpPr>
          <p:cNvPr id="12" name="Text Placeholder 11"/>
          <p:cNvSpPr>
            <a:spLocks noGrp="1"/>
          </p:cNvSpPr>
          <p:nvPr>
            <p:ph type="body" sz="quarter" idx="17"/>
          </p:nvPr>
        </p:nvSpPr>
        <p:spPr>
          <a:xfrm>
            <a:off x="557683" y="1447800"/>
            <a:ext cx="8033657" cy="4800600"/>
          </a:xfrm>
        </p:spPr>
        <p:txBody>
          <a:bodyPr>
            <a:normAutofit/>
          </a:bodyPr>
          <a:lstStyle>
            <a:lvl1pPr marL="257175" indent="-257175">
              <a:buClr>
                <a:srgbClr val="004A78"/>
              </a:buClr>
              <a:buFont typeface="Arial" pitchFamily="34" charset="0"/>
              <a:buChar char="•"/>
              <a:defRPr sz="2800">
                <a:solidFill>
                  <a:schemeClr val="tx1"/>
                </a:solidFill>
              </a:defRPr>
            </a:lvl1pPr>
            <a:lvl2pPr marL="687388" marR="0" indent="-347663" algn="l" defTabSz="685800" rtl="0" eaLnBrk="1" fontAlgn="base" latinLnBrk="0" hangingPunct="1">
              <a:lnSpc>
                <a:spcPct val="90000"/>
              </a:lnSpc>
              <a:spcBef>
                <a:spcPts val="375"/>
              </a:spcBef>
              <a:spcAft>
                <a:spcPct val="0"/>
              </a:spcAft>
              <a:buClrTx/>
              <a:buSzTx/>
              <a:buFont typeface="Franklin Gothic Book" panose="020B0503020102020204" pitchFamily="34" charset="0"/>
              <a:buChar char="−"/>
              <a:defRPr sz="2400" baseline="0"/>
            </a:lvl2pPr>
            <a:lvl3pPr marL="914400" indent="-227013">
              <a:buClr>
                <a:srgbClr val="000000"/>
              </a:buClr>
              <a:buFont typeface="Wingdings" panose="05000000000000000000" pitchFamily="2" charset="2"/>
              <a:buChar char="§"/>
              <a:defRPr sz="2000"/>
            </a:lvl3pPr>
            <a:lvl4pPr marL="1200150" indent="-171450">
              <a:buClr>
                <a:srgbClr val="000000"/>
              </a:buClr>
              <a:buSzPct val="50000"/>
              <a:buFont typeface="Courier New" panose="02070309020205020404" pitchFamily="49" charset="0"/>
              <a:buChar char="o"/>
              <a:defRPr sz="1800"/>
            </a:lvl4pPr>
            <a:lvl5pPr marL="1543050" indent="-171450">
              <a:buClr>
                <a:srgbClr val="000000"/>
              </a:buClr>
              <a:buFont typeface="Helvetica" charset="0"/>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5"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319088" y="6356350"/>
            <a:ext cx="127476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DF43210C-319E-4579-8C32-E4CD5C791C6C}"/>
              </a:ext>
            </a:extLst>
          </p:cNvPr>
          <p:cNvSpPr>
            <a:spLocks noGrp="1"/>
          </p:cNvSpPr>
          <p:nvPr>
            <p:ph type="title"/>
          </p:nvPr>
        </p:nvSpPr>
        <p:spPr>
          <a:xfrm>
            <a:off x="545899" y="381000"/>
            <a:ext cx="7886700" cy="672105"/>
          </a:xfrm>
        </p:spPr>
        <p:txBody>
          <a:bodyPr>
            <a:normAutofit/>
          </a:bodyPr>
          <a:lstStyle>
            <a:lvl1pPr>
              <a:defRPr sz="3600"/>
            </a:lvl1pPr>
          </a:lstStyle>
          <a:p>
            <a:r>
              <a:rPr lang="en-US"/>
              <a:t>Click to edit Master title style</a:t>
            </a:r>
          </a:p>
        </p:txBody>
      </p:sp>
      <p:sp>
        <p:nvSpPr>
          <p:cNvPr id="8" name="Text Placeholder 11">
            <a:extLst>
              <a:ext uri="{FF2B5EF4-FFF2-40B4-BE49-F238E27FC236}">
                <a16:creationId xmlns:a16="http://schemas.microsoft.com/office/drawing/2014/main" id="{F7BFB1B5-F9F3-423A-BF79-99E560FB54E2}"/>
              </a:ext>
            </a:extLst>
          </p:cNvPr>
          <p:cNvSpPr>
            <a:spLocks noGrp="1"/>
          </p:cNvSpPr>
          <p:nvPr>
            <p:ph type="body" sz="quarter" idx="17"/>
          </p:nvPr>
        </p:nvSpPr>
        <p:spPr>
          <a:xfrm>
            <a:off x="557683" y="1447800"/>
            <a:ext cx="8033657" cy="4800600"/>
          </a:xfrm>
        </p:spPr>
        <p:txBody>
          <a:bodyPr>
            <a:normAutofit/>
          </a:bodyPr>
          <a:lstStyle>
            <a:lvl1pPr marL="257175" indent="-257175">
              <a:buClr>
                <a:srgbClr val="004A78"/>
              </a:buClr>
              <a:buFont typeface="Arial" pitchFamily="34" charset="0"/>
              <a:buChar char="•"/>
              <a:defRPr sz="2800">
                <a:solidFill>
                  <a:schemeClr val="tx1"/>
                </a:solidFill>
              </a:defRPr>
            </a:lvl1pPr>
            <a:lvl2pPr marL="687388" marR="0" indent="-347663" algn="l" defTabSz="685800" rtl="0" eaLnBrk="1" fontAlgn="base" latinLnBrk="0" hangingPunct="1">
              <a:lnSpc>
                <a:spcPct val="90000"/>
              </a:lnSpc>
              <a:spcBef>
                <a:spcPts val="375"/>
              </a:spcBef>
              <a:spcAft>
                <a:spcPct val="0"/>
              </a:spcAft>
              <a:buClrTx/>
              <a:buSzTx/>
              <a:buFont typeface="Franklin Gothic Book" panose="020B0503020102020204" pitchFamily="34" charset="0"/>
              <a:buChar char="−"/>
              <a:defRPr sz="2400" baseline="0"/>
            </a:lvl2pPr>
            <a:lvl3pPr marL="914400" indent="-227013">
              <a:buClr>
                <a:srgbClr val="000000"/>
              </a:buClr>
              <a:buFont typeface="Wingdings" panose="05000000000000000000" pitchFamily="2" charset="2"/>
              <a:buChar char="§"/>
              <a:defRPr sz="2000"/>
            </a:lvl3pPr>
            <a:lvl4pPr marL="1200150" indent="-171450">
              <a:buClr>
                <a:srgbClr val="000000"/>
              </a:buClr>
              <a:buSzPct val="50000"/>
              <a:buFont typeface="Courier New" panose="02070309020205020404" pitchFamily="49" charset="0"/>
              <a:buChar char="o"/>
              <a:defRPr sz="1800"/>
            </a:lvl4pPr>
            <a:lvl5pPr marL="1543050" indent="-171450">
              <a:buClr>
                <a:srgbClr val="000000"/>
              </a:buClr>
              <a:buFont typeface="Helvetica" charset="0"/>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3030141"/>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blank">
  <p:cSld name="Blank">
    <p:bg>
      <p:bgPr>
        <a:solidFill>
          <a:schemeClr val="bg1"/>
        </a:solidFill>
        <a:effectLst/>
      </p:bgPr>
    </p:bg>
    <p:spTree>
      <p:nvGrpSpPr>
        <p:cNvPr id="1" name=""/>
        <p:cNvGrpSpPr/>
        <p:nvPr/>
      </p:nvGrpSpPr>
      <p:grpSpPr>
        <a:xfrm>
          <a:off x="0" y="0"/>
          <a:ext cx="0" cy="0"/>
          <a:chOff x="0" y="0"/>
          <a:chExt cx="0" cy="0"/>
        </a:xfrm>
      </p:grpSpPr>
      <p:sp>
        <p:nvSpPr>
          <p:cNvPr id="5124" name="Date Placeholder 3">
            <a:extLst>
              <a:ext uri="{FF2B5EF4-FFF2-40B4-BE49-F238E27FC236}">
                <a16:creationId xmlns:a16="http://schemas.microsoft.com/office/drawing/2014/main" id="{695420B6-6CBB-4DF8-95CE-AC1885FDF37D}"/>
              </a:ext>
            </a:extLst>
          </p:cNvPr>
          <p:cNvSpPr>
            <a:spLocks noGrp="1"/>
          </p:cNvSpPr>
          <p:nvPr>
            <p:ph type="dt" sz="half" idx="10"/>
          </p:nvPr>
        </p:nvSpPr>
        <p:spPr>
          <a:xfrm flipH="1">
            <a:off x="0" y="0"/>
            <a:ext cx="0" cy="0"/>
          </a:xfrm>
          <a:prstGeom prst="rect">
            <a:avLst/>
          </a:prstGeom>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Arial" pitchFamily="34" charset="0"/>
                <a:ea typeface="MS PGothic" pitchFamily="34" charset="-128"/>
              </a:defRPr>
            </a:lvl1pPr>
            <a:lvl2pPr marL="4572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Arial" pitchFamily="34" charset="0"/>
                <a:ea typeface="MS PGothic" pitchFamily="34" charset="-128"/>
              </a:defRPr>
            </a:lvl2pPr>
            <a:lvl3pPr marL="9144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Arial" pitchFamily="34" charset="0"/>
                <a:ea typeface="MS PGothic" pitchFamily="34" charset="-128"/>
              </a:defRPr>
            </a:lvl3pPr>
            <a:lvl4pPr marL="13716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Arial" pitchFamily="34" charset="0"/>
                <a:ea typeface="MS PGothic" pitchFamily="34" charset="-128"/>
              </a:defRPr>
            </a:lvl4pPr>
            <a:lvl5pPr marL="18288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Arial" pitchFamily="34" charset="0"/>
                <a:ea typeface="MS PGothic" pitchFamily="34" charset="-128"/>
              </a:defRPr>
            </a:lvl5pPr>
          </a:lstStyle>
          <a:p>
            <a:pPr marL="0" marR="0" lvl="0" indent="0" algn="l" defTabSz="914400" rtl="0" eaLnBrk="0" fontAlgn="base" latinLnBrk="0" hangingPunct="0">
              <a:lnSpc>
                <a:spcPct val="100000"/>
              </a:lnSpc>
              <a:spcBef>
                <a:spcPct val="0"/>
              </a:spcBef>
              <a:spcAft>
                <a:spcPct val="0"/>
              </a:spcAft>
              <a:buClrTx/>
              <a:buSzTx/>
              <a:buFontTx/>
              <a:buNone/>
              <a:defRPr/>
            </a:pPr>
            <a:fld id="{3B746EF3-7266-427F-B54B-CC6519C6FEC6}" type="hfDateTime">
              <a:rPr kumimoji="0" lang="en-US" sz="2400" b="0" i="0" u="none" strike="noStrike" kern="1200" cap="none" spc="0" normalizeH="0" baseline="0" noProof="0">
                <a:ln>
                  <a:noFill/>
                </a:ln>
                <a:solidFill>
                  <a:schemeClr val="tx1"/>
                </a:solidFill>
                <a:effectLst/>
                <a:uLnTx/>
                <a:uFillTx/>
                <a:latin typeface="Arial" pitchFamily="34" charset="0"/>
                <a:ea typeface="MS PGothic" pitchFamily="34" charset="-128"/>
                <a:cs typeface="+mn-cs"/>
              </a:rPr>
              <a:pPr marL="0" marR="0" lvl="0" indent="0" algn="l" defTabSz="914400" rtl="0" eaLnBrk="0" fontAlgn="base" latinLnBrk="0" hangingPunct="0">
                <a:lnSpc>
                  <a:spcPct val="100000"/>
                </a:lnSpc>
                <a:spcBef>
                  <a:spcPct val="0"/>
                </a:spcBef>
                <a:spcAft>
                  <a:spcPct val="0"/>
                </a:spcAft>
                <a:buClrTx/>
                <a:buSzTx/>
                <a:buFontTx/>
                <a:buNone/>
                <a:defRPr/>
              </a:pPr>
              <a:t>*</a:t>
            </a:fld>
            <a:endParaRPr kumimoji="0" lang="en-US" sz="2400" b="0" i="0" u="none" strike="noStrike" kern="1200" cap="none" spc="0" normalizeH="0" baseline="0" noProof="0">
              <a:ln>
                <a:noFill/>
              </a:ln>
              <a:solidFill>
                <a:schemeClr val="tx1"/>
              </a:solidFill>
              <a:effectLst/>
              <a:uLnTx/>
              <a:uFillTx/>
              <a:latin typeface="Arial" pitchFamily="34" charset="0"/>
              <a:ea typeface="MS PGothic" pitchFamily="34" charset="-128"/>
              <a:cs typeface="+mn-cs"/>
            </a:endParaRPr>
          </a:p>
        </p:txBody>
      </p:sp>
      <p:sp>
        <p:nvSpPr>
          <p:cNvPr id="5125" name="Footer Placeholder 4">
            <a:extLst>
              <a:ext uri="{FF2B5EF4-FFF2-40B4-BE49-F238E27FC236}">
                <a16:creationId xmlns:a16="http://schemas.microsoft.com/office/drawing/2014/main" id="{BF222F9D-EF66-4728-B6A5-2ACDB781E516}"/>
              </a:ext>
            </a:extLst>
          </p:cNvPr>
          <p:cNvSpPr>
            <a:spLocks noGrp="1"/>
          </p:cNvSpPr>
          <p:nvPr>
            <p:ph type="ftr" sz="quarter" idx="11"/>
          </p:nvPr>
        </p:nvSpPr>
        <p:spPr>
          <a:xfrm flipH="1">
            <a:off x="0" y="0"/>
            <a:ext cx="0" cy="0"/>
          </a:xfrm>
          <a:prstGeom prst="rect">
            <a:avLst/>
          </a:prstGeom>
        </p:spPr>
        <p:txBody>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Arial" pitchFamily="34" charset="0"/>
                <a:ea typeface="MS PGothic" pitchFamily="34" charset="-128"/>
              </a:defRPr>
            </a:lvl1pPr>
            <a:lvl2pPr marL="4572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Arial" pitchFamily="34" charset="0"/>
                <a:ea typeface="MS PGothic" pitchFamily="34" charset="-128"/>
              </a:defRPr>
            </a:lvl2pPr>
            <a:lvl3pPr marL="9144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Arial" pitchFamily="34" charset="0"/>
                <a:ea typeface="MS PGothic" pitchFamily="34" charset="-128"/>
              </a:defRPr>
            </a:lvl3pPr>
            <a:lvl4pPr marL="13716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Arial" pitchFamily="34" charset="0"/>
                <a:ea typeface="MS PGothic" pitchFamily="34" charset="-128"/>
              </a:defRPr>
            </a:lvl4pPr>
            <a:lvl5pPr marL="18288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Arial" pitchFamily="34" charset="0"/>
                <a:ea typeface="MS PGothic" pitchFamily="34" charset="-128"/>
              </a:defRPr>
            </a:lvl5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chemeClr val="tx1"/>
              </a:solidFill>
              <a:effectLst/>
              <a:uLnTx/>
              <a:uFillTx/>
              <a:latin typeface="Arial" pitchFamily="34" charset="0"/>
              <a:ea typeface="MS PGothic" pitchFamily="34" charset="-128"/>
              <a:cs typeface="+mn-cs"/>
            </a:endParaRPr>
          </a:p>
        </p:txBody>
      </p:sp>
      <p:sp>
        <p:nvSpPr>
          <p:cNvPr id="5126" name="Slide Number Placeholder 5">
            <a:extLst>
              <a:ext uri="{FF2B5EF4-FFF2-40B4-BE49-F238E27FC236}">
                <a16:creationId xmlns:a16="http://schemas.microsoft.com/office/drawing/2014/main" id="{1B685272-98DF-4985-8A86-422FDB06E05C}"/>
              </a:ext>
            </a:extLst>
          </p:cNvPr>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defPPr/>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069D8129-08EE-4BDF-B5DE-B70E92E43E5B}" type="slidenum">
              <a:rPr kumimoji="0" lang="en-US" sz="900" b="0" i="0" u="none" strike="noStrike" kern="1200" cap="none" spc="0" normalizeH="0" baseline="0" noProof="0">
                <a:ln>
                  <a:noFill/>
                </a:ln>
                <a:solidFill>
                  <a:schemeClr val="tx1">
                    <a:tint val="75000"/>
                  </a:schemeClr>
                </a:solidFill>
                <a:effectLst/>
                <a:uLnTx/>
                <a:uFillTx/>
                <a:latin typeface="Arial" pitchFamily="34" charset="0"/>
                <a:ea typeface="MS PGothic" pitchFamily="34" charset="-128"/>
                <a:cs typeface="+mn-cs"/>
              </a:rPr>
              <a:pPr marL="0" marR="0" lvl="0" indent="0" algn="r" defTabSz="914400" rtl="0" eaLnBrk="0" fontAlgn="base" latinLnBrk="0" hangingPunct="0">
                <a:lnSpc>
                  <a:spcPct val="100000"/>
                </a:lnSpc>
                <a:spcBef>
                  <a:spcPct val="0"/>
                </a:spcBef>
                <a:spcAft>
                  <a:spcPct val="0"/>
                </a:spcAft>
                <a:buClrTx/>
                <a:buSzTx/>
                <a:buFontTx/>
                <a:buNone/>
                <a:defRPr/>
              </a:pPr>
              <a:t>‹#›</a:t>
            </a:fld>
            <a:endParaRPr kumimoji="0" lang="en-US" sz="900" b="0" i="0" u="none" strike="noStrike" kern="1200" cap="none" spc="0" normalizeH="0" baseline="0" noProof="0">
              <a:ln>
                <a:noFill/>
              </a:ln>
              <a:solidFill>
                <a:schemeClr val="tx1">
                  <a:tint val="75000"/>
                </a:schemeClr>
              </a:solidFill>
              <a:effectLst/>
              <a:uLnTx/>
              <a:uFillTx/>
              <a:latin typeface="Arial" pitchFamily="34" charset="0"/>
              <a:ea typeface="MS PGothic" pitchFamily="34" charset="-128"/>
              <a:cs typeface="+mn-cs"/>
            </a:endParaRPr>
          </a:p>
        </p:txBody>
      </p:sp>
    </p:spTree>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Image_Text__Image_Text_Image">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775810" y="334287"/>
            <a:ext cx="7315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800" b="1" i="0" baseline="0">
                <a:solidFill>
                  <a:srgbClr val="000099"/>
                </a:solidFill>
              </a:defRPr>
            </a:lvl1pPr>
          </a:lstStyle>
          <a:p>
            <a:pPr lvl="0"/>
            <a:r>
              <a:rPr lang="en-US" dirty="0"/>
              <a:t>Click to edit Master title style</a:t>
            </a:r>
          </a:p>
        </p:txBody>
      </p:sp>
      <p:sp>
        <p:nvSpPr>
          <p:cNvPr id="3" name="Date Placeholder 1"/>
          <p:cNvSpPr>
            <a:spLocks noGrp="1"/>
          </p:cNvSpPr>
          <p:nvPr>
            <p:ph type="dt" sz="half" idx="10"/>
          </p:nvPr>
        </p:nvSpPr>
        <p:spPr>
          <a:ln/>
        </p:spPr>
        <p:txBody>
          <a:bodyPr/>
          <a:lstStyle>
            <a:lvl1pPr>
              <a:defRPr sz="1800"/>
            </a:lvl1pPr>
          </a:lstStyle>
          <a:p>
            <a:pPr>
              <a:defRPr/>
            </a:pPr>
            <a:r>
              <a:rPr lang="en-US" dirty="0" err="1"/>
              <a:t>Murach’s</a:t>
            </a:r>
            <a:r>
              <a:rPr lang="en-US" dirty="0"/>
              <a:t> MySQL 3</a:t>
            </a:r>
            <a:r>
              <a:rPr lang="en-US" baseline="30000" dirty="0"/>
              <a:t>rd</a:t>
            </a:r>
            <a:r>
              <a:rPr lang="en-US" dirty="0"/>
              <a:t> Edition</a:t>
            </a:r>
          </a:p>
        </p:txBody>
      </p:sp>
      <p:sp>
        <p:nvSpPr>
          <p:cNvPr id="4" name="Footer Placeholder 2"/>
          <p:cNvSpPr>
            <a:spLocks noGrp="1"/>
          </p:cNvSpPr>
          <p:nvPr>
            <p:ph type="ftr" sz="quarter" idx="11"/>
          </p:nvPr>
        </p:nvSpPr>
        <p:spPr>
          <a:ln/>
        </p:spPr>
        <p:txBody>
          <a:bodyPr/>
          <a:lstStyle>
            <a:lvl1pPr>
              <a:defRPr/>
            </a:lvl1pPr>
          </a:lstStyle>
          <a:p>
            <a:pPr>
              <a:defRPr/>
            </a:pPr>
            <a:r>
              <a:rPr lang="en-US" dirty="0"/>
              <a:t>© 2019, Mike Murach &amp; Associates, Inc.</a:t>
            </a:r>
          </a:p>
        </p:txBody>
      </p:sp>
      <p:sp>
        <p:nvSpPr>
          <p:cNvPr id="6" name="Slide Number Placeholder 3"/>
          <p:cNvSpPr>
            <a:spLocks noGrp="1"/>
          </p:cNvSpPr>
          <p:nvPr>
            <p:ph type="sldNum" sz="quarter" idx="12"/>
          </p:nvPr>
        </p:nvSpPr>
        <p:spPr>
          <a:ln/>
        </p:spPr>
        <p:txBody>
          <a:bodyPr/>
          <a:lstStyle>
            <a:lvl1pPr algn="l">
              <a:defRPr sz="1400">
                <a:latin typeface="Times New Roman"/>
              </a:defRPr>
            </a:lvl1pPr>
          </a:lstStyle>
          <a:p>
            <a:pPr>
              <a:defRPr/>
            </a:pPr>
            <a:endParaRPr lang="en-US" dirty="0"/>
          </a:p>
          <a:p>
            <a:pPr algn="r">
              <a:defRPr/>
            </a:pPr>
            <a:r>
              <a:rPr lang="en-US" sz="900" dirty="0">
                <a:solidFill>
                  <a:schemeClr val="bg1"/>
                </a:solidFill>
                <a:latin typeface="Arial Narrow" pitchFamily="34" charset="0"/>
              </a:rPr>
              <a:t>C16, Slide </a:t>
            </a:r>
            <a:fld id="{5ECE9829-65B2-40C6-AEFF-7C648FF56A9C}" type="slidenum">
              <a:rPr lang="en-US" sz="900" smtClean="0">
                <a:solidFill>
                  <a:schemeClr val="bg1"/>
                </a:solidFill>
                <a:latin typeface="Arial Narrow" pitchFamily="34" charset="0"/>
              </a:rPr>
              <a:pPr algn="r">
                <a:defRPr/>
              </a:pPr>
              <a:t>‹#›</a:t>
            </a:fld>
            <a:endParaRPr lang="en-US" sz="900" dirty="0">
              <a:solidFill>
                <a:schemeClr val="bg1"/>
              </a:solidFill>
              <a:latin typeface="Arial Narrow" pitchFamily="34" charset="0"/>
            </a:endParaRPr>
          </a:p>
        </p:txBody>
      </p:sp>
      <p:sp>
        <p:nvSpPr>
          <p:cNvPr id="12" name="Content Placeholder 6">
            <a:extLst>
              <a:ext uri="{FF2B5EF4-FFF2-40B4-BE49-F238E27FC236}">
                <a16:creationId xmlns:a16="http://schemas.microsoft.com/office/drawing/2014/main" id="{137933C1-9499-4704-951E-B6C9814698EE}"/>
              </a:ext>
            </a:extLst>
          </p:cNvPr>
          <p:cNvSpPr>
            <a:spLocks noGrp="1"/>
          </p:cNvSpPr>
          <p:nvPr>
            <p:ph sz="quarter" idx="18"/>
          </p:nvPr>
        </p:nvSpPr>
        <p:spPr>
          <a:xfrm>
            <a:off x="838200" y="1600200"/>
            <a:ext cx="7315200" cy="624646"/>
          </a:xfrm>
        </p:spPr>
        <p:txBody>
          <a:bodyPr/>
          <a:lstStyle>
            <a:lvl1pPr marL="0" indent="0">
              <a:buNone/>
              <a:defRPr/>
            </a:lvl1pPr>
          </a:lstStyle>
          <a:p>
            <a:pPr lvl="0"/>
            <a:r>
              <a:rPr lang="en-US" dirty="0"/>
              <a:t>Edit Master text styles</a:t>
            </a:r>
          </a:p>
        </p:txBody>
      </p:sp>
      <p:sp>
        <p:nvSpPr>
          <p:cNvPr id="13" name="Text Placeholder 9">
            <a:extLst>
              <a:ext uri="{FF2B5EF4-FFF2-40B4-BE49-F238E27FC236}">
                <a16:creationId xmlns:a16="http://schemas.microsoft.com/office/drawing/2014/main" id="{884F4A54-9351-46B5-A548-931753531EBE}"/>
              </a:ext>
            </a:extLst>
          </p:cNvPr>
          <p:cNvSpPr>
            <a:spLocks noGrp="1"/>
          </p:cNvSpPr>
          <p:nvPr>
            <p:ph type="body" sz="quarter" idx="19"/>
          </p:nvPr>
        </p:nvSpPr>
        <p:spPr>
          <a:xfrm>
            <a:off x="812800" y="1066801"/>
            <a:ext cx="7391400" cy="457201"/>
          </a:xfrm>
        </p:spPr>
        <p:txBody>
          <a:bodyPr/>
          <a:lstStyle>
            <a:lvl1pPr marL="0" indent="0">
              <a:buNone/>
              <a:defRPr sz="2000"/>
            </a:lvl1pPr>
          </a:lstStyle>
          <a:p>
            <a:pPr lvl="0"/>
            <a:r>
              <a:rPr lang="en-US" dirty="0"/>
              <a:t>Edit Master text styles</a:t>
            </a:r>
          </a:p>
        </p:txBody>
      </p:sp>
      <p:sp>
        <p:nvSpPr>
          <p:cNvPr id="11" name="Text Placeholder 7">
            <a:extLst>
              <a:ext uri="{FF2B5EF4-FFF2-40B4-BE49-F238E27FC236}">
                <a16:creationId xmlns:a16="http://schemas.microsoft.com/office/drawing/2014/main" id="{844E0A67-B66E-4516-B0F1-B0A30301A6A9}"/>
              </a:ext>
            </a:extLst>
          </p:cNvPr>
          <p:cNvSpPr>
            <a:spLocks noGrp="1"/>
          </p:cNvSpPr>
          <p:nvPr>
            <p:ph type="body" sz="quarter" idx="20" hasCustomPrompt="1"/>
          </p:nvPr>
        </p:nvSpPr>
        <p:spPr>
          <a:xfrm>
            <a:off x="838200" y="2286000"/>
            <a:ext cx="7391400" cy="457200"/>
          </a:xfrm>
        </p:spPr>
        <p:txBody>
          <a:bodyPr/>
          <a:lstStyle>
            <a:lvl1pPr marL="0" indent="0">
              <a:buNone/>
              <a:defRPr sz="2400" b="1">
                <a:solidFill>
                  <a:srgbClr val="000099"/>
                </a:solidFill>
                <a:latin typeface="+mj-lt"/>
              </a:defRPr>
            </a:lvl1pPr>
          </a:lstStyle>
          <a:p>
            <a:pPr lvl="0"/>
            <a:r>
              <a:rPr lang="en-US" dirty="0"/>
              <a:t>Click to edit </a:t>
            </a:r>
            <a:r>
              <a:rPr lang="en-US"/>
              <a:t>Master heading style</a:t>
            </a:r>
            <a:endParaRPr lang="en-US" dirty="0"/>
          </a:p>
        </p:txBody>
      </p:sp>
      <p:sp>
        <p:nvSpPr>
          <p:cNvPr id="14" name="Text Placeholder 9">
            <a:extLst>
              <a:ext uri="{FF2B5EF4-FFF2-40B4-BE49-F238E27FC236}">
                <a16:creationId xmlns:a16="http://schemas.microsoft.com/office/drawing/2014/main" id="{9D064AD1-12A6-46FC-82BF-B1B12B70E950}"/>
              </a:ext>
            </a:extLst>
          </p:cNvPr>
          <p:cNvSpPr>
            <a:spLocks noGrp="1"/>
          </p:cNvSpPr>
          <p:nvPr>
            <p:ph type="body" sz="quarter" idx="21"/>
          </p:nvPr>
        </p:nvSpPr>
        <p:spPr>
          <a:xfrm>
            <a:off x="838200" y="2819400"/>
            <a:ext cx="7391400" cy="472888"/>
          </a:xfrm>
        </p:spPr>
        <p:txBody>
          <a:bodyPr/>
          <a:lstStyle>
            <a:lvl1pPr marL="0" indent="0">
              <a:buNone/>
              <a:defRPr sz="2000"/>
            </a:lvl1pPr>
          </a:lstStyle>
          <a:p>
            <a:pPr lvl="0"/>
            <a:r>
              <a:rPr lang="en-US" dirty="0"/>
              <a:t>Edit Master text styles</a:t>
            </a:r>
          </a:p>
        </p:txBody>
      </p:sp>
      <p:sp>
        <p:nvSpPr>
          <p:cNvPr id="15" name="Content Placeholder 6">
            <a:extLst>
              <a:ext uri="{FF2B5EF4-FFF2-40B4-BE49-F238E27FC236}">
                <a16:creationId xmlns:a16="http://schemas.microsoft.com/office/drawing/2014/main" id="{9632AB5E-02C7-4D86-85F5-B2D75EBFDDD7}"/>
              </a:ext>
            </a:extLst>
          </p:cNvPr>
          <p:cNvSpPr>
            <a:spLocks noGrp="1"/>
          </p:cNvSpPr>
          <p:nvPr>
            <p:ph sz="quarter" idx="22"/>
          </p:nvPr>
        </p:nvSpPr>
        <p:spPr>
          <a:xfrm>
            <a:off x="838200" y="3366412"/>
            <a:ext cx="7315200" cy="885100"/>
          </a:xfrm>
        </p:spPr>
        <p:txBody>
          <a:bodyPr/>
          <a:lstStyle>
            <a:lvl1pPr marL="0" indent="0">
              <a:buNone/>
              <a:defRPr/>
            </a:lvl1pPr>
          </a:lstStyle>
          <a:p>
            <a:pPr lvl="0"/>
            <a:r>
              <a:rPr lang="en-US" dirty="0"/>
              <a:t>Edit Master text styles</a:t>
            </a:r>
          </a:p>
        </p:txBody>
      </p:sp>
      <p:sp>
        <p:nvSpPr>
          <p:cNvPr id="16" name="Text Placeholder 7">
            <a:extLst>
              <a:ext uri="{FF2B5EF4-FFF2-40B4-BE49-F238E27FC236}">
                <a16:creationId xmlns:a16="http://schemas.microsoft.com/office/drawing/2014/main" id="{01EAD94C-FA01-4059-B974-B16D4F9860D9}"/>
              </a:ext>
            </a:extLst>
          </p:cNvPr>
          <p:cNvSpPr>
            <a:spLocks noGrp="1"/>
          </p:cNvSpPr>
          <p:nvPr>
            <p:ph type="body" sz="quarter" idx="23" hasCustomPrompt="1"/>
          </p:nvPr>
        </p:nvSpPr>
        <p:spPr>
          <a:xfrm>
            <a:off x="838200" y="4342758"/>
            <a:ext cx="7391400" cy="457200"/>
          </a:xfrm>
        </p:spPr>
        <p:txBody>
          <a:bodyPr/>
          <a:lstStyle>
            <a:lvl1pPr marL="0" indent="0">
              <a:buNone/>
              <a:defRPr sz="2400" b="1">
                <a:solidFill>
                  <a:srgbClr val="000099"/>
                </a:solidFill>
                <a:latin typeface="+mj-lt"/>
              </a:defRPr>
            </a:lvl1pPr>
          </a:lstStyle>
          <a:p>
            <a:pPr lvl="0"/>
            <a:r>
              <a:rPr lang="en-US" dirty="0"/>
              <a:t>Click to edit </a:t>
            </a:r>
            <a:r>
              <a:rPr lang="en-US"/>
              <a:t>Master heading style</a:t>
            </a:r>
            <a:endParaRPr lang="en-US" dirty="0"/>
          </a:p>
        </p:txBody>
      </p:sp>
      <p:sp>
        <p:nvSpPr>
          <p:cNvPr id="17" name="Text Placeholder 9">
            <a:extLst>
              <a:ext uri="{FF2B5EF4-FFF2-40B4-BE49-F238E27FC236}">
                <a16:creationId xmlns:a16="http://schemas.microsoft.com/office/drawing/2014/main" id="{6562742F-A26A-45B0-B074-4AA6C55B4A77}"/>
              </a:ext>
            </a:extLst>
          </p:cNvPr>
          <p:cNvSpPr>
            <a:spLocks noGrp="1"/>
          </p:cNvSpPr>
          <p:nvPr>
            <p:ph type="body" sz="quarter" idx="24"/>
          </p:nvPr>
        </p:nvSpPr>
        <p:spPr>
          <a:xfrm>
            <a:off x="838200" y="4876158"/>
            <a:ext cx="7391400" cy="472888"/>
          </a:xfrm>
        </p:spPr>
        <p:txBody>
          <a:bodyPr/>
          <a:lstStyle>
            <a:lvl1pPr marL="0" indent="0">
              <a:buNone/>
              <a:defRPr sz="2000"/>
            </a:lvl1pPr>
          </a:lstStyle>
          <a:p>
            <a:pPr lvl="0"/>
            <a:r>
              <a:rPr lang="en-US" dirty="0"/>
              <a:t>Edit Master text styles</a:t>
            </a:r>
          </a:p>
        </p:txBody>
      </p:sp>
      <p:sp>
        <p:nvSpPr>
          <p:cNvPr id="18" name="Content Placeholder 6">
            <a:extLst>
              <a:ext uri="{FF2B5EF4-FFF2-40B4-BE49-F238E27FC236}">
                <a16:creationId xmlns:a16="http://schemas.microsoft.com/office/drawing/2014/main" id="{5F0735C5-15EA-4E47-BA1C-F89AB8ABB4C5}"/>
              </a:ext>
            </a:extLst>
          </p:cNvPr>
          <p:cNvSpPr>
            <a:spLocks noGrp="1"/>
          </p:cNvSpPr>
          <p:nvPr>
            <p:ph sz="quarter" idx="25"/>
          </p:nvPr>
        </p:nvSpPr>
        <p:spPr>
          <a:xfrm>
            <a:off x="838200" y="5423170"/>
            <a:ext cx="7315200" cy="749030"/>
          </a:xfrm>
        </p:spPr>
        <p:txBody>
          <a:bodyPr/>
          <a:lstStyle>
            <a:lvl1pPr marL="0" indent="0">
              <a:buNone/>
              <a:defRPr/>
            </a:lvl1pPr>
          </a:lstStyle>
          <a:p>
            <a:pPr lvl="0"/>
            <a:r>
              <a:rPr lang="en-US" dirty="0"/>
              <a:t>Edit Master text styles</a:t>
            </a:r>
          </a:p>
        </p:txBody>
      </p:sp>
    </p:spTree>
    <p:extLst>
      <p:ext uri="{BB962C8B-B14F-4D97-AF65-F5344CB8AC3E}">
        <p14:creationId xmlns:p14="http://schemas.microsoft.com/office/powerpoint/2010/main" val="179953608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ext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835241" y="354787"/>
            <a:ext cx="7315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a:defRPr sz="2800" b="1" i="0" baseline="0">
                <a:solidFill>
                  <a:srgbClr val="000099"/>
                </a:solidFill>
              </a:defRPr>
            </a:lvl1pPr>
          </a:lstStyle>
          <a:p>
            <a:pPr lvl="0"/>
            <a:r>
              <a:rPr lang="en-US" dirty="0"/>
              <a:t>Click to edit Master title style</a:t>
            </a:r>
          </a:p>
        </p:txBody>
      </p:sp>
      <p:sp>
        <p:nvSpPr>
          <p:cNvPr id="7" name="Text Placeholder 6"/>
          <p:cNvSpPr>
            <a:spLocks noGrp="1"/>
          </p:cNvSpPr>
          <p:nvPr>
            <p:ph type="body" sz="quarter" idx="13"/>
          </p:nvPr>
        </p:nvSpPr>
        <p:spPr>
          <a:xfrm>
            <a:off x="838200" y="1066800"/>
            <a:ext cx="7391400" cy="4876800"/>
          </a:xfrm>
        </p:spPr>
        <p:txBody>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3" name="Date Placeholder 2"/>
          <p:cNvSpPr>
            <a:spLocks noGrp="1"/>
          </p:cNvSpPr>
          <p:nvPr>
            <p:ph type="dt" sz="half" idx="10"/>
          </p:nvPr>
        </p:nvSpPr>
        <p:spPr/>
        <p:txBody>
          <a:bodyPr/>
          <a:lstStyle>
            <a:lvl1pPr>
              <a:defRPr/>
            </a:lvl1pPr>
          </a:lstStyle>
          <a:p>
            <a:pPr>
              <a:defRPr/>
            </a:pPr>
            <a:r>
              <a:rPr lang="en-US" dirty="0" err="1"/>
              <a:t>Murach’s</a:t>
            </a:r>
            <a:r>
              <a:rPr lang="en-US" dirty="0"/>
              <a:t> MySQL 3</a:t>
            </a:r>
            <a:r>
              <a:rPr lang="en-US" baseline="30000" dirty="0"/>
              <a:t>rd</a:t>
            </a:r>
            <a:r>
              <a:rPr lang="en-US" dirty="0"/>
              <a:t> Edition</a:t>
            </a:r>
          </a:p>
        </p:txBody>
      </p:sp>
      <p:sp>
        <p:nvSpPr>
          <p:cNvPr id="4" name="Footer Placeholder 3"/>
          <p:cNvSpPr>
            <a:spLocks noGrp="1"/>
          </p:cNvSpPr>
          <p:nvPr>
            <p:ph type="ftr" sz="quarter" idx="11"/>
          </p:nvPr>
        </p:nvSpPr>
        <p:spPr/>
        <p:txBody>
          <a:bodyPr/>
          <a:lstStyle/>
          <a:p>
            <a:pPr>
              <a:defRPr/>
            </a:pPr>
            <a:r>
              <a:rPr lang="en-US" dirty="0"/>
              <a:t>© 2019, Mike Murach &amp; Associates, Inc.</a:t>
            </a:r>
          </a:p>
        </p:txBody>
      </p:sp>
      <p:sp>
        <p:nvSpPr>
          <p:cNvPr id="5" name="Slide Number Placeholder 4"/>
          <p:cNvSpPr>
            <a:spLocks noGrp="1"/>
          </p:cNvSpPr>
          <p:nvPr>
            <p:ph type="sldNum" sz="quarter" idx="12"/>
          </p:nvPr>
        </p:nvSpPr>
        <p:spPr/>
        <p:txBody>
          <a:bodyPr/>
          <a:lstStyle/>
          <a:p>
            <a:pPr algn="l">
              <a:defRPr/>
            </a:pPr>
            <a:endParaRPr lang="en-US" sz="1400" dirty="0">
              <a:latin typeface="Times New Roman"/>
            </a:endParaRPr>
          </a:p>
          <a:p>
            <a:pPr>
              <a:defRPr/>
            </a:pPr>
            <a:r>
              <a:rPr lang="en-US" dirty="0">
                <a:solidFill>
                  <a:schemeClr val="bg1"/>
                </a:solidFill>
              </a:rPr>
              <a:t>C19, Slide </a:t>
            </a:r>
            <a:fld id="{BF5C1183-B085-4070-A402-C03A3F977D3D}" type="slidenum">
              <a:rPr lang="en-US" smtClean="0">
                <a:solidFill>
                  <a:schemeClr val="bg1"/>
                </a:solidFill>
              </a:rPr>
              <a:pPr>
                <a:defRPr/>
              </a:pPr>
              <a:t>‹#›</a:t>
            </a:fld>
            <a:endParaRPr lang="en-US" dirty="0">
              <a:solidFill>
                <a:schemeClr val="bg1"/>
              </a:solidFill>
            </a:endParaRPr>
          </a:p>
        </p:txBody>
      </p:sp>
    </p:spTree>
    <p:extLst>
      <p:ext uri="{BB962C8B-B14F-4D97-AF65-F5344CB8AC3E}">
        <p14:creationId xmlns:p14="http://schemas.microsoft.com/office/powerpoint/2010/main" val="50173738"/>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hapter number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85800" y="1143000"/>
            <a:ext cx="7772400" cy="677108"/>
          </a:xfrm>
        </p:spPr>
        <p:txBody>
          <a:bodyPr lIns="0" tIns="0" rIns="0" bIns="0" anchor="t" anchorCtr="0">
            <a:spAutoFit/>
          </a:bodyPr>
          <a:lstStyle>
            <a:lvl1pPr>
              <a:defRPr sz="4400" b="1" i="0" baseline="0">
                <a:solidFill>
                  <a:srgbClr val="000099"/>
                </a:solidFill>
              </a:defRPr>
            </a:lvl1pPr>
          </a:lstStyle>
          <a:p>
            <a:r>
              <a:rPr lang="en-US" dirty="0"/>
              <a:t>Chapter number</a:t>
            </a:r>
          </a:p>
        </p:txBody>
      </p:sp>
      <p:sp>
        <p:nvSpPr>
          <p:cNvPr id="7" name="Text Placeholder 7"/>
          <p:cNvSpPr>
            <a:spLocks noGrp="1"/>
          </p:cNvSpPr>
          <p:nvPr>
            <p:ph type="body" sz="quarter" idx="13" hasCustomPrompt="1"/>
          </p:nvPr>
        </p:nvSpPr>
        <p:spPr>
          <a:xfrm>
            <a:off x="1905000" y="2209800"/>
            <a:ext cx="5334000" cy="2971800"/>
          </a:xfrm>
        </p:spPr>
        <p:txBody>
          <a:bodyPr/>
          <a:lstStyle>
            <a:lvl1pPr marL="0" indent="0" algn="ctr">
              <a:buNone/>
              <a:defRPr sz="4000" b="1" baseline="0"/>
            </a:lvl1pPr>
          </a:lstStyle>
          <a:p>
            <a:pPr lvl="0"/>
            <a:r>
              <a:rPr lang="en-US" dirty="0"/>
              <a:t>Chapter title</a:t>
            </a:r>
          </a:p>
        </p:txBody>
      </p:sp>
      <p:sp>
        <p:nvSpPr>
          <p:cNvPr id="3" name="Date Placeholder 2"/>
          <p:cNvSpPr>
            <a:spLocks noGrp="1"/>
          </p:cNvSpPr>
          <p:nvPr>
            <p:ph type="dt" sz="half" idx="10"/>
          </p:nvPr>
        </p:nvSpPr>
        <p:spPr/>
        <p:txBody>
          <a:bodyPr/>
          <a:lstStyle>
            <a:lvl1pPr>
              <a:defRPr/>
            </a:lvl1pPr>
          </a:lstStyle>
          <a:p>
            <a:pPr>
              <a:defRPr/>
            </a:pPr>
            <a:r>
              <a:rPr lang="en-US" dirty="0" err="1"/>
              <a:t>Murach’s</a:t>
            </a:r>
            <a:r>
              <a:rPr lang="en-US" dirty="0"/>
              <a:t> MySQL 3</a:t>
            </a:r>
            <a:r>
              <a:rPr lang="en-US" baseline="30000" dirty="0"/>
              <a:t>rd</a:t>
            </a:r>
            <a:r>
              <a:rPr lang="en-US" dirty="0"/>
              <a:t> Edition</a:t>
            </a:r>
          </a:p>
        </p:txBody>
      </p:sp>
      <p:sp>
        <p:nvSpPr>
          <p:cNvPr id="4" name="Footer Placeholder 3"/>
          <p:cNvSpPr>
            <a:spLocks noGrp="1"/>
          </p:cNvSpPr>
          <p:nvPr>
            <p:ph type="ftr" sz="quarter" idx="11"/>
          </p:nvPr>
        </p:nvSpPr>
        <p:spPr/>
        <p:txBody>
          <a:bodyPr/>
          <a:lstStyle/>
          <a:p>
            <a:pPr>
              <a:defRPr/>
            </a:pPr>
            <a:r>
              <a:rPr lang="en-US" dirty="0"/>
              <a:t>© 2019, Mike Murach &amp; Associates, Inc.</a:t>
            </a:r>
          </a:p>
        </p:txBody>
      </p:sp>
      <p:sp>
        <p:nvSpPr>
          <p:cNvPr id="5" name="Slide Number Placeholder 4"/>
          <p:cNvSpPr>
            <a:spLocks noGrp="1"/>
          </p:cNvSpPr>
          <p:nvPr>
            <p:ph type="sldNum" sz="quarter" idx="12"/>
          </p:nvPr>
        </p:nvSpPr>
        <p:spPr/>
        <p:txBody>
          <a:bodyPr/>
          <a:lstStyle/>
          <a:p>
            <a:pPr algn="l">
              <a:defRPr/>
            </a:pPr>
            <a:endParaRPr lang="en-US" sz="1400" dirty="0">
              <a:latin typeface="Times New Roman"/>
            </a:endParaRPr>
          </a:p>
          <a:p>
            <a:pPr>
              <a:defRPr/>
            </a:pPr>
            <a:r>
              <a:rPr lang="en-US" dirty="0">
                <a:solidFill>
                  <a:schemeClr val="bg1"/>
                </a:solidFill>
              </a:rPr>
              <a:t>C19, Slide </a:t>
            </a:r>
            <a:fld id="{BF5C1183-B085-4070-A402-C03A3F977D3D}" type="slidenum">
              <a:rPr lang="en-US" smtClean="0">
                <a:solidFill>
                  <a:schemeClr val="bg1"/>
                </a:solidFill>
              </a:rPr>
              <a:pPr>
                <a:defRPr/>
              </a:pPr>
              <a:t>‹#›</a:t>
            </a:fld>
            <a:endParaRPr lang="en-US" dirty="0">
              <a:solidFill>
                <a:schemeClr val="bg1"/>
              </a:solidFill>
            </a:endParaRPr>
          </a:p>
        </p:txBody>
      </p:sp>
    </p:spTree>
    <p:extLst>
      <p:ext uri="{BB962C8B-B14F-4D97-AF65-F5344CB8AC3E}">
        <p14:creationId xmlns:p14="http://schemas.microsoft.com/office/powerpoint/2010/main" val="9032058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a:xfrm>
            <a:off x="545899" y="381000"/>
            <a:ext cx="7886700" cy="672105"/>
          </a:xfrm>
        </p:spPr>
        <p:txBody>
          <a:bodyPr>
            <a:normAutofit/>
          </a:bodyPr>
          <a:lstStyle>
            <a:lvl1pPr>
              <a:defRPr sz="3600"/>
            </a:lvl1pPr>
          </a:lstStyle>
          <a:p>
            <a:r>
              <a:rPr lang="en-US"/>
              <a:t>Click to edit Master title style</a:t>
            </a:r>
          </a:p>
        </p:txBody>
      </p:sp>
      <p:sp>
        <p:nvSpPr>
          <p:cNvPr id="12" name="Text Placeholder 11"/>
          <p:cNvSpPr>
            <a:spLocks noGrp="1"/>
          </p:cNvSpPr>
          <p:nvPr>
            <p:ph type="body" sz="quarter" idx="17"/>
          </p:nvPr>
        </p:nvSpPr>
        <p:spPr>
          <a:xfrm>
            <a:off x="557683" y="1447800"/>
            <a:ext cx="8033657" cy="4800600"/>
          </a:xfrm>
        </p:spPr>
        <p:txBody>
          <a:bodyPr>
            <a:normAutofit/>
          </a:bodyPr>
          <a:lstStyle>
            <a:lvl1pPr marL="257175" indent="-257175">
              <a:buClr>
                <a:srgbClr val="004A78"/>
              </a:buClr>
              <a:buFont typeface="Arial" pitchFamily="34" charset="0"/>
              <a:buChar char="•"/>
              <a:defRPr sz="2800">
                <a:solidFill>
                  <a:schemeClr val="tx1"/>
                </a:solidFill>
              </a:defRPr>
            </a:lvl1pPr>
            <a:lvl2pPr marL="687388" marR="0" indent="-347663" algn="l" defTabSz="685800" rtl="0" eaLnBrk="1" fontAlgn="base" latinLnBrk="0" hangingPunct="1">
              <a:lnSpc>
                <a:spcPct val="90000"/>
              </a:lnSpc>
              <a:spcBef>
                <a:spcPts val="375"/>
              </a:spcBef>
              <a:spcAft>
                <a:spcPct val="0"/>
              </a:spcAft>
              <a:buClrTx/>
              <a:buSzTx/>
              <a:buFont typeface="Franklin Gothic Book" panose="020B0503020102020204" pitchFamily="34" charset="0"/>
              <a:buChar char="−"/>
              <a:defRPr sz="2400" baseline="0"/>
            </a:lvl2pPr>
            <a:lvl3pPr marL="914400" indent="-227013">
              <a:buClr>
                <a:srgbClr val="000000"/>
              </a:buClr>
              <a:buFont typeface="Wingdings" panose="05000000000000000000" pitchFamily="2" charset="2"/>
              <a:buChar char="§"/>
              <a:defRPr sz="2000"/>
            </a:lvl3pPr>
            <a:lvl4pPr marL="1200150" indent="-171450">
              <a:buClr>
                <a:srgbClr val="000000"/>
              </a:buClr>
              <a:buSzPct val="50000"/>
              <a:buFont typeface="Courier New" panose="02070309020205020404" pitchFamily="49" charset="0"/>
              <a:buChar char="o"/>
              <a:defRPr sz="1800"/>
            </a:lvl4pPr>
            <a:lvl5pPr marL="1543050" indent="-171450">
              <a:buClr>
                <a:srgbClr val="000000"/>
              </a:buClr>
              <a:buFont typeface="Helvetica" charset="0"/>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6762718"/>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pter number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85800" y="1143000"/>
            <a:ext cx="7772400" cy="553998"/>
          </a:xfrm>
        </p:spPr>
        <p:txBody>
          <a:bodyPr lIns="0" tIns="0" rIns="0" bIns="0" anchor="t" anchorCtr="0">
            <a:spAutoFit/>
          </a:bodyPr>
          <a:lstStyle>
            <a:lvl1pPr>
              <a:defRPr sz="3600" b="1" i="0" baseline="0">
                <a:solidFill>
                  <a:srgbClr val="000099"/>
                </a:solidFill>
              </a:defRPr>
            </a:lvl1pPr>
          </a:lstStyle>
          <a:p>
            <a:r>
              <a:rPr lang="en-US"/>
              <a:t>Chapter number</a:t>
            </a:r>
          </a:p>
        </p:txBody>
      </p:sp>
      <p:sp>
        <p:nvSpPr>
          <p:cNvPr id="7" name="Text Placeholder 7"/>
          <p:cNvSpPr>
            <a:spLocks noGrp="1"/>
          </p:cNvSpPr>
          <p:nvPr>
            <p:ph type="body" sz="quarter" idx="13" hasCustomPrompt="1"/>
          </p:nvPr>
        </p:nvSpPr>
        <p:spPr>
          <a:xfrm>
            <a:off x="1905000" y="2209800"/>
            <a:ext cx="5334000" cy="2971800"/>
          </a:xfrm>
        </p:spPr>
        <p:txBody>
          <a:bodyPr/>
          <a:lstStyle>
            <a:lvl1pPr marL="0" indent="0" algn="ctr">
              <a:buNone/>
              <a:defRPr sz="4800" b="1" baseline="0"/>
            </a:lvl1pPr>
          </a:lstStyle>
          <a:p>
            <a:pPr lvl="0"/>
            <a:r>
              <a:rPr lang="en-US"/>
              <a:t>Chapter title</a:t>
            </a:r>
          </a:p>
        </p:txBody>
      </p:sp>
      <p:sp>
        <p:nvSpPr>
          <p:cNvPr id="3" name="Date Placeholder 2"/>
          <p:cNvSpPr>
            <a:spLocks noGrp="1"/>
          </p:cNvSpPr>
          <p:nvPr>
            <p:ph type="dt" sz="half" idx="10"/>
          </p:nvPr>
        </p:nvSpPr>
        <p:spPr/>
        <p:txBody>
          <a:bodyPr/>
          <a:lstStyle>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903205873"/>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824753" y="381000"/>
            <a:ext cx="7315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8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371600"/>
            <a:ext cx="7391400" cy="4572000"/>
          </a:xfrm>
        </p:spPr>
        <p:txBody>
          <a:bodyPr/>
          <a:lstStyle>
            <a:defPPr/>
            <a:lvl1pPr marL="0" indent="0">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50173738"/>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685800" y="414790"/>
            <a:ext cx="7696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lvl1pPr algn="l">
              <a:defRPr sz="28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hasCustomPrompt="1"/>
          </p:nvPr>
        </p:nvSpPr>
        <p:spPr>
          <a:xfrm>
            <a:off x="762000" y="1143000"/>
            <a:ext cx="7620000" cy="4800600"/>
          </a:xfrm>
        </p:spPr>
        <p:txBody>
          <a:bodyPr/>
          <a:lstStyle>
            <a:defPPr/>
            <a:lvl1pPr marL="342900" marR="0" indent="-342900" algn="l" defTabSz="914400" rtl="0" eaLnBrk="1" fontAlgn="base" latinLnBrk="0" hangingPunct="1">
              <a:lnSpc>
                <a:spcPct val="100000"/>
              </a:lnSpc>
              <a:spcBef>
                <a:spcPct val="20000"/>
              </a:spcBef>
              <a:spcAft>
                <a:spcPct val="0"/>
              </a:spcAft>
              <a:buClrTx/>
              <a:buSzTx/>
              <a:buFontTx/>
              <a:buChar char="•"/>
              <a:defRPr sz="2400"/>
            </a:lvl1pPr>
            <a:lvl2pPr marL="742950" marR="0" indent="-285750" algn="l" defTabSz="914400" rtl="0" eaLnBrk="1" fontAlgn="base" latinLnBrk="0" hangingPunct="1">
              <a:lnSpc>
                <a:spcPct val="100000"/>
              </a:lnSpc>
              <a:spcBef>
                <a:spcPct val="20000"/>
              </a:spcBef>
              <a:spcAft>
                <a:spcPct val="0"/>
              </a:spcAft>
              <a:buClrTx/>
              <a:buSzTx/>
              <a:buFontTx/>
              <a:buChar char="–"/>
              <a:defRPr sz="2000"/>
            </a:lvl2pPr>
            <a:lvl3pPr marL="1143000" marR="0" indent="-228600" algn="l" defTabSz="914400" rtl="0" eaLnBrk="1" fontAlgn="base" latinLnBrk="0" hangingPunct="1">
              <a:lnSpc>
                <a:spcPct val="100000"/>
              </a:lnSpc>
              <a:spcBef>
                <a:spcPct val="20000"/>
              </a:spcBef>
              <a:spcAft>
                <a:spcPct val="0"/>
              </a:spcAft>
              <a:buClrTx/>
              <a:buSzTx/>
              <a:buFontTx/>
              <a:buChar char="•"/>
              <a:defRPr sz="1800"/>
            </a:lvl3pPr>
            <a:lvl4pPr marL="1600200" marR="0" indent="-228600" algn="l" defTabSz="914400" rtl="0" eaLnBrk="1" fontAlgn="base" latinLnBrk="0" hangingPunct="1">
              <a:lnSpc>
                <a:spcPct val="100000"/>
              </a:lnSpc>
              <a:spcBef>
                <a:spcPct val="20000"/>
              </a:spcBef>
              <a:spcAft>
                <a:spcPct val="0"/>
              </a:spcAft>
              <a:buClrTx/>
              <a:buSzTx/>
              <a:buFontTx/>
              <a:buChar char="–"/>
              <a:defRPr sz="1600"/>
            </a:lvl4pPr>
            <a:lvl5pPr marL="2057400" marR="0" indent="-228600" algn="l" defTabSz="914400" rtl="0" eaLnBrk="1" fontAlgn="base" latinLnBrk="0" hangingPunct="1">
              <a:lnSpc>
                <a:spcPct val="100000"/>
              </a:lnSpc>
              <a:spcBef>
                <a:spcPct val="20000"/>
              </a:spcBef>
              <a:spcAft>
                <a:spcPct val="0"/>
              </a:spcAft>
              <a:buClrTx/>
              <a:buSzTx/>
              <a:buFontTx/>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marL="342900" marR="0" lvl="0" indent="-342900" algn="l" defTabSz="914400" rtl="0" eaLnBrk="1" fontAlgn="base" latinLnBrk="0" hangingPunct="1">
              <a:lnSpc>
                <a:spcPct val="100000"/>
              </a:lnSpc>
              <a:spcBef>
                <a:spcPct val="20000"/>
              </a:spcBef>
              <a:spcAft>
                <a:spcPct val="0"/>
              </a:spcAft>
              <a:buClrTx/>
              <a:buSzTx/>
              <a:buFontTx/>
              <a:buChar char="•"/>
              <a:defRPr/>
            </a:pPr>
            <a:endParaRPr kumimoji="0" lang="en-US" sz="2000" b="0" i="0" u="none" strike="noStrike" kern="0" cap="none" spc="0" normalizeH="0" baseline="0" noProof="0">
              <a:ln>
                <a:noFill/>
              </a:ln>
              <a:solidFill>
                <a:srgbClr val="000000"/>
              </a:solidFill>
              <a:effectLst/>
              <a:uLnTx/>
              <a:uFillTx/>
              <a:latin typeface="+mn-lt"/>
            </a:endParaRP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57522213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2133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Text Placeholder 14"/>
          <p:cNvSpPr>
            <a:spLocks noGrp="1"/>
          </p:cNvSpPr>
          <p:nvPr>
            <p:ph type="body" sz="quarter" idx="15"/>
          </p:nvPr>
        </p:nvSpPr>
        <p:spPr>
          <a:xfrm>
            <a:off x="1295400" y="3892100"/>
            <a:ext cx="6934200" cy="2049956"/>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427311227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defPPr/>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defPPr/>
          </a:lstStyle>
          <a:p>
            <a:fld id="{A51D7D1C-E16E-40A3-BDDE-B3EFFEEBC642}" type="datetimeFigureOut">
              <a:rPr lang="en-US" smtClean="0"/>
              <a:pPr/>
              <a:t>12/11/2021</a:t>
            </a:fld>
            <a:endParaRPr lang="en-US"/>
          </a:p>
        </p:txBody>
      </p:sp>
      <p:sp>
        <p:nvSpPr>
          <p:cNvPr id="5" name="Footer Placeholder 4"/>
          <p:cNvSpPr>
            <a:spLocks noGrp="1"/>
          </p:cNvSpPr>
          <p:nvPr>
            <p:ph type="ftr" sz="quarter" idx="3"/>
          </p:nvPr>
        </p:nvSpPr>
        <p:spPr/>
        <p:txBody>
          <a:bodyPr/>
          <a:lstStyle>
            <a:defPPr/>
          </a:lstStyle>
          <a:p>
            <a:endParaRPr lang="en-US"/>
          </a:p>
        </p:txBody>
      </p:sp>
      <p:sp>
        <p:nvSpPr>
          <p:cNvPr id="6" name="Slide Number Placeholder 5"/>
          <p:cNvSpPr>
            <a:spLocks noGrp="1"/>
          </p:cNvSpPr>
          <p:nvPr>
            <p:ph type="sldNum" sz="quarter" idx="4"/>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10" name="Text Placeholder 14"/>
          <p:cNvSpPr>
            <a:spLocks noGrp="1"/>
          </p:cNvSpPr>
          <p:nvPr>
            <p:ph type="body" sz="quarter" idx="16"/>
          </p:nvPr>
        </p:nvSpPr>
        <p:spPr>
          <a:xfrm>
            <a:off x="1295400" y="2150899"/>
            <a:ext cx="6934200" cy="815635"/>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1" name="Text Placeholder 6"/>
          <p:cNvSpPr>
            <a:spLocks noGrp="1"/>
          </p:cNvSpPr>
          <p:nvPr>
            <p:ph type="body" sz="quarter" idx="17"/>
          </p:nvPr>
        </p:nvSpPr>
        <p:spPr>
          <a:xfrm>
            <a:off x="838200" y="3853668"/>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 name="Text Placeholder 14"/>
          <p:cNvSpPr>
            <a:spLocks noGrp="1"/>
          </p:cNvSpPr>
          <p:nvPr>
            <p:ph type="body" sz="quarter" idx="15"/>
          </p:nvPr>
        </p:nvSpPr>
        <p:spPr>
          <a:xfrm>
            <a:off x="1295400" y="4982112"/>
            <a:ext cx="6934200" cy="885288"/>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2704291245"/>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14"/>
          <p:cNvSpPr>
            <a:spLocks noGrp="1"/>
          </p:cNvSpPr>
          <p:nvPr>
            <p:ph type="body" sz="quarter" idx="15"/>
          </p:nvPr>
        </p:nvSpPr>
        <p:spPr>
          <a:xfrm>
            <a:off x="1295400" y="1143000"/>
            <a:ext cx="6934200" cy="3200400"/>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vl1pPr>
              <a:defRPr/>
            </a:lvl1pPr>
          </a:lstStyle>
          <a:p>
            <a:pPr>
              <a:defRPr/>
            </a:pPr>
            <a:r>
              <a:rPr lang="en-US" err="1"/>
              <a:t>Murach’s MySQL 3</a:t>
            </a:r>
            <a:r>
              <a:rPr lang="en-US" baseline="30000"/>
              <a:t>rd</a:t>
            </a:r>
            <a:r>
              <a:rPr lang="en-US"/>
              <a:t> Edition</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61090156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0" name="Text Placeholder 9"/>
          <p:cNvSpPr>
            <a:spLocks noGrp="1"/>
          </p:cNvSpPr>
          <p:nvPr>
            <p:ph type="body" sz="quarter" idx="15"/>
          </p:nvPr>
        </p:nvSpPr>
        <p:spPr>
          <a:xfrm>
            <a:off x="838200" y="4187278"/>
            <a:ext cx="7391400" cy="1756321"/>
          </a:xfrm>
        </p:spPr>
        <p:txBody>
          <a:bodyPr/>
          <a:lstStyle>
            <a:defPPr/>
            <a:lvl1pPr marL="0" indent="0">
              <a:buNone/>
              <a:defRPr sz="2000"/>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C10,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541202833"/>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Content Placeholder 8"/>
          <p:cNvSpPr>
            <a:spLocks noGrp="1"/>
          </p:cNvSpPr>
          <p:nvPr>
            <p:ph sz="quarter" idx="15" hasCustomPrompt="1"/>
          </p:nvPr>
        </p:nvSpPr>
        <p:spPr>
          <a:xfrm>
            <a:off x="914400" y="4267200"/>
            <a:ext cx="7315200" cy="1676400"/>
          </a:xfrm>
        </p:spPr>
        <p:txBody>
          <a:bodyPr/>
          <a:lstStyle>
            <a:defPPr/>
            <a:lvl1pPr marL="0" indent="0">
              <a:buNone/>
              <a:defRPr/>
            </a:lvl1pPr>
          </a:lstStyle>
          <a:p>
            <a:pPr lvl="0"/>
            <a:r>
              <a:rPr lang="en-US"/>
              <a:t>Object</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C10,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06814787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2438400"/>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C10,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514097214"/>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_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1633402"/>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C10,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
        <p:nvSpPr>
          <p:cNvPr id="9" name="Text Placeholder 9"/>
          <p:cNvSpPr>
            <a:spLocks noGrp="1"/>
          </p:cNvSpPr>
          <p:nvPr>
            <p:ph type="body" sz="quarter" idx="16"/>
          </p:nvPr>
        </p:nvSpPr>
        <p:spPr>
          <a:xfrm>
            <a:off x="812800" y="5029200"/>
            <a:ext cx="7391400" cy="533400"/>
          </a:xfrm>
        </p:spPr>
        <p:txBody>
          <a:bodyPr/>
          <a:lstStyle>
            <a:defPPr/>
            <a:lvl1pPr marL="0" indent="0">
              <a:buNone/>
              <a:defRPr sz="2000"/>
            </a:lvl1pPr>
          </a:lstStyle>
          <a:p>
            <a:pPr lvl="0"/>
            <a:r>
              <a:rPr lang="en-US"/>
              <a:t>Edit Master text styles</a:t>
            </a:r>
          </a:p>
        </p:txBody>
      </p:sp>
    </p:spTree>
    <p:extLst>
      <p:ext uri="{BB962C8B-B14F-4D97-AF65-F5344CB8AC3E}">
        <p14:creationId xmlns:p14="http://schemas.microsoft.com/office/powerpoint/2010/main" val="2602246019"/>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_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4477037"/>
            <a:ext cx="7315200" cy="1237963"/>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C9,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
        <p:nvSpPr>
          <p:cNvPr id="9" name="Text Placeholder 9"/>
          <p:cNvSpPr>
            <a:spLocks noGrp="1"/>
          </p:cNvSpPr>
          <p:nvPr>
            <p:ph type="body" sz="quarter" idx="16"/>
          </p:nvPr>
        </p:nvSpPr>
        <p:spPr>
          <a:xfrm>
            <a:off x="812800" y="3333394"/>
            <a:ext cx="7391400" cy="1086205"/>
          </a:xfrm>
        </p:spPr>
        <p:txBody>
          <a:bodyPr/>
          <a:lstStyle>
            <a:defPPr/>
            <a:lvl1pPr marL="0" indent="0">
              <a:buNone/>
              <a:defRPr sz="2000"/>
            </a:lvl1pPr>
          </a:lstStyle>
          <a:p>
            <a:pPr lvl="0"/>
            <a:r>
              <a:rPr lang="en-US"/>
              <a:t>Edit Master text styles</a:t>
            </a:r>
          </a:p>
        </p:txBody>
      </p:sp>
      <p:sp>
        <p:nvSpPr>
          <p:cNvPr id="11" name="Content Placeholder 6">
            <a:extLst>
              <a:ext uri="{FF2B5EF4-FFF2-40B4-BE49-F238E27FC236}">
                <a16:creationId xmlns:a16="http://schemas.microsoft.com/office/drawing/2014/main" id="{6AB245AB-79D8-4F5D-9DDC-F88F21F64F64}"/>
              </a:ext>
            </a:extLst>
          </p:cNvPr>
          <p:cNvSpPr>
            <a:spLocks noGrp="1"/>
          </p:cNvSpPr>
          <p:nvPr>
            <p:ph sz="quarter" idx="17"/>
          </p:nvPr>
        </p:nvSpPr>
        <p:spPr>
          <a:xfrm>
            <a:off x="838200" y="1185998"/>
            <a:ext cx="7315200" cy="1633402"/>
          </a:xfrm>
        </p:spPr>
        <p:txBody>
          <a:bodyPr/>
          <a:lstStyle>
            <a:defPPr/>
            <a:lvl1pPr marL="0" indent="0">
              <a:buNone/>
              <a:defRPr/>
            </a:lvl1pPr>
          </a:lstStyle>
          <a:p>
            <a:pPr lvl="0"/>
            <a:r>
              <a:rPr lang="en-US"/>
              <a:t>Edit Master text styles</a:t>
            </a:r>
          </a:p>
        </p:txBody>
      </p:sp>
    </p:spTree>
    <p:extLst>
      <p:ext uri="{BB962C8B-B14F-4D97-AF65-F5344CB8AC3E}">
        <p14:creationId xmlns:p14="http://schemas.microsoft.com/office/powerpoint/2010/main" val="396072199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__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609600" y="343962"/>
            <a:ext cx="7315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800" b="1" i="0" baseline="0">
                <a:solidFill>
                  <a:srgbClr val="000099"/>
                </a:solidFill>
              </a:defRPr>
            </a:lvl1pPr>
          </a:lstStyle>
          <a:p>
            <a:pPr lvl="0"/>
            <a:r>
              <a:rPr lang="en-US"/>
              <a:t>Click to edit Master title style</a:t>
            </a:r>
          </a:p>
        </p:txBody>
      </p:sp>
      <p:sp>
        <p:nvSpPr>
          <p:cNvPr id="8" name="Text Placeholder 7"/>
          <p:cNvSpPr>
            <a:spLocks noGrp="1"/>
          </p:cNvSpPr>
          <p:nvPr>
            <p:ph type="body" sz="quarter" idx="14" hasCustomPrompt="1"/>
          </p:nvPr>
        </p:nvSpPr>
        <p:spPr>
          <a:xfrm>
            <a:off x="618565" y="3631364"/>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C9,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
        <p:nvSpPr>
          <p:cNvPr id="9" name="Text Placeholder 9"/>
          <p:cNvSpPr>
            <a:spLocks noGrp="1"/>
          </p:cNvSpPr>
          <p:nvPr>
            <p:ph type="body" sz="quarter" idx="16"/>
          </p:nvPr>
        </p:nvSpPr>
        <p:spPr>
          <a:xfrm>
            <a:off x="618565" y="4430206"/>
            <a:ext cx="7391400" cy="1056194"/>
          </a:xfrm>
        </p:spPr>
        <p:txBody>
          <a:bodyPr/>
          <a:lstStyle>
            <a:defPPr/>
            <a:lvl1pPr marL="0" indent="0">
              <a:buNone/>
              <a:defRPr sz="2000"/>
            </a:lvl1pPr>
          </a:lstStyle>
          <a:p>
            <a:pPr lvl="0"/>
            <a:r>
              <a:rPr lang="en-US"/>
              <a:t>Edit Master text styles</a:t>
            </a:r>
          </a:p>
        </p:txBody>
      </p:sp>
      <p:sp>
        <p:nvSpPr>
          <p:cNvPr id="12" name="Content Placeholder 6">
            <a:extLst>
              <a:ext uri="{FF2B5EF4-FFF2-40B4-BE49-F238E27FC236}">
                <a16:creationId xmlns:a16="http://schemas.microsoft.com/office/drawing/2014/main" id="{137933C1-9499-4704-951E-B6C9814698EE}"/>
              </a:ext>
            </a:extLst>
          </p:cNvPr>
          <p:cNvSpPr>
            <a:spLocks noGrp="1"/>
          </p:cNvSpPr>
          <p:nvPr>
            <p:ph sz="quarter" idx="18"/>
          </p:nvPr>
        </p:nvSpPr>
        <p:spPr>
          <a:xfrm>
            <a:off x="609600" y="2362200"/>
            <a:ext cx="7315200" cy="864437"/>
          </a:xfrm>
        </p:spPr>
        <p:txBody>
          <a:bodyPr/>
          <a:lstStyle>
            <a:defPPr/>
            <a:lvl1pPr marL="0" indent="0">
              <a:buNone/>
              <a:defRPr sz="2000"/>
            </a:lvl1pPr>
          </a:lstStyle>
          <a:p>
            <a:pPr lvl="0"/>
            <a:r>
              <a:rPr lang="en-US"/>
              <a:t>Edit Master text styles</a:t>
            </a:r>
          </a:p>
        </p:txBody>
      </p:sp>
      <p:sp>
        <p:nvSpPr>
          <p:cNvPr id="13" name="Text Placeholder 9">
            <a:extLst>
              <a:ext uri="{FF2B5EF4-FFF2-40B4-BE49-F238E27FC236}">
                <a16:creationId xmlns:a16="http://schemas.microsoft.com/office/drawing/2014/main" id="{884F4A54-9351-46B5-A548-931753531EBE}"/>
              </a:ext>
            </a:extLst>
          </p:cNvPr>
          <p:cNvSpPr>
            <a:spLocks noGrp="1"/>
          </p:cNvSpPr>
          <p:nvPr>
            <p:ph type="body" sz="quarter" idx="19"/>
          </p:nvPr>
        </p:nvSpPr>
        <p:spPr>
          <a:xfrm>
            <a:off x="618565" y="1122830"/>
            <a:ext cx="7391400" cy="990600"/>
          </a:xfrm>
        </p:spPr>
        <p:txBody>
          <a:bodyPr/>
          <a:lstStyle>
            <a:defPPr/>
            <a:lvl1pPr marL="0" indent="0">
              <a:buNone/>
              <a:defRPr sz="2000"/>
            </a:lvl1pPr>
          </a:lstStyle>
          <a:p>
            <a:pPr lvl="0"/>
            <a:r>
              <a:rPr lang="en-US"/>
              <a:t>Edit Master text styles</a:t>
            </a:r>
          </a:p>
        </p:txBody>
      </p:sp>
    </p:spTree>
    <p:extLst>
      <p:ext uri="{BB962C8B-B14F-4D97-AF65-F5344CB8AC3E}">
        <p14:creationId xmlns:p14="http://schemas.microsoft.com/office/powerpoint/2010/main" val="1635506644"/>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5"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319088" y="6356350"/>
            <a:ext cx="127476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DF43210C-319E-4579-8C32-E4CD5C791C6C}"/>
              </a:ext>
            </a:extLst>
          </p:cNvPr>
          <p:cNvSpPr>
            <a:spLocks noGrp="1"/>
          </p:cNvSpPr>
          <p:nvPr>
            <p:ph type="title"/>
          </p:nvPr>
        </p:nvSpPr>
        <p:spPr>
          <a:xfrm>
            <a:off x="545899" y="381000"/>
            <a:ext cx="7886700" cy="672105"/>
          </a:xfrm>
        </p:spPr>
        <p:txBody>
          <a:bodyPr>
            <a:normAutofit/>
          </a:bodyPr>
          <a:lstStyle>
            <a:lvl1pPr>
              <a:defRPr sz="3600"/>
            </a:lvl1pPr>
          </a:lstStyle>
          <a:p>
            <a:r>
              <a:rPr lang="en-US"/>
              <a:t>Click to edit Master title style</a:t>
            </a:r>
          </a:p>
        </p:txBody>
      </p:sp>
      <p:sp>
        <p:nvSpPr>
          <p:cNvPr id="8" name="Text Placeholder 11">
            <a:extLst>
              <a:ext uri="{FF2B5EF4-FFF2-40B4-BE49-F238E27FC236}">
                <a16:creationId xmlns:a16="http://schemas.microsoft.com/office/drawing/2014/main" id="{F7BFB1B5-F9F3-423A-BF79-99E560FB54E2}"/>
              </a:ext>
            </a:extLst>
          </p:cNvPr>
          <p:cNvSpPr>
            <a:spLocks noGrp="1"/>
          </p:cNvSpPr>
          <p:nvPr>
            <p:ph type="body" sz="quarter" idx="17"/>
          </p:nvPr>
        </p:nvSpPr>
        <p:spPr>
          <a:xfrm>
            <a:off x="557683" y="1447800"/>
            <a:ext cx="8033657" cy="4800600"/>
          </a:xfrm>
        </p:spPr>
        <p:txBody>
          <a:bodyPr>
            <a:normAutofit/>
          </a:bodyPr>
          <a:lstStyle>
            <a:lvl1pPr marL="257175" indent="-257175">
              <a:buClr>
                <a:srgbClr val="004A78"/>
              </a:buClr>
              <a:buFont typeface="Arial" pitchFamily="34" charset="0"/>
              <a:buChar char="•"/>
              <a:defRPr sz="2800">
                <a:solidFill>
                  <a:schemeClr val="tx1"/>
                </a:solidFill>
              </a:defRPr>
            </a:lvl1pPr>
            <a:lvl2pPr marL="687388" marR="0" indent="-347663" algn="l" defTabSz="685800" rtl="0" eaLnBrk="1" fontAlgn="base" latinLnBrk="0" hangingPunct="1">
              <a:lnSpc>
                <a:spcPct val="90000"/>
              </a:lnSpc>
              <a:spcBef>
                <a:spcPts val="375"/>
              </a:spcBef>
              <a:spcAft>
                <a:spcPct val="0"/>
              </a:spcAft>
              <a:buClrTx/>
              <a:buSzTx/>
              <a:buFont typeface="Franklin Gothic Book" panose="020B0503020102020204" pitchFamily="34" charset="0"/>
              <a:buChar char="−"/>
              <a:defRPr sz="2400" baseline="0"/>
            </a:lvl2pPr>
            <a:lvl3pPr marL="914400" indent="-227013">
              <a:buClr>
                <a:srgbClr val="000000"/>
              </a:buClr>
              <a:buFont typeface="Wingdings" panose="05000000000000000000" pitchFamily="2" charset="2"/>
              <a:buChar char="§"/>
              <a:defRPr sz="2000"/>
            </a:lvl3pPr>
            <a:lvl4pPr marL="1200150" indent="-171450">
              <a:buClr>
                <a:srgbClr val="000000"/>
              </a:buClr>
              <a:buSzPct val="50000"/>
              <a:buFont typeface="Courier New" panose="02070309020205020404" pitchFamily="49" charset="0"/>
              <a:buChar char="o"/>
              <a:defRPr sz="1800"/>
            </a:lvl4pPr>
            <a:lvl5pPr marL="1543050" indent="-171450">
              <a:buClr>
                <a:srgbClr val="000000"/>
              </a:buClr>
              <a:buFont typeface="Helvetica" charset="0"/>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3030141"/>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a:xfrm>
            <a:off x="545899" y="381000"/>
            <a:ext cx="7886700" cy="672105"/>
          </a:xfrm>
        </p:spPr>
        <p:txBody>
          <a:bodyPr>
            <a:normAutofit/>
          </a:bodyPr>
          <a:lstStyle>
            <a:lvl1pPr>
              <a:defRPr sz="3600"/>
            </a:lvl1pPr>
          </a:lstStyle>
          <a:p>
            <a:r>
              <a:rPr lang="en-US"/>
              <a:t>Click to edit Master title style</a:t>
            </a:r>
          </a:p>
        </p:txBody>
      </p:sp>
      <p:sp>
        <p:nvSpPr>
          <p:cNvPr id="12" name="Text Placeholder 11"/>
          <p:cNvSpPr>
            <a:spLocks noGrp="1"/>
          </p:cNvSpPr>
          <p:nvPr>
            <p:ph type="body" sz="quarter" idx="17"/>
          </p:nvPr>
        </p:nvSpPr>
        <p:spPr>
          <a:xfrm>
            <a:off x="557683" y="1447800"/>
            <a:ext cx="8033657" cy="4800600"/>
          </a:xfrm>
        </p:spPr>
        <p:txBody>
          <a:bodyPr>
            <a:normAutofit/>
          </a:bodyPr>
          <a:lstStyle>
            <a:lvl1pPr marL="257175" indent="-257175">
              <a:buClr>
                <a:srgbClr val="004A78"/>
              </a:buClr>
              <a:buFont typeface="Arial" pitchFamily="34" charset="0"/>
              <a:buChar char="•"/>
              <a:defRPr sz="2800">
                <a:solidFill>
                  <a:schemeClr val="tx1"/>
                </a:solidFill>
              </a:defRPr>
            </a:lvl1pPr>
            <a:lvl2pPr marL="687388" marR="0" indent="-347663" algn="l" defTabSz="685800" rtl="0" eaLnBrk="1" fontAlgn="base" latinLnBrk="0" hangingPunct="1">
              <a:lnSpc>
                <a:spcPct val="90000"/>
              </a:lnSpc>
              <a:spcBef>
                <a:spcPts val="375"/>
              </a:spcBef>
              <a:spcAft>
                <a:spcPct val="0"/>
              </a:spcAft>
              <a:buClrTx/>
              <a:buSzTx/>
              <a:buFont typeface="Franklin Gothic Book" panose="020B0503020102020204" pitchFamily="34" charset="0"/>
              <a:buChar char="−"/>
              <a:defRPr sz="2400" baseline="0"/>
            </a:lvl2pPr>
            <a:lvl3pPr marL="914400" indent="-227013">
              <a:buClr>
                <a:srgbClr val="000000"/>
              </a:buClr>
              <a:buFont typeface="Wingdings" panose="05000000000000000000" pitchFamily="2" charset="2"/>
              <a:buChar char="§"/>
              <a:defRPr sz="2000"/>
            </a:lvl3pPr>
            <a:lvl4pPr marL="1200150" indent="-171450">
              <a:buClr>
                <a:srgbClr val="000000"/>
              </a:buClr>
              <a:buSzPct val="50000"/>
              <a:buFont typeface="Courier New" panose="02070309020205020404" pitchFamily="49" charset="0"/>
              <a:buChar char="o"/>
              <a:defRPr sz="1800"/>
            </a:lvl4pPr>
            <a:lvl5pPr marL="1543050" indent="-171450">
              <a:buClr>
                <a:srgbClr val="000000"/>
              </a:buClr>
              <a:buFont typeface="Helvetica" charset="0"/>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676271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sz="half" idx="1"/>
          </p:nvPr>
        </p:nvSpPr>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defPPr/>
          </a:lstStyle>
          <a:p>
            <a:fld id="{6B194853-2F45-4763-BE13-4E2FBFBEC840}" type="datetimeFigureOut">
              <a:rPr lang="en-US" smtClean="0"/>
              <a:pPr/>
              <a:t>12/11/2021</a:t>
            </a:fld>
            <a:endParaRPr lang="en-US"/>
          </a:p>
        </p:txBody>
      </p:sp>
      <p:sp>
        <p:nvSpPr>
          <p:cNvPr id="6" name="Footer Placeholder 5"/>
          <p:cNvSpPr>
            <a:spLocks noGrp="1"/>
          </p:cNvSpPr>
          <p:nvPr>
            <p:ph type="ftr" sz="quarter" idx="4"/>
          </p:nvPr>
        </p:nvSpPr>
        <p:spPr/>
        <p:txBody>
          <a:bodyPr/>
          <a:lstStyle>
            <a:defPPr/>
          </a:lstStyle>
          <a:p>
            <a:endParaRPr lang="en-US"/>
          </a:p>
        </p:txBody>
      </p:sp>
      <p:sp>
        <p:nvSpPr>
          <p:cNvPr id="7" name="Slide Number Placeholder 6"/>
          <p:cNvSpPr>
            <a:spLocks noGrp="1"/>
          </p:cNvSpPr>
          <p:nvPr>
            <p:ph type="sldNum" sz="quarter" idx="5"/>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apter number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85800" y="1143000"/>
            <a:ext cx="7772400" cy="553998"/>
          </a:xfrm>
        </p:spPr>
        <p:txBody>
          <a:bodyPr lIns="0" tIns="0" rIns="0" bIns="0" anchor="t" anchorCtr="0">
            <a:spAutoFit/>
          </a:bodyPr>
          <a:lstStyle>
            <a:defPPr/>
            <a:lvl1pPr>
              <a:defRPr sz="3600" b="1" i="0" baseline="0">
                <a:solidFill>
                  <a:srgbClr val="000099"/>
                </a:solidFill>
              </a:defRPr>
            </a:lvl1pPr>
          </a:lstStyle>
          <a:p>
            <a:r>
              <a:rPr lang="en-US"/>
              <a:t>Chapter number</a:t>
            </a:r>
          </a:p>
        </p:txBody>
      </p:sp>
      <p:sp>
        <p:nvSpPr>
          <p:cNvPr id="7" name="Text Placeholder 7"/>
          <p:cNvSpPr>
            <a:spLocks noGrp="1"/>
          </p:cNvSpPr>
          <p:nvPr>
            <p:ph type="body" sz="quarter" idx="13" hasCustomPrompt="1"/>
          </p:nvPr>
        </p:nvSpPr>
        <p:spPr>
          <a:xfrm>
            <a:off x="1905000" y="2209800"/>
            <a:ext cx="5334000" cy="2971800"/>
          </a:xfrm>
        </p:spPr>
        <p:txBody>
          <a:bodyPr/>
          <a:lstStyle>
            <a:defPPr/>
            <a:lvl1pPr marL="0" indent="0" algn="ctr">
              <a:buNone/>
              <a:defRPr sz="4800" b="1" baseline="0"/>
            </a:lvl1pPr>
          </a:lstStyle>
          <a:p>
            <a:pPr lvl="0"/>
            <a:r>
              <a:rPr lang="en-US"/>
              <a:t>Chapter title</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90320587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685800" y="329625"/>
            <a:ext cx="7848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lvl1pPr algn="l">
              <a:defRPr sz="28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685800" y="1219200"/>
            <a:ext cx="7848600" cy="4724400"/>
          </a:xfrm>
        </p:spPr>
        <p:txBody>
          <a:bodyPr/>
          <a:lstStyle>
            <a:defPPr/>
            <a:lvl1pPr marL="0" indent="0">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50173738"/>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143000"/>
            <a:ext cx="7315200" cy="4800600"/>
          </a:xfrm>
        </p:spPr>
        <p:txBody>
          <a:bodyPr/>
          <a:lstStyle>
            <a:defPPr/>
            <a:lvl1pPr marL="0" indent="0">
              <a:buNone/>
              <a:defRPr/>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57522213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2133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Text Placeholder 14"/>
          <p:cNvSpPr>
            <a:spLocks noGrp="1"/>
          </p:cNvSpPr>
          <p:nvPr>
            <p:ph type="body" sz="quarter" idx="15"/>
          </p:nvPr>
        </p:nvSpPr>
        <p:spPr>
          <a:xfrm>
            <a:off x="1295400" y="3892100"/>
            <a:ext cx="6934200" cy="2049956"/>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427311227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10" name="Text Placeholder 14"/>
          <p:cNvSpPr>
            <a:spLocks noGrp="1"/>
          </p:cNvSpPr>
          <p:nvPr>
            <p:ph type="body" sz="quarter" idx="16"/>
          </p:nvPr>
        </p:nvSpPr>
        <p:spPr>
          <a:xfrm>
            <a:off x="1295400" y="2150899"/>
            <a:ext cx="6934200" cy="815635"/>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1" name="Text Placeholder 6"/>
          <p:cNvSpPr>
            <a:spLocks noGrp="1"/>
          </p:cNvSpPr>
          <p:nvPr>
            <p:ph type="body" sz="quarter" idx="17"/>
          </p:nvPr>
        </p:nvSpPr>
        <p:spPr>
          <a:xfrm>
            <a:off x="838200" y="3853668"/>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 name="Text Placeholder 14"/>
          <p:cNvSpPr>
            <a:spLocks noGrp="1"/>
          </p:cNvSpPr>
          <p:nvPr>
            <p:ph type="body" sz="quarter" idx="15"/>
          </p:nvPr>
        </p:nvSpPr>
        <p:spPr>
          <a:xfrm>
            <a:off x="1295400" y="4982112"/>
            <a:ext cx="6934200" cy="885288"/>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2704291245"/>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14"/>
          <p:cNvSpPr>
            <a:spLocks noGrp="1"/>
          </p:cNvSpPr>
          <p:nvPr>
            <p:ph type="body" sz="quarter" idx="15"/>
          </p:nvPr>
        </p:nvSpPr>
        <p:spPr>
          <a:xfrm>
            <a:off x="1295400" y="1143000"/>
            <a:ext cx="6934200" cy="3200400"/>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610901562"/>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0" name="Text Placeholder 9"/>
          <p:cNvSpPr>
            <a:spLocks noGrp="1"/>
          </p:cNvSpPr>
          <p:nvPr>
            <p:ph type="body" sz="quarter" idx="15"/>
          </p:nvPr>
        </p:nvSpPr>
        <p:spPr>
          <a:xfrm>
            <a:off x="838200" y="4187278"/>
            <a:ext cx="7391400" cy="1756321"/>
          </a:xfrm>
        </p:spPr>
        <p:txBody>
          <a:bodyPr/>
          <a:lstStyle>
            <a:defPPr/>
            <a:lvl1pPr marL="0" indent="0">
              <a:buNone/>
              <a:defRPr sz="2000"/>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C11,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541202833"/>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Content Placeholder 8"/>
          <p:cNvSpPr>
            <a:spLocks noGrp="1"/>
          </p:cNvSpPr>
          <p:nvPr>
            <p:ph sz="quarter" idx="15" hasCustomPrompt="1"/>
          </p:nvPr>
        </p:nvSpPr>
        <p:spPr>
          <a:xfrm>
            <a:off x="914400" y="4267200"/>
            <a:ext cx="7315200" cy="1676400"/>
          </a:xfrm>
        </p:spPr>
        <p:txBody>
          <a:bodyPr/>
          <a:lstStyle>
            <a:defPPr/>
            <a:lvl1pPr marL="0" indent="0">
              <a:buNone/>
              <a:defRPr/>
            </a:lvl1pPr>
          </a:lstStyle>
          <a:p>
            <a:pPr lvl="0"/>
            <a:r>
              <a:rPr lang="en-US"/>
              <a:t>Object</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C11,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068147871"/>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2438400"/>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C11,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514097214"/>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_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1633402"/>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C11,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
        <p:nvSpPr>
          <p:cNvPr id="9" name="Text Placeholder 9"/>
          <p:cNvSpPr>
            <a:spLocks noGrp="1"/>
          </p:cNvSpPr>
          <p:nvPr>
            <p:ph type="body" sz="quarter" idx="16"/>
          </p:nvPr>
        </p:nvSpPr>
        <p:spPr>
          <a:xfrm>
            <a:off x="812800" y="5029200"/>
            <a:ext cx="7391400" cy="533400"/>
          </a:xfrm>
        </p:spPr>
        <p:txBody>
          <a:bodyPr/>
          <a:lstStyle>
            <a:defPPr/>
            <a:lvl1pPr marL="0" indent="0">
              <a:buNone/>
              <a:defRPr sz="2000"/>
            </a:lvl1pPr>
          </a:lstStyle>
          <a:p>
            <a:pPr lvl="0"/>
            <a:r>
              <a:rPr lang="en-US"/>
              <a:t>Edit Master text styles</a:t>
            </a:r>
          </a:p>
        </p:txBody>
      </p:sp>
    </p:spTree>
    <p:extLst>
      <p:ext uri="{BB962C8B-B14F-4D97-AF65-F5344CB8AC3E}">
        <p14:creationId xmlns:p14="http://schemas.microsoft.com/office/powerpoint/2010/main" val="260224601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vl1pPr/>
          </a:lstStyle>
          <a:p>
            <a:r>
              <a:rPr lang="en-US"/>
              <a:t>Click to edit Master title style</a:t>
            </a:r>
          </a:p>
        </p:txBody>
      </p:sp>
      <p:sp>
        <p:nvSpPr>
          <p:cNvPr id="3" name="Text Placeholder 2"/>
          <p:cNvSpPr>
            <a:spLocks noGrp="1"/>
          </p:cNvSpPr>
          <p:nvPr>
            <p:ph type="body" idx="1"/>
          </p:nvPr>
        </p:nvSpPr>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defPPr/>
          </a:lstStyle>
          <a:p>
            <a:fld id="{48D5DB40-8883-42BF-AC02-6A0590EC723E}" type="datetimeFigureOut">
              <a:rPr lang="en-US" smtClean="0"/>
              <a:pPr/>
              <a:t>12/11/2021</a:t>
            </a:fld>
            <a:endParaRPr lang="en-US"/>
          </a:p>
        </p:txBody>
      </p:sp>
      <p:sp>
        <p:nvSpPr>
          <p:cNvPr id="8" name="Footer Placeholder 7"/>
          <p:cNvSpPr>
            <a:spLocks noGrp="1"/>
          </p:cNvSpPr>
          <p:nvPr>
            <p:ph type="ftr" sz="quarter" idx="6"/>
          </p:nvPr>
        </p:nvSpPr>
        <p:spPr/>
        <p:txBody>
          <a:bodyPr/>
          <a:lstStyle>
            <a:defPPr/>
          </a:lstStyle>
          <a:p>
            <a:endParaRPr lang="en-US"/>
          </a:p>
        </p:txBody>
      </p:sp>
      <p:sp>
        <p:nvSpPr>
          <p:cNvPr id="9" name="Slide Number Placeholder 8"/>
          <p:cNvSpPr>
            <a:spLocks noGrp="1"/>
          </p:cNvSpPr>
          <p:nvPr>
            <p:ph type="sldNum" sz="quarter" idx="7"/>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ext_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1633402"/>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C11,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
        <p:nvSpPr>
          <p:cNvPr id="9" name="Text Placeholder 9"/>
          <p:cNvSpPr>
            <a:spLocks noGrp="1"/>
          </p:cNvSpPr>
          <p:nvPr>
            <p:ph type="body" sz="quarter" idx="16"/>
          </p:nvPr>
        </p:nvSpPr>
        <p:spPr>
          <a:xfrm>
            <a:off x="812800" y="5029200"/>
            <a:ext cx="7391400" cy="533400"/>
          </a:xfrm>
        </p:spPr>
        <p:txBody>
          <a:bodyPr/>
          <a:lstStyle>
            <a:defPPr/>
            <a:lvl1pPr marL="0" indent="0">
              <a:buNone/>
              <a:defRPr sz="2000"/>
            </a:lvl1pPr>
          </a:lstStyle>
          <a:p>
            <a:pPr lvl="0"/>
            <a:r>
              <a:rPr lang="en-US"/>
              <a:t>Edit Master text styles</a:t>
            </a:r>
          </a:p>
        </p:txBody>
      </p:sp>
    </p:spTree>
    <p:extLst>
      <p:ext uri="{BB962C8B-B14F-4D97-AF65-F5344CB8AC3E}">
        <p14:creationId xmlns:p14="http://schemas.microsoft.com/office/powerpoint/2010/main" val="2403397392"/>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idx="1"/>
          </p:nvPr>
        </p:nvSpPr>
        <p:spPr>
          <a:xfrm>
            <a:off x="628650" y="1554480"/>
            <a:ext cx="7886700" cy="4798194"/>
          </a:xfrm>
        </p:spPr>
        <p:txBody>
          <a:bodyPr/>
          <a:lstStyle>
            <a:def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9506311"/>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hapter number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85800" y="1143000"/>
            <a:ext cx="7772400" cy="553998"/>
          </a:xfrm>
        </p:spPr>
        <p:txBody>
          <a:bodyPr lIns="0" tIns="0" rIns="0" bIns="0" anchor="t" anchorCtr="0">
            <a:spAutoFit/>
          </a:bodyPr>
          <a:lstStyle>
            <a:defPPr/>
            <a:lvl1pPr>
              <a:defRPr sz="3600" b="1" i="0" baseline="0">
                <a:solidFill>
                  <a:srgbClr val="000099"/>
                </a:solidFill>
              </a:defRPr>
            </a:lvl1pPr>
          </a:lstStyle>
          <a:p>
            <a:r>
              <a:rPr lang="en-US"/>
              <a:t>Chapter number</a:t>
            </a:r>
          </a:p>
        </p:txBody>
      </p:sp>
      <p:sp>
        <p:nvSpPr>
          <p:cNvPr id="7" name="Text Placeholder 7"/>
          <p:cNvSpPr>
            <a:spLocks noGrp="1"/>
          </p:cNvSpPr>
          <p:nvPr>
            <p:ph type="body" sz="quarter" idx="13" hasCustomPrompt="1"/>
          </p:nvPr>
        </p:nvSpPr>
        <p:spPr>
          <a:xfrm>
            <a:off x="1905000" y="2209800"/>
            <a:ext cx="5334000" cy="2971800"/>
          </a:xfrm>
        </p:spPr>
        <p:txBody>
          <a:bodyPr/>
          <a:lstStyle>
            <a:defPPr/>
            <a:lvl1pPr marL="0" indent="0" algn="ctr">
              <a:buNone/>
              <a:defRPr sz="4800" b="1" baseline="0"/>
            </a:lvl1pPr>
          </a:lstStyle>
          <a:p>
            <a:pPr lvl="0"/>
            <a:r>
              <a:rPr lang="en-US"/>
              <a:t>Chapter title</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903205873"/>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685800" y="329625"/>
            <a:ext cx="7848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lvl1pPr algn="l">
              <a:defRPr sz="28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685800" y="1219200"/>
            <a:ext cx="7848600" cy="4724400"/>
          </a:xfrm>
        </p:spPr>
        <p:txBody>
          <a:bodyPr/>
          <a:lstStyle>
            <a:defPPr/>
            <a:lvl1pPr marL="0" indent="0">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50173738"/>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mag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143000"/>
            <a:ext cx="7315200" cy="4800600"/>
          </a:xfrm>
        </p:spPr>
        <p:txBody>
          <a:bodyPr/>
          <a:lstStyle>
            <a:defPPr/>
            <a:lvl1pPr marL="0" indent="0">
              <a:buNone/>
              <a:defRPr/>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575222137"/>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2133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Text Placeholder 14"/>
          <p:cNvSpPr>
            <a:spLocks noGrp="1"/>
          </p:cNvSpPr>
          <p:nvPr>
            <p:ph type="body" sz="quarter" idx="15"/>
          </p:nvPr>
        </p:nvSpPr>
        <p:spPr>
          <a:xfrm>
            <a:off x="1295400" y="3892100"/>
            <a:ext cx="6934200" cy="2049956"/>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4273112279"/>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10" name="Text Placeholder 14"/>
          <p:cNvSpPr>
            <a:spLocks noGrp="1"/>
          </p:cNvSpPr>
          <p:nvPr>
            <p:ph type="body" sz="quarter" idx="16"/>
          </p:nvPr>
        </p:nvSpPr>
        <p:spPr>
          <a:xfrm>
            <a:off x="1295400" y="2150899"/>
            <a:ext cx="6934200" cy="815635"/>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1" name="Text Placeholder 6"/>
          <p:cNvSpPr>
            <a:spLocks noGrp="1"/>
          </p:cNvSpPr>
          <p:nvPr>
            <p:ph type="body" sz="quarter" idx="17"/>
          </p:nvPr>
        </p:nvSpPr>
        <p:spPr>
          <a:xfrm>
            <a:off x="838200" y="3853668"/>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 name="Text Placeholder 14"/>
          <p:cNvSpPr>
            <a:spLocks noGrp="1"/>
          </p:cNvSpPr>
          <p:nvPr>
            <p:ph type="body" sz="quarter" idx="15"/>
          </p:nvPr>
        </p:nvSpPr>
        <p:spPr>
          <a:xfrm>
            <a:off x="1295400" y="4982112"/>
            <a:ext cx="6934200" cy="885288"/>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2704291245"/>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14"/>
          <p:cNvSpPr>
            <a:spLocks noGrp="1"/>
          </p:cNvSpPr>
          <p:nvPr>
            <p:ph type="body" sz="quarter" idx="15"/>
          </p:nvPr>
        </p:nvSpPr>
        <p:spPr>
          <a:xfrm>
            <a:off x="1295400" y="1143000"/>
            <a:ext cx="6934200" cy="3200400"/>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610901562"/>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0" name="Text Placeholder 9"/>
          <p:cNvSpPr>
            <a:spLocks noGrp="1"/>
          </p:cNvSpPr>
          <p:nvPr>
            <p:ph type="body" sz="quarter" idx="15"/>
          </p:nvPr>
        </p:nvSpPr>
        <p:spPr>
          <a:xfrm>
            <a:off x="838200" y="4187278"/>
            <a:ext cx="7391400" cy="1756321"/>
          </a:xfrm>
        </p:spPr>
        <p:txBody>
          <a:bodyPr/>
          <a:lstStyle>
            <a:defPPr/>
            <a:lvl1pPr marL="0" indent="0">
              <a:buNone/>
              <a:defRPr sz="2000"/>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C11,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541202833"/>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Content Placeholder 8"/>
          <p:cNvSpPr>
            <a:spLocks noGrp="1"/>
          </p:cNvSpPr>
          <p:nvPr>
            <p:ph sz="quarter" idx="15" hasCustomPrompt="1"/>
          </p:nvPr>
        </p:nvSpPr>
        <p:spPr>
          <a:xfrm>
            <a:off x="914400" y="4267200"/>
            <a:ext cx="7315200" cy="1676400"/>
          </a:xfrm>
        </p:spPr>
        <p:txBody>
          <a:bodyPr/>
          <a:lstStyle>
            <a:defPPr/>
            <a:lvl1pPr marL="0" indent="0">
              <a:buNone/>
              <a:defRPr/>
            </a:lvl1pPr>
          </a:lstStyle>
          <a:p>
            <a:pPr lvl="0"/>
            <a:r>
              <a:rPr lang="en-US"/>
              <a:t>Object</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C11,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06814787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Date Placeholder 2"/>
          <p:cNvSpPr>
            <a:spLocks noGrp="1"/>
          </p:cNvSpPr>
          <p:nvPr>
            <p:ph type="dt" sz="half" idx="1"/>
          </p:nvPr>
        </p:nvSpPr>
        <p:spPr/>
        <p:txBody>
          <a:bodyPr/>
          <a:lstStyle>
            <a:defPPr/>
          </a:lstStyle>
          <a:p>
            <a:fld id="{67E48185-2BD7-4875-ADB1-37AE88CB27C5}" type="datetimeFigureOut">
              <a:rPr lang="en-US" smtClean="0"/>
              <a:pPr/>
              <a:t>12/11/2021</a:t>
            </a:fld>
            <a:endParaRPr lang="en-US"/>
          </a:p>
        </p:txBody>
      </p:sp>
      <p:sp>
        <p:nvSpPr>
          <p:cNvPr id="4" name="Footer Placeholder 3"/>
          <p:cNvSpPr>
            <a:spLocks noGrp="1"/>
          </p:cNvSpPr>
          <p:nvPr>
            <p:ph type="ftr" sz="quarter" idx="2"/>
          </p:nvPr>
        </p:nvSpPr>
        <p:spPr/>
        <p:txBody>
          <a:bodyPr/>
          <a:lstStyle>
            <a:defPPr/>
          </a:lstStyle>
          <a:p>
            <a:endParaRPr lang="en-US"/>
          </a:p>
        </p:txBody>
      </p:sp>
      <p:sp>
        <p:nvSpPr>
          <p:cNvPr id="5" name="Slide Number Placeholder 4"/>
          <p:cNvSpPr>
            <a:spLocks noGrp="1"/>
          </p:cNvSpPr>
          <p:nvPr>
            <p:ph type="sldNum" sz="quarter" idx="3"/>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2438400"/>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C11,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514097214"/>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_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1633402"/>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C11,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
        <p:nvSpPr>
          <p:cNvPr id="9" name="Text Placeholder 9"/>
          <p:cNvSpPr>
            <a:spLocks noGrp="1"/>
          </p:cNvSpPr>
          <p:nvPr>
            <p:ph type="body" sz="quarter" idx="16"/>
          </p:nvPr>
        </p:nvSpPr>
        <p:spPr>
          <a:xfrm>
            <a:off x="812800" y="5029200"/>
            <a:ext cx="7391400" cy="533400"/>
          </a:xfrm>
        </p:spPr>
        <p:txBody>
          <a:bodyPr/>
          <a:lstStyle>
            <a:defPPr/>
            <a:lvl1pPr marL="0" indent="0">
              <a:buNone/>
              <a:defRPr sz="2000"/>
            </a:lvl1pPr>
          </a:lstStyle>
          <a:p>
            <a:pPr lvl="0"/>
            <a:r>
              <a:rPr lang="en-US"/>
              <a:t>Edit Master text styles</a:t>
            </a:r>
          </a:p>
        </p:txBody>
      </p:sp>
    </p:spTree>
    <p:extLst>
      <p:ext uri="{BB962C8B-B14F-4D97-AF65-F5344CB8AC3E}">
        <p14:creationId xmlns:p14="http://schemas.microsoft.com/office/powerpoint/2010/main" val="2602246019"/>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ext_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1633402"/>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C11,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
        <p:nvSpPr>
          <p:cNvPr id="9" name="Text Placeholder 9"/>
          <p:cNvSpPr>
            <a:spLocks noGrp="1"/>
          </p:cNvSpPr>
          <p:nvPr>
            <p:ph type="body" sz="quarter" idx="16"/>
          </p:nvPr>
        </p:nvSpPr>
        <p:spPr>
          <a:xfrm>
            <a:off x="812800" y="5029200"/>
            <a:ext cx="7391400" cy="533400"/>
          </a:xfrm>
        </p:spPr>
        <p:txBody>
          <a:bodyPr/>
          <a:lstStyle>
            <a:defPPr/>
            <a:lvl1pPr marL="0" indent="0">
              <a:buNone/>
              <a:defRPr sz="2000"/>
            </a:lvl1pPr>
          </a:lstStyle>
          <a:p>
            <a:pPr lvl="0"/>
            <a:r>
              <a:rPr lang="en-US"/>
              <a:t>Edit Master text styles</a:t>
            </a:r>
          </a:p>
        </p:txBody>
      </p:sp>
    </p:spTree>
    <p:extLst>
      <p:ext uri="{BB962C8B-B14F-4D97-AF65-F5344CB8AC3E}">
        <p14:creationId xmlns:p14="http://schemas.microsoft.com/office/powerpoint/2010/main" val="2403397392"/>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idx="1"/>
          </p:nvPr>
        </p:nvSpPr>
        <p:spPr>
          <a:xfrm>
            <a:off x="628650" y="1554480"/>
            <a:ext cx="7886700" cy="4798194"/>
          </a:xfrm>
        </p:spPr>
        <p:txBody>
          <a:bodyPr/>
          <a:lstStyle>
            <a:def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9506311"/>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hapter number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85800" y="1143000"/>
            <a:ext cx="7772400" cy="553998"/>
          </a:xfrm>
        </p:spPr>
        <p:txBody>
          <a:bodyPr lIns="0" tIns="0" rIns="0" bIns="0" anchor="t" anchorCtr="0">
            <a:spAutoFit/>
          </a:bodyPr>
          <a:lstStyle>
            <a:defPPr/>
            <a:lvl1pPr>
              <a:defRPr sz="3600" b="1" i="0" baseline="0">
                <a:solidFill>
                  <a:srgbClr val="000099"/>
                </a:solidFill>
              </a:defRPr>
            </a:lvl1pPr>
          </a:lstStyle>
          <a:p>
            <a:r>
              <a:rPr lang="en-US"/>
              <a:t>Chapter number</a:t>
            </a:r>
          </a:p>
        </p:txBody>
      </p:sp>
      <p:sp>
        <p:nvSpPr>
          <p:cNvPr id="7" name="Text Placeholder 7"/>
          <p:cNvSpPr>
            <a:spLocks noGrp="1"/>
          </p:cNvSpPr>
          <p:nvPr>
            <p:ph type="body" sz="quarter" idx="13" hasCustomPrompt="1"/>
          </p:nvPr>
        </p:nvSpPr>
        <p:spPr>
          <a:xfrm>
            <a:off x="1905000" y="2209800"/>
            <a:ext cx="5334000" cy="2971800"/>
          </a:xfrm>
        </p:spPr>
        <p:txBody>
          <a:bodyPr/>
          <a:lstStyle>
            <a:defPPr/>
            <a:lvl1pPr marL="0" indent="0" algn="ctr">
              <a:buNone/>
              <a:defRPr sz="4800" b="1" baseline="0"/>
            </a:lvl1pPr>
          </a:lstStyle>
          <a:p>
            <a:pPr lvl="0"/>
            <a:r>
              <a:rPr lang="en-US"/>
              <a:t>Chapter title</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903205873"/>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685800" y="329625"/>
            <a:ext cx="7848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lvl1pPr algn="l">
              <a:defRPr sz="28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685800" y="1219200"/>
            <a:ext cx="7848600" cy="4724400"/>
          </a:xfrm>
        </p:spPr>
        <p:txBody>
          <a:bodyPr/>
          <a:lstStyle>
            <a:defPPr/>
            <a:lvl1pPr marL="0" indent="0">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50173738"/>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ag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143000"/>
            <a:ext cx="7315200" cy="4800600"/>
          </a:xfrm>
        </p:spPr>
        <p:txBody>
          <a:bodyPr/>
          <a:lstStyle>
            <a:defPPr/>
            <a:lvl1pPr marL="0" indent="0">
              <a:buNone/>
              <a:defRPr/>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575222137"/>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2133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Text Placeholder 14"/>
          <p:cNvSpPr>
            <a:spLocks noGrp="1"/>
          </p:cNvSpPr>
          <p:nvPr>
            <p:ph type="body" sz="quarter" idx="15"/>
          </p:nvPr>
        </p:nvSpPr>
        <p:spPr>
          <a:xfrm>
            <a:off x="1295400" y="3892100"/>
            <a:ext cx="6934200" cy="2049956"/>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4273112279"/>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10" name="Text Placeholder 14"/>
          <p:cNvSpPr>
            <a:spLocks noGrp="1"/>
          </p:cNvSpPr>
          <p:nvPr>
            <p:ph type="body" sz="quarter" idx="16"/>
          </p:nvPr>
        </p:nvSpPr>
        <p:spPr>
          <a:xfrm>
            <a:off x="1295400" y="2150899"/>
            <a:ext cx="6934200" cy="815635"/>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1" name="Text Placeholder 6"/>
          <p:cNvSpPr>
            <a:spLocks noGrp="1"/>
          </p:cNvSpPr>
          <p:nvPr>
            <p:ph type="body" sz="quarter" idx="17"/>
          </p:nvPr>
        </p:nvSpPr>
        <p:spPr>
          <a:xfrm>
            <a:off x="838200" y="3853668"/>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 name="Text Placeholder 14"/>
          <p:cNvSpPr>
            <a:spLocks noGrp="1"/>
          </p:cNvSpPr>
          <p:nvPr>
            <p:ph type="body" sz="quarter" idx="15"/>
          </p:nvPr>
        </p:nvSpPr>
        <p:spPr>
          <a:xfrm>
            <a:off x="1295400" y="4982112"/>
            <a:ext cx="6934200" cy="885288"/>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2704291245"/>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14"/>
          <p:cNvSpPr>
            <a:spLocks noGrp="1"/>
          </p:cNvSpPr>
          <p:nvPr>
            <p:ph type="body" sz="quarter" idx="15"/>
          </p:nvPr>
        </p:nvSpPr>
        <p:spPr>
          <a:xfrm>
            <a:off x="1295400" y="1143000"/>
            <a:ext cx="6934200" cy="3200400"/>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61090156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defPPr/>
          </a:lstStyle>
          <a:p>
            <a:fld id="{76063638-E205-4670-B8C2-C5FCAA2D887C}" type="datetimeFigureOut">
              <a:rPr lang="en-US" smtClean="0"/>
              <a:pPr/>
              <a:t>12/11/2021</a:t>
            </a:fld>
            <a:endParaRPr lang="en-US"/>
          </a:p>
        </p:txBody>
      </p:sp>
      <p:sp>
        <p:nvSpPr>
          <p:cNvPr id="3" name="Footer Placeholder 2"/>
          <p:cNvSpPr>
            <a:spLocks noGrp="1"/>
          </p:cNvSpPr>
          <p:nvPr>
            <p:ph type="ftr" sz="quarter" idx="1"/>
          </p:nvPr>
        </p:nvSpPr>
        <p:spPr/>
        <p:txBody>
          <a:bodyPr/>
          <a:lstStyle>
            <a:defPPr/>
          </a:lstStyle>
          <a:p>
            <a:endParaRPr lang="en-US"/>
          </a:p>
        </p:txBody>
      </p:sp>
      <p:sp>
        <p:nvSpPr>
          <p:cNvPr id="4" name="Slide Number Placeholder 3"/>
          <p:cNvSpPr>
            <a:spLocks noGrp="1"/>
          </p:cNvSpPr>
          <p:nvPr>
            <p:ph type="sldNum" sz="quarter" idx="2"/>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0" name="Text Placeholder 9"/>
          <p:cNvSpPr>
            <a:spLocks noGrp="1"/>
          </p:cNvSpPr>
          <p:nvPr>
            <p:ph type="body" sz="quarter" idx="15"/>
          </p:nvPr>
        </p:nvSpPr>
        <p:spPr>
          <a:xfrm>
            <a:off x="838200" y="4187278"/>
            <a:ext cx="7391400" cy="1756321"/>
          </a:xfrm>
        </p:spPr>
        <p:txBody>
          <a:bodyPr/>
          <a:lstStyle>
            <a:defPPr/>
            <a:lvl1pPr marL="0" indent="0">
              <a:buNone/>
              <a:defRPr sz="2000"/>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C11,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541202833"/>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mage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Content Placeholder 8"/>
          <p:cNvSpPr>
            <a:spLocks noGrp="1"/>
          </p:cNvSpPr>
          <p:nvPr>
            <p:ph sz="quarter" idx="15" hasCustomPrompt="1"/>
          </p:nvPr>
        </p:nvSpPr>
        <p:spPr>
          <a:xfrm>
            <a:off x="914400" y="4267200"/>
            <a:ext cx="7315200" cy="1676400"/>
          </a:xfrm>
        </p:spPr>
        <p:txBody>
          <a:bodyPr/>
          <a:lstStyle>
            <a:defPPr/>
            <a:lvl1pPr marL="0" indent="0">
              <a:buNone/>
              <a:defRPr/>
            </a:lvl1pPr>
          </a:lstStyle>
          <a:p>
            <a:pPr lvl="0"/>
            <a:r>
              <a:rPr lang="en-US"/>
              <a:t>Object</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C11,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068147871"/>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2438400"/>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C11,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514097214"/>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_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1633402"/>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C11,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
        <p:nvSpPr>
          <p:cNvPr id="9" name="Text Placeholder 9"/>
          <p:cNvSpPr>
            <a:spLocks noGrp="1"/>
          </p:cNvSpPr>
          <p:nvPr>
            <p:ph type="body" sz="quarter" idx="16"/>
          </p:nvPr>
        </p:nvSpPr>
        <p:spPr>
          <a:xfrm>
            <a:off x="812800" y="5029200"/>
            <a:ext cx="7391400" cy="533400"/>
          </a:xfrm>
        </p:spPr>
        <p:txBody>
          <a:bodyPr/>
          <a:lstStyle>
            <a:defPPr/>
            <a:lvl1pPr marL="0" indent="0">
              <a:buNone/>
              <a:defRPr sz="2000"/>
            </a:lvl1pPr>
          </a:lstStyle>
          <a:p>
            <a:pPr lvl="0"/>
            <a:r>
              <a:rPr lang="en-US"/>
              <a:t>Edit Master text styles</a:t>
            </a:r>
          </a:p>
        </p:txBody>
      </p:sp>
    </p:spTree>
    <p:extLst>
      <p:ext uri="{BB962C8B-B14F-4D97-AF65-F5344CB8AC3E}">
        <p14:creationId xmlns:p14="http://schemas.microsoft.com/office/powerpoint/2010/main" val="2602246019"/>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ext_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1633402"/>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err="1"/>
              <a:t>Murach’s MySQL 3</a:t>
            </a:r>
            <a:r>
              <a:rPr lang="en-US" baseline="30000"/>
              <a:t>rd</a:t>
            </a:r>
            <a:r>
              <a:rPr lang="en-US"/>
              <a:t> Edition</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C11,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
        <p:nvSpPr>
          <p:cNvPr id="9" name="Text Placeholder 9"/>
          <p:cNvSpPr>
            <a:spLocks noGrp="1"/>
          </p:cNvSpPr>
          <p:nvPr>
            <p:ph type="body" sz="quarter" idx="16"/>
          </p:nvPr>
        </p:nvSpPr>
        <p:spPr>
          <a:xfrm>
            <a:off x="812800" y="5029200"/>
            <a:ext cx="7391400" cy="533400"/>
          </a:xfrm>
        </p:spPr>
        <p:txBody>
          <a:bodyPr/>
          <a:lstStyle>
            <a:defPPr/>
            <a:lvl1pPr marL="0" indent="0">
              <a:buNone/>
              <a:defRPr sz="2000"/>
            </a:lvl1pPr>
          </a:lstStyle>
          <a:p>
            <a:pPr lvl="0"/>
            <a:r>
              <a:rPr lang="en-US"/>
              <a:t>Edit Master text styles</a:t>
            </a:r>
          </a:p>
        </p:txBody>
      </p:sp>
    </p:spTree>
    <p:extLst>
      <p:ext uri="{BB962C8B-B14F-4D97-AF65-F5344CB8AC3E}">
        <p14:creationId xmlns:p14="http://schemas.microsoft.com/office/powerpoint/2010/main" val="2403397392"/>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idx="1"/>
          </p:nvPr>
        </p:nvSpPr>
        <p:spPr>
          <a:xfrm>
            <a:off x="628650" y="1554480"/>
            <a:ext cx="7886700" cy="4798194"/>
          </a:xfrm>
        </p:spPr>
        <p:txBody>
          <a:bodyPr/>
          <a:lstStyle>
            <a:def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9506311"/>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hapter number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85800" y="1143000"/>
            <a:ext cx="7772400" cy="553998"/>
          </a:xfrm>
        </p:spPr>
        <p:txBody>
          <a:bodyPr lIns="0" tIns="0" rIns="0" bIns="0" anchor="t" anchorCtr="0">
            <a:spAutoFit/>
          </a:bodyPr>
          <a:lstStyle>
            <a:defPPr/>
            <a:lvl1pPr>
              <a:defRPr sz="3600" b="1" i="0" baseline="0">
                <a:solidFill>
                  <a:srgbClr val="000099"/>
                </a:solidFill>
              </a:defRPr>
            </a:lvl1pPr>
          </a:lstStyle>
          <a:p>
            <a:r>
              <a:rPr lang="en-US"/>
              <a:t>Chapter number</a:t>
            </a:r>
          </a:p>
        </p:txBody>
      </p:sp>
      <p:sp>
        <p:nvSpPr>
          <p:cNvPr id="7" name="Text Placeholder 7"/>
          <p:cNvSpPr>
            <a:spLocks noGrp="1"/>
          </p:cNvSpPr>
          <p:nvPr>
            <p:ph type="body" sz="quarter" idx="13" hasCustomPrompt="1"/>
          </p:nvPr>
        </p:nvSpPr>
        <p:spPr>
          <a:xfrm>
            <a:off x="1905000" y="2209800"/>
            <a:ext cx="5334000" cy="2971800"/>
          </a:xfrm>
        </p:spPr>
        <p:txBody>
          <a:bodyPr/>
          <a:lstStyle>
            <a:defPPr/>
            <a:lvl1pPr marL="0" indent="0" algn="ctr">
              <a:buNone/>
              <a:defRPr sz="4800" b="1" baseline="0"/>
            </a:lvl1pPr>
          </a:lstStyle>
          <a:p>
            <a:pPr lvl="0"/>
            <a:r>
              <a:rPr lang="en-US"/>
              <a:t>Chapter title</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C12,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903205873"/>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685800" y="472217"/>
            <a:ext cx="7772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lvl1pPr algn="l">
              <a:defRPr sz="28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685800" y="1371600"/>
            <a:ext cx="7848600" cy="4572000"/>
          </a:xfrm>
        </p:spPr>
        <p:txBody>
          <a:bodyPr/>
          <a:lstStyle>
            <a:defPPr/>
            <a:lvl1pPr marL="0" indent="0">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C12,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50173738"/>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mag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143000"/>
            <a:ext cx="7315200" cy="4800600"/>
          </a:xfrm>
        </p:spPr>
        <p:txBody>
          <a:bodyPr/>
          <a:lstStyle>
            <a:defPPr/>
            <a:lvl1pPr marL="0" indent="0">
              <a:buNone/>
              <a:defRPr/>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C12,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575222137"/>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2133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Text Placeholder 14"/>
          <p:cNvSpPr>
            <a:spLocks noGrp="1"/>
          </p:cNvSpPr>
          <p:nvPr>
            <p:ph type="body" sz="quarter" idx="15"/>
          </p:nvPr>
        </p:nvSpPr>
        <p:spPr>
          <a:xfrm>
            <a:off x="1295400" y="3892100"/>
            <a:ext cx="6934200" cy="2049956"/>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C12,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427311227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defPPr/>
            <a:lvl1pPr algn="l">
              <a:defRPr sz="2000" b="1"/>
            </a:lvl1pPr>
          </a:lstStyle>
          <a:p>
            <a:r>
              <a:rPr lang="en-US"/>
              <a:t>Click to edit Master title style</a:t>
            </a:r>
          </a:p>
        </p:txBody>
      </p:sp>
      <p:sp>
        <p:nvSpPr>
          <p:cNvPr id="3" name="Content Placeholder 2"/>
          <p:cNvSpPr>
            <a:spLocks noGrp="1"/>
          </p:cNvSpPr>
          <p:nvPr>
            <p:ph idx="1"/>
          </p:nvPr>
        </p:nvSpPr>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defPPr/>
          </a:lstStyle>
          <a:p>
            <a:fld id="{B0DCF3B2-1D61-48E3-9F45-2B2832D6AF9B}" type="datetimeFigureOut">
              <a:rPr lang="en-US" smtClean="0"/>
              <a:pPr/>
              <a:t>12/11/2021</a:t>
            </a:fld>
            <a:endParaRPr lang="en-US"/>
          </a:p>
        </p:txBody>
      </p:sp>
      <p:sp>
        <p:nvSpPr>
          <p:cNvPr id="6" name="Footer Placeholder 5"/>
          <p:cNvSpPr>
            <a:spLocks noGrp="1"/>
          </p:cNvSpPr>
          <p:nvPr>
            <p:ph type="ftr" sz="quarter" idx="4"/>
          </p:nvPr>
        </p:nvSpPr>
        <p:spPr/>
        <p:txBody>
          <a:bodyPr/>
          <a:lstStyle>
            <a:defPPr/>
          </a:lstStyle>
          <a:p>
            <a:endParaRPr lang="en-US"/>
          </a:p>
        </p:txBody>
      </p:sp>
      <p:sp>
        <p:nvSpPr>
          <p:cNvPr id="7" name="Slide Number Placeholder 6"/>
          <p:cNvSpPr>
            <a:spLocks noGrp="1"/>
          </p:cNvSpPr>
          <p:nvPr>
            <p:ph type="sldNum" sz="quarter" idx="5"/>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10" name="Text Placeholder 14"/>
          <p:cNvSpPr>
            <a:spLocks noGrp="1"/>
          </p:cNvSpPr>
          <p:nvPr>
            <p:ph type="body" sz="quarter" idx="16"/>
          </p:nvPr>
        </p:nvSpPr>
        <p:spPr>
          <a:xfrm>
            <a:off x="1295400" y="2150899"/>
            <a:ext cx="6934200" cy="815635"/>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1" name="Text Placeholder 6"/>
          <p:cNvSpPr>
            <a:spLocks noGrp="1"/>
          </p:cNvSpPr>
          <p:nvPr>
            <p:ph type="body" sz="quarter" idx="17"/>
          </p:nvPr>
        </p:nvSpPr>
        <p:spPr>
          <a:xfrm>
            <a:off x="838200" y="3853668"/>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 name="Text Placeholder 14"/>
          <p:cNvSpPr>
            <a:spLocks noGrp="1"/>
          </p:cNvSpPr>
          <p:nvPr>
            <p:ph type="body" sz="quarter" idx="15"/>
          </p:nvPr>
        </p:nvSpPr>
        <p:spPr>
          <a:xfrm>
            <a:off x="1295400" y="4982112"/>
            <a:ext cx="6934200" cy="885288"/>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C12,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2704291245"/>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14"/>
          <p:cNvSpPr>
            <a:spLocks noGrp="1"/>
          </p:cNvSpPr>
          <p:nvPr>
            <p:ph type="body" sz="quarter" idx="15"/>
          </p:nvPr>
        </p:nvSpPr>
        <p:spPr>
          <a:xfrm>
            <a:off x="1295400" y="1143000"/>
            <a:ext cx="6934200" cy="3200400"/>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C12,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610901562"/>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0" name="Text Placeholder 9"/>
          <p:cNvSpPr>
            <a:spLocks noGrp="1"/>
          </p:cNvSpPr>
          <p:nvPr>
            <p:ph type="body" sz="quarter" idx="15"/>
          </p:nvPr>
        </p:nvSpPr>
        <p:spPr>
          <a:xfrm>
            <a:off x="838200" y="4187278"/>
            <a:ext cx="7391400" cy="1756321"/>
          </a:xfrm>
        </p:spPr>
        <p:txBody>
          <a:bodyPr/>
          <a:lstStyle>
            <a:defPPr/>
            <a:lvl1pPr marL="0" indent="0">
              <a:buNone/>
              <a:defRPr sz="2000"/>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C12,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541202833"/>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mage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Content Placeholder 8"/>
          <p:cNvSpPr>
            <a:spLocks noGrp="1"/>
          </p:cNvSpPr>
          <p:nvPr>
            <p:ph sz="quarter" idx="15" hasCustomPrompt="1"/>
          </p:nvPr>
        </p:nvSpPr>
        <p:spPr>
          <a:xfrm>
            <a:off x="914400" y="4267200"/>
            <a:ext cx="7315200" cy="1676400"/>
          </a:xfrm>
        </p:spPr>
        <p:txBody>
          <a:bodyPr/>
          <a:lstStyle>
            <a:defPPr/>
            <a:lvl1pPr marL="0" indent="0">
              <a:buNone/>
              <a:defRPr/>
            </a:lvl1pPr>
          </a:lstStyle>
          <a:p>
            <a:pPr lvl="0"/>
            <a:r>
              <a:rPr lang="en-US"/>
              <a:t>Object</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C12,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068147871"/>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xt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2438400"/>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C12,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514097214"/>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_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609600" y="385923"/>
            <a:ext cx="7696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609599" y="1062757"/>
            <a:ext cx="7848599" cy="1942795"/>
          </a:xfrm>
        </p:spPr>
        <p:txBody>
          <a:bodyPr/>
          <a:lstStyle>
            <a:defPPr/>
            <a:lvl1pPr marL="0" indent="0">
              <a:buNone/>
              <a:defRPr sz="2400"/>
            </a:lvl1pPr>
          </a:lstStyle>
          <a:p>
            <a:pPr lvl="0"/>
            <a:r>
              <a:rPr lang="en-US"/>
              <a:t>Edit Master text styles</a:t>
            </a:r>
          </a:p>
        </p:txBody>
      </p:sp>
      <p:sp>
        <p:nvSpPr>
          <p:cNvPr id="8" name="Text Placeholder 7"/>
          <p:cNvSpPr>
            <a:spLocks noGrp="1"/>
          </p:cNvSpPr>
          <p:nvPr>
            <p:ph type="body" sz="quarter" idx="14" hasCustomPrompt="1"/>
          </p:nvPr>
        </p:nvSpPr>
        <p:spPr>
          <a:xfrm>
            <a:off x="549088" y="3349902"/>
            <a:ext cx="7857565"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508747" y="4151451"/>
            <a:ext cx="7897906" cy="1524000"/>
          </a:xfrm>
        </p:spPr>
        <p:txBody>
          <a:bodyPr/>
          <a:lstStyle>
            <a:defPPr/>
            <a:lvl1pPr marL="0" indent="0">
              <a:buNone/>
              <a:defRPr sz="2400"/>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C12,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2602246019"/>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hapter number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85800" y="1143000"/>
            <a:ext cx="7772400" cy="553998"/>
          </a:xfrm>
        </p:spPr>
        <p:txBody>
          <a:bodyPr lIns="0" tIns="0" rIns="0" bIns="0" anchor="t" anchorCtr="0">
            <a:spAutoFit/>
          </a:bodyPr>
          <a:lstStyle>
            <a:defPPr/>
            <a:lvl1pPr>
              <a:defRPr sz="3600" b="1" i="0" baseline="0">
                <a:solidFill>
                  <a:srgbClr val="000099"/>
                </a:solidFill>
              </a:defRPr>
            </a:lvl1pPr>
          </a:lstStyle>
          <a:p>
            <a:r>
              <a:rPr lang="en-US"/>
              <a:t>Chapter number</a:t>
            </a:r>
          </a:p>
        </p:txBody>
      </p:sp>
      <p:sp>
        <p:nvSpPr>
          <p:cNvPr id="7" name="Text Placeholder 7"/>
          <p:cNvSpPr>
            <a:spLocks noGrp="1"/>
          </p:cNvSpPr>
          <p:nvPr>
            <p:ph type="body" sz="quarter" idx="13" hasCustomPrompt="1"/>
          </p:nvPr>
        </p:nvSpPr>
        <p:spPr>
          <a:xfrm>
            <a:off x="1905000" y="2209800"/>
            <a:ext cx="5334000" cy="2971800"/>
          </a:xfrm>
        </p:spPr>
        <p:txBody>
          <a:bodyPr/>
          <a:lstStyle>
            <a:defPPr/>
            <a:lvl1pPr marL="0" indent="0" algn="ctr">
              <a:buNone/>
              <a:defRPr sz="4800" b="1" baseline="0"/>
            </a:lvl1pPr>
          </a:lstStyle>
          <a:p>
            <a:pPr lvl="0"/>
            <a:r>
              <a:rPr lang="en-US"/>
              <a:t>Chapter title</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C12,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903205873"/>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685800" y="472217"/>
            <a:ext cx="7772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lvl1pPr algn="l">
              <a:defRPr sz="28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685800" y="1371600"/>
            <a:ext cx="7848600" cy="4572000"/>
          </a:xfrm>
        </p:spPr>
        <p:txBody>
          <a:bodyPr/>
          <a:lstStyle>
            <a:defPPr/>
            <a:lvl1pPr marL="0" indent="0">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C12,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50173738"/>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mag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143000"/>
            <a:ext cx="7315200" cy="4800600"/>
          </a:xfrm>
        </p:spPr>
        <p:txBody>
          <a:bodyPr/>
          <a:lstStyle>
            <a:defPPr/>
            <a:lvl1pPr marL="0" indent="0">
              <a:buNone/>
              <a:defRPr/>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C12,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575222137"/>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2133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Text Placeholder 14"/>
          <p:cNvSpPr>
            <a:spLocks noGrp="1"/>
          </p:cNvSpPr>
          <p:nvPr>
            <p:ph type="body" sz="quarter" idx="15"/>
          </p:nvPr>
        </p:nvSpPr>
        <p:spPr>
          <a:xfrm>
            <a:off x="1295400" y="3892100"/>
            <a:ext cx="6934200" cy="2049956"/>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C12,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427311227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defPPr/>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defPPr/>
          </a:lstStyle>
          <a:p>
            <a:fld id="{540D5721-CC4F-4FC7-ABF8-07BE234302BB}" type="datetimeFigureOut">
              <a:rPr lang="en-US" smtClean="0"/>
              <a:pPr/>
              <a:t>12/11/2021</a:t>
            </a:fld>
            <a:endParaRPr lang="en-US"/>
          </a:p>
        </p:txBody>
      </p:sp>
      <p:sp>
        <p:nvSpPr>
          <p:cNvPr id="6" name="Footer Placeholder 5"/>
          <p:cNvSpPr>
            <a:spLocks noGrp="1"/>
          </p:cNvSpPr>
          <p:nvPr>
            <p:ph type="ftr" sz="quarter" idx="4"/>
          </p:nvPr>
        </p:nvSpPr>
        <p:spPr/>
        <p:txBody>
          <a:bodyPr/>
          <a:lstStyle>
            <a:defPPr/>
          </a:lstStyle>
          <a:p>
            <a:endParaRPr lang="en-US"/>
          </a:p>
        </p:txBody>
      </p:sp>
      <p:sp>
        <p:nvSpPr>
          <p:cNvPr id="7" name="Slide Number Placeholder 6"/>
          <p:cNvSpPr>
            <a:spLocks noGrp="1"/>
          </p:cNvSpPr>
          <p:nvPr>
            <p:ph type="sldNum" sz="quarter" idx="5"/>
          </p:nvPr>
        </p:nvSpPr>
        <p:spPr/>
        <p:txBody>
          <a:bodyPr/>
          <a:lstStyle>
            <a:defPPr/>
          </a:lstStyle>
          <a:p>
            <a:fld id="{93AE1883-0942-4AA3-9DB2-9C7C3A0314B1}" type="slidenum">
              <a:rPr lang="en-US" smtClean="0"/>
              <a:pPr/>
              <a:t>‹#›</a:t>
            </a:fld>
            <a:endParaRPr 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10" name="Text Placeholder 14"/>
          <p:cNvSpPr>
            <a:spLocks noGrp="1"/>
          </p:cNvSpPr>
          <p:nvPr>
            <p:ph type="body" sz="quarter" idx="16"/>
          </p:nvPr>
        </p:nvSpPr>
        <p:spPr>
          <a:xfrm>
            <a:off x="1295400" y="2150899"/>
            <a:ext cx="6934200" cy="815635"/>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1" name="Text Placeholder 6"/>
          <p:cNvSpPr>
            <a:spLocks noGrp="1"/>
          </p:cNvSpPr>
          <p:nvPr>
            <p:ph type="body" sz="quarter" idx="17"/>
          </p:nvPr>
        </p:nvSpPr>
        <p:spPr>
          <a:xfrm>
            <a:off x="838200" y="3853668"/>
            <a:ext cx="7391400" cy="990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 name="Text Placeholder 14"/>
          <p:cNvSpPr>
            <a:spLocks noGrp="1"/>
          </p:cNvSpPr>
          <p:nvPr>
            <p:ph type="body" sz="quarter" idx="15"/>
          </p:nvPr>
        </p:nvSpPr>
        <p:spPr>
          <a:xfrm>
            <a:off x="1295400" y="4982112"/>
            <a:ext cx="6934200" cy="885288"/>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C12,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2704291245"/>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14"/>
          <p:cNvSpPr>
            <a:spLocks noGrp="1"/>
          </p:cNvSpPr>
          <p:nvPr>
            <p:ph type="body" sz="quarter" idx="15"/>
          </p:nvPr>
        </p:nvSpPr>
        <p:spPr>
          <a:xfrm>
            <a:off x="1295400" y="1143000"/>
            <a:ext cx="6934200" cy="3200400"/>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C12,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610901562"/>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10" name="Text Placeholder 9"/>
          <p:cNvSpPr>
            <a:spLocks noGrp="1"/>
          </p:cNvSpPr>
          <p:nvPr>
            <p:ph type="body" sz="quarter" idx="15"/>
          </p:nvPr>
        </p:nvSpPr>
        <p:spPr>
          <a:xfrm>
            <a:off x="838200" y="4187278"/>
            <a:ext cx="7391400" cy="1756321"/>
          </a:xfrm>
        </p:spPr>
        <p:txBody>
          <a:bodyPr/>
          <a:lstStyle>
            <a:defPPr/>
            <a:lvl1pPr marL="0" indent="0">
              <a:buNone/>
              <a:defRPr sz="2000"/>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C12,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541202833"/>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Image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066800"/>
            <a:ext cx="7315200" cy="2514600"/>
          </a:xfrm>
        </p:spPr>
        <p:txBody>
          <a:bodyPr/>
          <a:lstStyle>
            <a:defPPr/>
            <a:lvl1pPr marL="0" indent="0">
              <a:buNone/>
              <a:defRPr/>
            </a:lvl1pPr>
          </a:lstStyle>
          <a:p>
            <a:pPr lvl="0"/>
            <a:r>
              <a:rPr lang="en-US"/>
              <a:t>Edit Master text styles</a:t>
            </a:r>
          </a:p>
        </p:txBody>
      </p:sp>
      <p:sp>
        <p:nvSpPr>
          <p:cNvPr id="8" name="Text Placeholder 7"/>
          <p:cNvSpPr>
            <a:spLocks noGrp="1"/>
          </p:cNvSpPr>
          <p:nvPr>
            <p:ph type="body" sz="quarter" idx="14" hasCustomPrompt="1"/>
          </p:nvPr>
        </p:nvSpPr>
        <p:spPr>
          <a:xfrm>
            <a:off x="838200" y="3730079"/>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Content Placeholder 8"/>
          <p:cNvSpPr>
            <a:spLocks noGrp="1"/>
          </p:cNvSpPr>
          <p:nvPr>
            <p:ph sz="quarter" idx="15" hasCustomPrompt="1"/>
          </p:nvPr>
        </p:nvSpPr>
        <p:spPr>
          <a:xfrm>
            <a:off x="914400" y="4267200"/>
            <a:ext cx="7315200" cy="1676400"/>
          </a:xfrm>
        </p:spPr>
        <p:txBody>
          <a:bodyPr/>
          <a:lstStyle>
            <a:defPPr/>
            <a:lvl1pPr marL="0" indent="0">
              <a:buNone/>
              <a:defRPr/>
            </a:lvl1pPr>
          </a:lstStyle>
          <a:p>
            <a:pPr lvl="0"/>
            <a:r>
              <a:rPr lang="en-US"/>
              <a:t>Object</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C12,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1068147871"/>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_Image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812800" y="1062758"/>
            <a:ext cx="7391400" cy="1676400"/>
          </a:xfrm>
        </p:spPr>
        <p:txBody>
          <a:bodyPr/>
          <a:lstStyle>
            <a:defPPr/>
            <a:lvl1pPr marL="0" indent="0">
              <a:buNone/>
              <a:defRPr sz="2000"/>
            </a:lvl1pPr>
          </a:lstStyle>
          <a:p>
            <a:pPr lvl="0"/>
            <a:r>
              <a:rPr lang="en-US"/>
              <a:t>Edit Master text styles</a:t>
            </a:r>
          </a:p>
        </p:txBody>
      </p:sp>
      <p:sp>
        <p:nvSpPr>
          <p:cNvPr id="8" name="Text Placeholder 7"/>
          <p:cNvSpPr>
            <a:spLocks noGrp="1"/>
          </p:cNvSpPr>
          <p:nvPr>
            <p:ph type="body" sz="quarter" idx="14" hasCustomPrompt="1"/>
          </p:nvPr>
        </p:nvSpPr>
        <p:spPr>
          <a:xfrm>
            <a:off x="812800" y="2852141"/>
            <a:ext cx="7391400"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812800" y="3319598"/>
            <a:ext cx="7315200" cy="2438400"/>
          </a:xfrm>
        </p:spPr>
        <p:txBody>
          <a:bodyPr/>
          <a:lstStyle>
            <a:defPPr/>
            <a:lvl1pPr marL="0" indent="0">
              <a:buNone/>
              <a:defRPr/>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C12,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514097214"/>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_Image_Text_layout">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609600" y="385923"/>
            <a:ext cx="7696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10" name="Text Placeholder 9"/>
          <p:cNvSpPr>
            <a:spLocks noGrp="1"/>
          </p:cNvSpPr>
          <p:nvPr>
            <p:ph type="body" sz="quarter" idx="15"/>
          </p:nvPr>
        </p:nvSpPr>
        <p:spPr>
          <a:xfrm>
            <a:off x="609599" y="1062757"/>
            <a:ext cx="7848599" cy="1942795"/>
          </a:xfrm>
        </p:spPr>
        <p:txBody>
          <a:bodyPr/>
          <a:lstStyle>
            <a:defPPr/>
            <a:lvl1pPr marL="0" indent="0">
              <a:buNone/>
              <a:defRPr sz="2400"/>
            </a:lvl1pPr>
          </a:lstStyle>
          <a:p>
            <a:pPr lvl="0"/>
            <a:r>
              <a:rPr lang="en-US"/>
              <a:t>Edit Master text styles</a:t>
            </a:r>
          </a:p>
        </p:txBody>
      </p:sp>
      <p:sp>
        <p:nvSpPr>
          <p:cNvPr id="8" name="Text Placeholder 7"/>
          <p:cNvSpPr>
            <a:spLocks noGrp="1"/>
          </p:cNvSpPr>
          <p:nvPr>
            <p:ph type="body" sz="quarter" idx="14" hasCustomPrompt="1"/>
          </p:nvPr>
        </p:nvSpPr>
        <p:spPr>
          <a:xfrm>
            <a:off x="549088" y="3349902"/>
            <a:ext cx="7857565" cy="457200"/>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7" name="Content Placeholder 6"/>
          <p:cNvSpPr>
            <a:spLocks noGrp="1"/>
          </p:cNvSpPr>
          <p:nvPr>
            <p:ph sz="quarter" idx="13"/>
          </p:nvPr>
        </p:nvSpPr>
        <p:spPr>
          <a:xfrm>
            <a:off x="508747" y="4151451"/>
            <a:ext cx="7897906" cy="1524000"/>
          </a:xfrm>
        </p:spPr>
        <p:txBody>
          <a:bodyPr/>
          <a:lstStyle>
            <a:defPPr/>
            <a:lvl1pPr marL="0" indent="0">
              <a:buNone/>
              <a:defRPr sz="2400"/>
            </a:lvl1pPr>
          </a:lstStyle>
          <a:p>
            <a:pPr lvl="0"/>
            <a:r>
              <a:rPr lang="en-US"/>
              <a:t>Edit Master text styles</a:t>
            </a:r>
          </a:p>
        </p:txBody>
      </p:sp>
      <p:sp>
        <p:nvSpPr>
          <p:cNvPr id="3" name="Date Placeholder 1"/>
          <p:cNvSpPr>
            <a:spLocks noGrp="1"/>
          </p:cNvSpPr>
          <p:nvPr>
            <p:ph type="dt" sz="half" idx="10"/>
          </p:nvPr>
        </p:nvSpPr>
        <p:spPr/>
        <p:txBody>
          <a:bodyPr/>
          <a:lstStyle>
            <a:defPPr/>
            <a:lvl1pPr>
              <a:defRPr sz="1800"/>
            </a:lvl1pPr>
          </a:lstStyle>
          <a:p>
            <a:pPr>
              <a:defRPr/>
            </a:pPr>
            <a:r>
              <a:rPr lang="en-US"/>
              <a:t>Murach's C++ Programming</a:t>
            </a:r>
          </a:p>
        </p:txBody>
      </p:sp>
      <p:sp>
        <p:nvSpPr>
          <p:cNvPr id="4" name="Footer Placeholder 2"/>
          <p:cNvSpPr>
            <a:spLocks noGrp="1"/>
          </p:cNvSpPr>
          <p:nvPr>
            <p:ph type="ftr" sz="quarter" idx="11"/>
          </p:nvPr>
        </p:nvSpPr>
        <p:spPr/>
        <p:txBody>
          <a:bodyPr/>
          <a:lstStyle>
            <a:defPPr/>
            <a:lvl1pPr>
              <a:defRPr/>
            </a:lvl1pPr>
          </a:lstStyle>
          <a:p>
            <a:pPr>
              <a:defRPr/>
            </a:pPr>
            <a:r>
              <a:rPr lang="en-US"/>
              <a:t>© 2019, Mike Murach &amp; Associates, Inc.</a:t>
            </a:r>
          </a:p>
        </p:txBody>
      </p:sp>
      <p:sp>
        <p:nvSpPr>
          <p:cNvPr id="6" name="Slide Number Placeholder 3"/>
          <p:cNvSpPr>
            <a:spLocks noGrp="1"/>
          </p:cNvSpPr>
          <p:nvPr>
            <p:ph type="sldNum" sz="quarter" idx="12"/>
          </p:nvPr>
        </p:nvSpPr>
        <p:spPr/>
        <p:txBody>
          <a:bodyPr/>
          <a:lstStyle>
            <a:defPPr/>
            <a:lvl1pPr algn="l">
              <a:defRPr sz="1400">
                <a:latin typeface="Times New Roman"/>
              </a:defRPr>
            </a:lvl1pPr>
          </a:lstStyle>
          <a:p>
            <a:pPr>
              <a:defRPr/>
            </a:pPr>
            <a:endParaRPr lang="en-US"/>
          </a:p>
          <a:p>
            <a:pPr algn="r">
              <a:defRPr/>
            </a:pPr>
            <a:r>
              <a:rPr lang="en-US" sz="900">
                <a:solidFill>
                  <a:schemeClr val="bg1"/>
                </a:solidFill>
                <a:latin typeface="Arial Narrow" panose="020B0606020202030204" pitchFamily="34" charset="0"/>
              </a:rPr>
              <a:t>C12, Slide </a:t>
            </a:r>
            <a:fld id="{5ECE9829-65B2-40C6-AEFF-7C648FF56A9C}" type="slidenum">
              <a:rPr lang="en-US" sz="900" smtClean="0">
                <a:solidFill>
                  <a:schemeClr val="bg1"/>
                </a:solidFill>
                <a:latin typeface="Arial Narrow" panose="020B0606020202030204" pitchFamily="34" charset="0"/>
              </a:rPr>
              <a:pPr algn="r">
                <a:defRPr/>
              </a:pPr>
              <a:t>‹#›</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2602246019"/>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hapter number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85800" y="1143000"/>
            <a:ext cx="7772400" cy="738664"/>
          </a:xfrm>
        </p:spPr>
        <p:txBody>
          <a:bodyPr lIns="0" tIns="0" rIns="0" bIns="0" anchor="t" anchorCtr="0">
            <a:spAutoFit/>
          </a:bodyPr>
          <a:lstStyle>
            <a:defPPr/>
            <a:lvl1pPr>
              <a:defRPr sz="4800" b="1" i="0" baseline="0">
                <a:solidFill>
                  <a:srgbClr val="000099"/>
                </a:solidFill>
              </a:defRPr>
            </a:lvl1pPr>
          </a:lstStyle>
          <a:p>
            <a:r>
              <a:rPr lang="en-US"/>
              <a:t>Chapter number</a:t>
            </a:r>
          </a:p>
        </p:txBody>
      </p:sp>
      <p:sp>
        <p:nvSpPr>
          <p:cNvPr id="7" name="Text Placeholder 7"/>
          <p:cNvSpPr>
            <a:spLocks noGrp="1"/>
          </p:cNvSpPr>
          <p:nvPr>
            <p:ph type="body" sz="quarter" idx="13" hasCustomPrompt="1"/>
          </p:nvPr>
        </p:nvSpPr>
        <p:spPr>
          <a:xfrm>
            <a:off x="1905000" y="2209800"/>
            <a:ext cx="5334000" cy="2971800"/>
          </a:xfrm>
        </p:spPr>
        <p:txBody>
          <a:bodyPr/>
          <a:lstStyle>
            <a:defPPr/>
            <a:lvl1pPr marL="0" indent="0" algn="ctr">
              <a:buNone/>
              <a:defRPr sz="4000" b="1" baseline="0"/>
            </a:lvl1pPr>
          </a:lstStyle>
          <a:p>
            <a:pPr lvl="0"/>
            <a:r>
              <a:rPr lang="en-US"/>
              <a:t>Chapter title</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903205873"/>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4876800"/>
          </a:xfrm>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50173738"/>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mag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Content Placeholder 6"/>
          <p:cNvSpPr>
            <a:spLocks noGrp="1"/>
          </p:cNvSpPr>
          <p:nvPr>
            <p:ph sz="quarter" idx="13"/>
          </p:nvPr>
        </p:nvSpPr>
        <p:spPr>
          <a:xfrm>
            <a:off x="914400" y="1143000"/>
            <a:ext cx="7315200" cy="4800600"/>
          </a:xfrm>
        </p:spPr>
        <p:txBody>
          <a:bodyPr/>
          <a:lstStyle>
            <a:defPPr/>
            <a:lvl1pPr marL="0" indent="0">
              <a:buNone/>
              <a:defRPr/>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3575222137"/>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_Console_layout Layout">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bwMode="auto">
          <a:xfrm>
            <a:off x="914400" y="6249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defPPr/>
            <a:lvl1pPr algn="l">
              <a:defRPr sz="2400" b="1" i="0" baseline="0">
                <a:solidFill>
                  <a:srgbClr val="000099"/>
                </a:solidFill>
              </a:defRPr>
            </a:lvl1pPr>
          </a:lstStyle>
          <a:p>
            <a:pPr lvl="0"/>
            <a:r>
              <a:rPr lang="en-US"/>
              <a:t>Click to edit Master title style</a:t>
            </a:r>
          </a:p>
        </p:txBody>
      </p:sp>
      <p:sp>
        <p:nvSpPr>
          <p:cNvPr id="7" name="Text Placeholder 6"/>
          <p:cNvSpPr>
            <a:spLocks noGrp="1"/>
          </p:cNvSpPr>
          <p:nvPr>
            <p:ph type="body" sz="quarter" idx="13"/>
          </p:nvPr>
        </p:nvSpPr>
        <p:spPr>
          <a:xfrm>
            <a:off x="838200" y="1066800"/>
            <a:ext cx="7391400" cy="2133600"/>
          </a:xfrm>
          <a:solidFill>
            <a:schemeClr val="bg1"/>
          </a:solidFill>
        </p:spPr>
        <p:txBody>
          <a:bodyPr/>
          <a:lstStyle>
            <a:defPPr/>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8" name="Text Placeholder 12"/>
          <p:cNvSpPr>
            <a:spLocks noGrp="1"/>
          </p:cNvSpPr>
          <p:nvPr>
            <p:ph type="body" sz="quarter" idx="14" hasCustomPrompt="1"/>
          </p:nvPr>
        </p:nvSpPr>
        <p:spPr>
          <a:xfrm>
            <a:off x="838200" y="3354978"/>
            <a:ext cx="7391400" cy="382544"/>
          </a:xfrm>
        </p:spPr>
        <p:txBody>
          <a:bodyPr/>
          <a:lstStyle>
            <a:defPPr/>
            <a:lvl1pPr marL="0" indent="0">
              <a:buNone/>
              <a:defRPr sz="2400" b="1">
                <a:solidFill>
                  <a:srgbClr val="000099"/>
                </a:solidFill>
                <a:latin typeface="+mj-lt"/>
              </a:defRPr>
            </a:lvl1pPr>
          </a:lstStyle>
          <a:p>
            <a:pPr lvl="0"/>
            <a:r>
              <a:rPr lang="en-US"/>
              <a:t>Click to edit Master heading style</a:t>
            </a:r>
          </a:p>
        </p:txBody>
      </p:sp>
      <p:sp>
        <p:nvSpPr>
          <p:cNvPr id="9" name="Text Placeholder 14"/>
          <p:cNvSpPr>
            <a:spLocks noGrp="1"/>
          </p:cNvSpPr>
          <p:nvPr>
            <p:ph type="body" sz="quarter" idx="15"/>
          </p:nvPr>
        </p:nvSpPr>
        <p:spPr>
          <a:xfrm>
            <a:off x="1295400" y="3892100"/>
            <a:ext cx="6934200" cy="2049956"/>
          </a:xfrm>
          <a:solidFill>
            <a:schemeClr val="bg1">
              <a:lumMod val="95000"/>
            </a:schemeClr>
          </a:solidFill>
          <a:ln w="31750" cmpd="thickThin">
            <a:solidFill>
              <a:schemeClr val="tx1"/>
            </a:solidFill>
          </a:ln>
        </p:spPr>
        <p:txBody>
          <a:bodyPr/>
          <a:lstStyle>
            <a:defPPr/>
            <a:lvl1pPr marL="0" indent="0">
              <a:buNone/>
              <a:defRPr sz="2000"/>
            </a:lvl1pPr>
          </a:lstStyle>
          <a:p>
            <a:pPr lvl="0"/>
            <a:r>
              <a:rPr lang="en-US"/>
              <a:t>Edit Master text styles</a:t>
            </a:r>
          </a:p>
        </p:txBody>
      </p:sp>
      <p:sp>
        <p:nvSpPr>
          <p:cNvPr id="3" name="Date Placeholder 2"/>
          <p:cNvSpPr>
            <a:spLocks noGrp="1"/>
          </p:cNvSpPr>
          <p:nvPr>
            <p:ph type="dt" sz="half" idx="10"/>
          </p:nvPr>
        </p:nvSpPr>
        <p:spPr/>
        <p:txBody>
          <a:bodyPr/>
          <a:lstStyle>
            <a:defPPr/>
          </a:lstStyle>
          <a:p>
            <a:pPr>
              <a:defRPr/>
            </a:pPr>
            <a:r>
              <a:rPr lang="en-US"/>
              <a:t>Murach's C++ Programming</a:t>
            </a:r>
          </a:p>
        </p:txBody>
      </p:sp>
      <p:sp>
        <p:nvSpPr>
          <p:cNvPr id="4" name="Footer Placeholder 3"/>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a:t>
            </a:fld>
            <a:endParaRPr lang="en-US">
              <a:solidFill>
                <a:schemeClr val="bg1"/>
              </a:solidFill>
            </a:endParaRPr>
          </a:p>
        </p:txBody>
      </p:sp>
    </p:spTree>
    <p:extLst>
      <p:ext uri="{BB962C8B-B14F-4D97-AF65-F5344CB8AC3E}">
        <p14:creationId xmlns:p14="http://schemas.microsoft.com/office/powerpoint/2010/main" val="427311227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3.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image" Target="../media/image1.png"/><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theme" Target="../theme/theme10.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image" Target="../media/image1.png"/><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11.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image" Target="../media/image1.png"/><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theme" Target="../theme/theme12.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theme" Target="../theme/theme13.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0" Type="http://schemas.openxmlformats.org/officeDocument/2006/relationships/slideLayout" Target="../slideLayouts/slideLayout147.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image" Target="../media/image1.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theme" Target="../theme/theme14.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0" Type="http://schemas.openxmlformats.org/officeDocument/2006/relationships/slideLayout" Target="../slideLayouts/slideLayout159.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image" Target="../media/image1.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3" Type="http://schemas.openxmlformats.org/officeDocument/2006/relationships/slideLayout" Target="../slideLayouts/slideLayout164.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image" Target="../media/image1.png"/><Relationship Id="rId2" Type="http://schemas.openxmlformats.org/officeDocument/2006/relationships/slideLayout" Target="../slideLayouts/slideLayout163.xml"/><Relationship Id="rId16" Type="http://schemas.openxmlformats.org/officeDocument/2006/relationships/theme" Target="../theme/theme15.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10" Type="http://schemas.openxmlformats.org/officeDocument/2006/relationships/slideLayout" Target="../slideLayouts/slideLayout171.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slideLayout" Target="../slideLayouts/slideLayout189.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image" Target="../media/image1.png"/><Relationship Id="rId2" Type="http://schemas.openxmlformats.org/officeDocument/2006/relationships/slideLayout" Target="../slideLayouts/slideLayout178.xml"/><Relationship Id="rId16" Type="http://schemas.openxmlformats.org/officeDocument/2006/relationships/theme" Target="../theme/theme16.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5" Type="http://schemas.openxmlformats.org/officeDocument/2006/relationships/slideLayout" Target="../slideLayouts/slideLayout19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image" Target="../media/image1.png"/><Relationship Id="rId3" Type="http://schemas.openxmlformats.org/officeDocument/2006/relationships/slideLayout" Target="../slideLayouts/slideLayout194.xml"/><Relationship Id="rId7" Type="http://schemas.openxmlformats.org/officeDocument/2006/relationships/slideLayout" Target="../slideLayouts/slideLayout198.xml"/><Relationship Id="rId12" Type="http://schemas.openxmlformats.org/officeDocument/2006/relationships/theme" Target="../theme/theme17.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5" Type="http://schemas.openxmlformats.org/officeDocument/2006/relationships/slideLayout" Target="../slideLayouts/slideLayout196.xml"/><Relationship Id="rId10" Type="http://schemas.openxmlformats.org/officeDocument/2006/relationships/slideLayout" Target="../slideLayouts/slideLayout201.xml"/><Relationship Id="rId4" Type="http://schemas.openxmlformats.org/officeDocument/2006/relationships/slideLayout" Target="../slideLayouts/slideLayout195.xml"/><Relationship Id="rId9" Type="http://schemas.openxmlformats.org/officeDocument/2006/relationships/slideLayout" Target="../slideLayouts/slideLayout20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image" Target="../media/image1.png"/><Relationship Id="rId3" Type="http://schemas.openxmlformats.org/officeDocument/2006/relationships/slideLayout" Target="../slideLayouts/slideLayout205.xml"/><Relationship Id="rId7" Type="http://schemas.openxmlformats.org/officeDocument/2006/relationships/slideLayout" Target="../slideLayouts/slideLayout209.xml"/><Relationship Id="rId12" Type="http://schemas.openxmlformats.org/officeDocument/2006/relationships/theme" Target="../theme/theme18.xml"/><Relationship Id="rId2" Type="http://schemas.openxmlformats.org/officeDocument/2006/relationships/slideLayout" Target="../slideLayouts/slideLayout204.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5" Type="http://schemas.openxmlformats.org/officeDocument/2006/relationships/slideLayout" Target="../slideLayouts/slideLayout207.xml"/><Relationship Id="rId10" Type="http://schemas.openxmlformats.org/officeDocument/2006/relationships/slideLayout" Target="../slideLayouts/slideLayout212.xml"/><Relationship Id="rId4" Type="http://schemas.openxmlformats.org/officeDocument/2006/relationships/slideLayout" Target="../slideLayouts/slideLayout206.xml"/><Relationship Id="rId9" Type="http://schemas.openxmlformats.org/officeDocument/2006/relationships/slideLayout" Target="../slideLayouts/slideLayout211.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image" Target="../media/image1.png"/><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theme" Target="../theme/theme19.xml"/><Relationship Id="rId2" Type="http://schemas.openxmlformats.org/officeDocument/2006/relationships/slideLayout" Target="../slideLayouts/slideLayout215.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0" Type="http://schemas.openxmlformats.org/officeDocument/2006/relationships/slideLayout" Target="../slideLayouts/slideLayout223.xml"/><Relationship Id="rId4" Type="http://schemas.openxmlformats.org/officeDocument/2006/relationships/slideLayout" Target="../slideLayouts/slideLayout217.xml"/><Relationship Id="rId9" Type="http://schemas.openxmlformats.org/officeDocument/2006/relationships/slideLayout" Target="../slideLayouts/slideLayout2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image" Target="../media/image1.png"/><Relationship Id="rId3" Type="http://schemas.openxmlformats.org/officeDocument/2006/relationships/slideLayout" Target="../slideLayouts/slideLayout227.xml"/><Relationship Id="rId7" Type="http://schemas.openxmlformats.org/officeDocument/2006/relationships/slideLayout" Target="../slideLayouts/slideLayout231.xml"/><Relationship Id="rId12" Type="http://schemas.openxmlformats.org/officeDocument/2006/relationships/theme" Target="../theme/theme20.xml"/><Relationship Id="rId2" Type="http://schemas.openxmlformats.org/officeDocument/2006/relationships/slideLayout" Target="../slideLayouts/slideLayout226.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0" Type="http://schemas.openxmlformats.org/officeDocument/2006/relationships/slideLayout" Target="../slideLayouts/slideLayout234.xml"/><Relationship Id="rId4" Type="http://schemas.openxmlformats.org/officeDocument/2006/relationships/slideLayout" Target="../slideLayouts/slideLayout228.xml"/><Relationship Id="rId9" Type="http://schemas.openxmlformats.org/officeDocument/2006/relationships/slideLayout" Target="../slideLayouts/slideLayout233.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238.xml"/><Relationship Id="rId2" Type="http://schemas.openxmlformats.org/officeDocument/2006/relationships/slideLayout" Target="../slideLayouts/slideLayout237.xml"/><Relationship Id="rId1" Type="http://schemas.openxmlformats.org/officeDocument/2006/relationships/slideLayout" Target="../slideLayouts/slideLayout236.xml"/><Relationship Id="rId6" Type="http://schemas.openxmlformats.org/officeDocument/2006/relationships/theme" Target="../theme/theme21.xml"/><Relationship Id="rId5" Type="http://schemas.openxmlformats.org/officeDocument/2006/relationships/slideLayout" Target="../slideLayouts/slideLayout240.xml"/><Relationship Id="rId4" Type="http://schemas.openxmlformats.org/officeDocument/2006/relationships/slideLayout" Target="../slideLayouts/slideLayout239.xml"/></Relationships>
</file>

<file path=ppt/slideMasters/_rels/slideMaster22.xml.rels><?xml version="1.0" encoding="UTF-8" standalone="yes"?>
<Relationships xmlns="http://schemas.openxmlformats.org/package/2006/relationships"><Relationship Id="rId3" Type="http://schemas.openxmlformats.org/officeDocument/2006/relationships/slideLayout" Target="../slideLayouts/slideLayout243.xml"/><Relationship Id="rId2" Type="http://schemas.openxmlformats.org/officeDocument/2006/relationships/slideLayout" Target="../slideLayouts/slideLayout242.xml"/><Relationship Id="rId1" Type="http://schemas.openxmlformats.org/officeDocument/2006/relationships/slideLayout" Target="../slideLayouts/slideLayout241.xml"/><Relationship Id="rId5" Type="http://schemas.openxmlformats.org/officeDocument/2006/relationships/image" Target="../media/image1.png"/><Relationship Id="rId4" Type="http://schemas.openxmlformats.org/officeDocument/2006/relationships/theme" Target="../theme/theme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6" Type="http://schemas.openxmlformats.org/officeDocument/2006/relationships/image" Target="../media/image1.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5.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theme" Target="../theme/theme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image" Target="../media/image1.png"/><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theme" Target="../theme/theme7.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image" Target="../media/image1.png"/><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theme" Target="../theme/theme8.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3.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image" Target="../media/image1.png"/><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theme" Target="../theme/theme9.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lvl1pPr algn="l">
              <a:defRPr sz="1200">
                <a:solidFill>
                  <a:schemeClr val="tx1">
                    <a:tint val="75000"/>
                  </a:schemeClr>
                </a:solidFill>
              </a:defRPr>
            </a:lvl1pPr>
          </a:lstStyle>
          <a:p>
            <a:fld id="{E8FD0B7A-F5DD-4F40-B4CB-3B2C354B893A}" type="datetimeFigureOut">
              <a:rPr lang="en-US" smtClean="0"/>
              <a:pPr/>
              <a:t>12/11/2021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lvl1pPr algn="r">
              <a:defRPr sz="1200">
                <a:solidFill>
                  <a:schemeClr val="tx1">
                    <a:tint val="75000"/>
                  </a:schemeClr>
                </a:solidFill>
              </a:defRPr>
            </a:lvl1pPr>
          </a:lstStyle>
          <a:p>
            <a:fld id="{93AE1883-0942-4AA3-9DB2-9C7C3A0314B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lstStyle>
          <a:p>
            <a:pPr lvl="0"/>
            <a:r>
              <a:rPr lang="en-US"/>
              <a:t>Click to edit Master title style</a:t>
            </a:r>
          </a:p>
        </p:txBody>
      </p:sp>
      <p:sp>
        <p:nvSpPr>
          <p:cNvPr id="1027" name="Rectangle 3"/>
          <p:cNvSpPr>
            <a:spLocks noGrp="1" noChangeArrowheads="1"/>
          </p:cNvSpPr>
          <p:nvPr>
            <p:ph type="body" idx="1"/>
          </p:nvPr>
        </p:nvSpPr>
        <p:spPr bwMode="auto">
          <a:xfrm>
            <a:off x="685800" y="15240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
          <p:cNvSpPr>
            <a:spLocks noGrp="1"/>
          </p:cNvSpPr>
          <p:nvPr>
            <p:ph type="dt" sz="half" idx="2"/>
          </p:nvPr>
        </p:nvSpPr>
        <p:spPr bwMode="auto">
          <a:xfrm>
            <a:off x="2743200" y="6248400"/>
            <a:ext cx="36576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Murach's C++ Programming</a:t>
            </a:r>
          </a:p>
        </p:txBody>
      </p:sp>
      <p:sp>
        <p:nvSpPr>
          <p:cNvPr id="8" name="Footer Placeholder 2"/>
          <p:cNvSpPr>
            <a:spLocks noGrp="1"/>
          </p:cNvSpPr>
          <p:nvPr>
            <p:ph type="ftr" sz="quarter" idx="3"/>
          </p:nvPr>
        </p:nvSpPr>
        <p:spPr bwMode="auto">
          <a:xfrm>
            <a:off x="76200" y="6248400"/>
            <a:ext cx="27432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 2018, Mike Murach &amp; Associates, Inc.</a:t>
            </a:r>
          </a:p>
        </p:txBody>
      </p:sp>
      <p:sp>
        <p:nvSpPr>
          <p:cNvPr id="9" name="Slide Number Placeholder 3"/>
          <p:cNvSpPr>
            <a:spLocks noGrp="1"/>
          </p:cNvSpPr>
          <p:nvPr>
            <p:ph type="sldNum" sz="quarter" idx="4"/>
          </p:nvPr>
        </p:nvSpPr>
        <p:spPr bwMode="auto">
          <a:xfrm>
            <a:off x="6629400" y="6248400"/>
            <a:ext cx="19050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C1, Slide </a:t>
            </a:r>
            <a:fld id="{BF5C1183-B085-4070-A402-C03A3F977D3D}" type="slidenum">
              <a:rPr lang="en-US" smtClean="0">
                <a:solidFill>
                  <a:schemeClr val="bg1"/>
                </a:solidFill>
              </a:rPr>
              <a:pPr>
                <a:defRPr/>
              </a:pPr>
              <a:t>‹#›</a:t>
            </a:fld>
            <a:endParaRPr lang="en-US">
              <a:solidFill>
                <a:schemeClr val="bg1"/>
              </a:solidFill>
            </a:endParaRPr>
          </a:p>
        </p:txBody>
      </p:sp>
      <p:pic>
        <p:nvPicPr>
          <p:cNvPr id="3" name="Picture 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6830" y="6397412"/>
            <a:ext cx="1228170" cy="231988"/>
          </a:xfrm>
          <a:prstGeom prst="rect">
            <a:avLst/>
          </a:prstGeom>
        </p:spPr>
      </p:pic>
    </p:spTree>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Lst>
  <p:transition/>
  <p:hf hdr="0"/>
  <p:txStyles>
    <p:titleStyle>
      <a:defPPr/>
      <a:lvl1pPr algn="ctr" rtl="0" eaLnBrk="1" fontAlgn="base" hangingPunct="1">
        <a:spcBef>
          <a:spcPct val="0"/>
        </a:spcBef>
        <a:spcAft>
          <a:spcPct val="0"/>
        </a:spcAft>
        <a:defRPr sz="40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defRPr>
      </a:lvl2pPr>
      <a:lvl3pPr algn="ctr" rtl="0" eaLnBrk="1" fontAlgn="base" hangingPunct="1">
        <a:spcBef>
          <a:spcPct val="0"/>
        </a:spcBef>
        <a:spcAft>
          <a:spcPct val="0"/>
        </a:spcAft>
        <a:defRPr sz="4400">
          <a:solidFill>
            <a:schemeClr val="tx2"/>
          </a:solidFill>
          <a:latin typeface="Arial" pitchFamily="34" charset="0"/>
        </a:defRPr>
      </a:lvl3pPr>
      <a:lvl4pPr algn="ctr" rtl="0" eaLnBrk="1" fontAlgn="base" hangingPunct="1">
        <a:spcBef>
          <a:spcPct val="0"/>
        </a:spcBef>
        <a:spcAft>
          <a:spcPct val="0"/>
        </a:spcAft>
        <a:defRPr sz="4400">
          <a:solidFill>
            <a:schemeClr val="tx2"/>
          </a:solidFill>
          <a:latin typeface="Arial" pitchFamily="34" charset="0"/>
        </a:defRPr>
      </a:lvl4pPr>
      <a:lvl5pPr algn="ctr" rtl="0" eaLnBrk="1" fontAlgn="base" hangingPunct="1">
        <a:spcBef>
          <a:spcPct val="0"/>
        </a:spcBef>
        <a:spcAft>
          <a:spcPct val="0"/>
        </a:spcAft>
        <a:defRPr sz="4400">
          <a:solidFill>
            <a:schemeClr val="tx2"/>
          </a:solidFill>
          <a:latin typeface="Arial" pitchFamily="34"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defPPr/>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1800">
          <a:solidFill>
            <a:schemeClr val="tx1"/>
          </a:solidFill>
          <a:latin typeface="+mn-lt"/>
        </a:defRPr>
      </a:lvl4pPr>
      <a:lvl5pPr marL="2057400" indent="-228600" algn="l" rtl="0" eaLnBrk="1" fontAlgn="base" hangingPunct="1">
        <a:spcBef>
          <a:spcPct val="20000"/>
        </a:spcBef>
        <a:spcAft>
          <a:spcPct val="0"/>
        </a:spcAft>
        <a:buChar char="»"/>
        <a:defRPr sz="18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lstStyle>
          <a:p>
            <a:pPr lvl="0"/>
            <a:r>
              <a:rPr lang="en-US"/>
              <a:t>Click to edit Master title style</a:t>
            </a:r>
          </a:p>
        </p:txBody>
      </p:sp>
      <p:sp>
        <p:nvSpPr>
          <p:cNvPr id="1027" name="Rectangle 3"/>
          <p:cNvSpPr>
            <a:spLocks noGrp="1" noChangeArrowheads="1"/>
          </p:cNvSpPr>
          <p:nvPr>
            <p:ph type="body" idx="1"/>
          </p:nvPr>
        </p:nvSpPr>
        <p:spPr bwMode="auto">
          <a:xfrm>
            <a:off x="685800" y="1676400"/>
            <a:ext cx="77724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
          <p:cNvSpPr>
            <a:spLocks noGrp="1"/>
          </p:cNvSpPr>
          <p:nvPr>
            <p:ph type="dt" sz="half" idx="2"/>
          </p:nvPr>
        </p:nvSpPr>
        <p:spPr bwMode="auto">
          <a:xfrm>
            <a:off x="2743200" y="6248400"/>
            <a:ext cx="36576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Murach's C++ Programming</a:t>
            </a:r>
          </a:p>
        </p:txBody>
      </p:sp>
      <p:sp>
        <p:nvSpPr>
          <p:cNvPr id="8" name="Footer Placeholder 2"/>
          <p:cNvSpPr>
            <a:spLocks noGrp="1"/>
          </p:cNvSpPr>
          <p:nvPr>
            <p:ph type="ftr" sz="quarter" idx="3"/>
          </p:nvPr>
        </p:nvSpPr>
        <p:spPr bwMode="auto">
          <a:xfrm>
            <a:off x="76200" y="6248400"/>
            <a:ext cx="27432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 2018, Mike Murach &amp; Associates, Inc.</a:t>
            </a:r>
          </a:p>
        </p:txBody>
      </p:sp>
      <p:sp>
        <p:nvSpPr>
          <p:cNvPr id="9" name="Slide Number Placeholder 3"/>
          <p:cNvSpPr>
            <a:spLocks noGrp="1"/>
          </p:cNvSpPr>
          <p:nvPr>
            <p:ph type="sldNum" sz="quarter" idx="4"/>
          </p:nvPr>
        </p:nvSpPr>
        <p:spPr bwMode="auto">
          <a:xfrm>
            <a:off x="6629400" y="6248400"/>
            <a:ext cx="19050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C1, Slide </a:t>
            </a:r>
            <a:fld id="{BF5C1183-B085-4070-A402-C03A3F977D3D}" type="slidenum">
              <a:rPr lang="en-US" smtClean="0">
                <a:solidFill>
                  <a:schemeClr val="bg1"/>
                </a:solidFill>
              </a:rPr>
              <a:pPr>
                <a:defRPr/>
              </a:pPr>
              <a:t>‹#›</a:t>
            </a:fld>
            <a:endParaRPr lang="en-US">
              <a:solidFill>
                <a:schemeClr val="bg1"/>
              </a:solidFill>
            </a:endParaRPr>
          </a:p>
        </p:txBody>
      </p:sp>
      <p:pic>
        <p:nvPicPr>
          <p:cNvPr id="3" name="Picture 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6830" y="6397412"/>
            <a:ext cx="1228170" cy="231988"/>
          </a:xfrm>
          <a:prstGeom prst="rect">
            <a:avLst/>
          </a:prstGeom>
        </p:spPr>
      </p:pic>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ransition/>
  <p:hf hdr="0"/>
  <p:txStyles>
    <p:titleStyle>
      <a:defPPr/>
      <a:lvl1pPr algn="ctr" rtl="0" eaLnBrk="1" fontAlgn="base" hangingPunct="1">
        <a:spcBef>
          <a:spcPct val="0"/>
        </a:spcBef>
        <a:spcAft>
          <a:spcPct val="0"/>
        </a:spcAft>
        <a:defRPr sz="40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defRPr>
      </a:lvl2pPr>
      <a:lvl3pPr algn="ctr" rtl="0" eaLnBrk="1" fontAlgn="base" hangingPunct="1">
        <a:spcBef>
          <a:spcPct val="0"/>
        </a:spcBef>
        <a:spcAft>
          <a:spcPct val="0"/>
        </a:spcAft>
        <a:defRPr sz="4400">
          <a:solidFill>
            <a:schemeClr val="tx2"/>
          </a:solidFill>
          <a:latin typeface="Arial" pitchFamily="34" charset="0"/>
        </a:defRPr>
      </a:lvl3pPr>
      <a:lvl4pPr algn="ctr" rtl="0" eaLnBrk="1" fontAlgn="base" hangingPunct="1">
        <a:spcBef>
          <a:spcPct val="0"/>
        </a:spcBef>
        <a:spcAft>
          <a:spcPct val="0"/>
        </a:spcAft>
        <a:defRPr sz="4400">
          <a:solidFill>
            <a:schemeClr val="tx2"/>
          </a:solidFill>
          <a:latin typeface="Arial" pitchFamily="34" charset="0"/>
        </a:defRPr>
      </a:lvl4pPr>
      <a:lvl5pPr algn="ctr" rtl="0" eaLnBrk="1" fontAlgn="base" hangingPunct="1">
        <a:spcBef>
          <a:spcPct val="0"/>
        </a:spcBef>
        <a:spcAft>
          <a:spcPct val="0"/>
        </a:spcAft>
        <a:defRPr sz="4400">
          <a:solidFill>
            <a:schemeClr val="tx2"/>
          </a:solidFill>
          <a:latin typeface="Arial" pitchFamily="34"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defPPr/>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1800">
          <a:solidFill>
            <a:schemeClr val="tx1"/>
          </a:solidFill>
          <a:latin typeface="+mn-lt"/>
        </a:defRPr>
      </a:lvl4pPr>
      <a:lvl5pPr marL="2057400" indent="-228600" algn="l" rtl="0" eaLnBrk="1" fontAlgn="base" hangingPunct="1">
        <a:spcBef>
          <a:spcPct val="20000"/>
        </a:spcBef>
        <a:spcAft>
          <a:spcPct val="0"/>
        </a:spcAft>
        <a:buChar char="»"/>
        <a:defRPr sz="18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lstStyle>
          <a:p>
            <a:pPr lvl="0"/>
            <a:r>
              <a:rPr lang="en-US"/>
              <a:t>Click to edit Master title style</a:t>
            </a:r>
          </a:p>
        </p:txBody>
      </p:sp>
      <p:sp>
        <p:nvSpPr>
          <p:cNvPr id="1027" name="Rectangle 3"/>
          <p:cNvSpPr>
            <a:spLocks noGrp="1" noChangeArrowheads="1"/>
          </p:cNvSpPr>
          <p:nvPr>
            <p:ph type="body" idx="1"/>
          </p:nvPr>
        </p:nvSpPr>
        <p:spPr bwMode="auto">
          <a:xfrm>
            <a:off x="685800" y="1676400"/>
            <a:ext cx="77724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
          <p:cNvSpPr>
            <a:spLocks noGrp="1"/>
          </p:cNvSpPr>
          <p:nvPr>
            <p:ph type="dt" sz="half" idx="2"/>
          </p:nvPr>
        </p:nvSpPr>
        <p:spPr bwMode="auto">
          <a:xfrm>
            <a:off x="2743200" y="6248400"/>
            <a:ext cx="36576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Murach's C++ Programming</a:t>
            </a:r>
          </a:p>
        </p:txBody>
      </p:sp>
      <p:sp>
        <p:nvSpPr>
          <p:cNvPr id="8" name="Footer Placeholder 2"/>
          <p:cNvSpPr>
            <a:spLocks noGrp="1"/>
          </p:cNvSpPr>
          <p:nvPr>
            <p:ph type="ftr" sz="quarter" idx="3"/>
          </p:nvPr>
        </p:nvSpPr>
        <p:spPr bwMode="auto">
          <a:xfrm>
            <a:off x="76200" y="6248400"/>
            <a:ext cx="27432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 2018, Mike Murach &amp; Associates, Inc.</a:t>
            </a:r>
          </a:p>
        </p:txBody>
      </p:sp>
      <p:sp>
        <p:nvSpPr>
          <p:cNvPr id="9" name="Slide Number Placeholder 3"/>
          <p:cNvSpPr>
            <a:spLocks noGrp="1"/>
          </p:cNvSpPr>
          <p:nvPr>
            <p:ph type="sldNum" sz="quarter" idx="4"/>
          </p:nvPr>
        </p:nvSpPr>
        <p:spPr bwMode="auto">
          <a:xfrm>
            <a:off x="6629400" y="6248400"/>
            <a:ext cx="19050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C1, Slide </a:t>
            </a:r>
            <a:fld id="{BF5C1183-B085-4070-A402-C03A3F977D3D}" type="slidenum">
              <a:rPr lang="en-US" smtClean="0">
                <a:solidFill>
                  <a:schemeClr val="bg1"/>
                </a:solidFill>
              </a:rPr>
              <a:pPr>
                <a:defRPr/>
              </a:pPr>
              <a:t>‹#›</a:t>
            </a:fld>
            <a:endParaRPr lang="en-US">
              <a:solidFill>
                <a:schemeClr val="bg1"/>
              </a:solidFill>
            </a:endParaRPr>
          </a:p>
        </p:txBody>
      </p:sp>
      <p:pic>
        <p:nvPicPr>
          <p:cNvPr id="3" name="Picture 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6830" y="6397412"/>
            <a:ext cx="1228170" cy="231988"/>
          </a:xfrm>
          <a:prstGeom prst="rect">
            <a:avLst/>
          </a:prstGeom>
        </p:spPr>
      </p:pic>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ransition/>
  <p:hf hdr="0"/>
  <p:txStyles>
    <p:titleStyle>
      <a:defPPr/>
      <a:lvl1pPr algn="ctr" rtl="0" eaLnBrk="1" fontAlgn="base" hangingPunct="1">
        <a:spcBef>
          <a:spcPct val="0"/>
        </a:spcBef>
        <a:spcAft>
          <a:spcPct val="0"/>
        </a:spcAft>
        <a:defRPr sz="40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defRPr>
      </a:lvl2pPr>
      <a:lvl3pPr algn="ctr" rtl="0" eaLnBrk="1" fontAlgn="base" hangingPunct="1">
        <a:spcBef>
          <a:spcPct val="0"/>
        </a:spcBef>
        <a:spcAft>
          <a:spcPct val="0"/>
        </a:spcAft>
        <a:defRPr sz="4400">
          <a:solidFill>
            <a:schemeClr val="tx2"/>
          </a:solidFill>
          <a:latin typeface="Arial" pitchFamily="34" charset="0"/>
        </a:defRPr>
      </a:lvl3pPr>
      <a:lvl4pPr algn="ctr" rtl="0" eaLnBrk="1" fontAlgn="base" hangingPunct="1">
        <a:spcBef>
          <a:spcPct val="0"/>
        </a:spcBef>
        <a:spcAft>
          <a:spcPct val="0"/>
        </a:spcAft>
        <a:defRPr sz="4400">
          <a:solidFill>
            <a:schemeClr val="tx2"/>
          </a:solidFill>
          <a:latin typeface="Arial" pitchFamily="34" charset="0"/>
        </a:defRPr>
      </a:lvl4pPr>
      <a:lvl5pPr algn="ctr" rtl="0" eaLnBrk="1" fontAlgn="base" hangingPunct="1">
        <a:spcBef>
          <a:spcPct val="0"/>
        </a:spcBef>
        <a:spcAft>
          <a:spcPct val="0"/>
        </a:spcAft>
        <a:defRPr sz="4400">
          <a:solidFill>
            <a:schemeClr val="tx2"/>
          </a:solidFill>
          <a:latin typeface="Arial" pitchFamily="34"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defPPr/>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1800">
          <a:solidFill>
            <a:schemeClr val="tx1"/>
          </a:solidFill>
          <a:latin typeface="+mn-lt"/>
        </a:defRPr>
      </a:lvl4pPr>
      <a:lvl5pPr marL="2057400" indent="-228600" algn="l" rtl="0" eaLnBrk="1" fontAlgn="base" hangingPunct="1">
        <a:spcBef>
          <a:spcPct val="20000"/>
        </a:spcBef>
        <a:spcAft>
          <a:spcPct val="0"/>
        </a:spcAft>
        <a:buChar char="»"/>
        <a:defRPr sz="18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76830" y="495300"/>
            <a:ext cx="7772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lstStyle>
          <a:p>
            <a:pPr lvl="0"/>
            <a:r>
              <a:rPr lang="en-US"/>
              <a:t>Click to edit Master title style</a:t>
            </a:r>
          </a:p>
        </p:txBody>
      </p:sp>
      <p:sp>
        <p:nvSpPr>
          <p:cNvPr id="1027" name="Rectangle 3"/>
          <p:cNvSpPr>
            <a:spLocks noGrp="1" noChangeArrowheads="1"/>
          </p:cNvSpPr>
          <p:nvPr>
            <p:ph type="body" idx="1"/>
          </p:nvPr>
        </p:nvSpPr>
        <p:spPr bwMode="auto">
          <a:xfrm>
            <a:off x="685800" y="15240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
          <p:cNvSpPr>
            <a:spLocks noGrp="1"/>
          </p:cNvSpPr>
          <p:nvPr>
            <p:ph type="dt" sz="half" idx="2"/>
          </p:nvPr>
        </p:nvSpPr>
        <p:spPr bwMode="auto">
          <a:xfrm>
            <a:off x="2743200" y="6248400"/>
            <a:ext cx="36576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Murach's C++ Programming</a:t>
            </a:r>
          </a:p>
        </p:txBody>
      </p:sp>
      <p:sp>
        <p:nvSpPr>
          <p:cNvPr id="8" name="Footer Placeholder 2"/>
          <p:cNvSpPr>
            <a:spLocks noGrp="1"/>
          </p:cNvSpPr>
          <p:nvPr>
            <p:ph type="ftr" sz="quarter" idx="3"/>
          </p:nvPr>
        </p:nvSpPr>
        <p:spPr bwMode="auto">
          <a:xfrm>
            <a:off x="76200" y="6248400"/>
            <a:ext cx="27432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 2018, Mike Murach &amp; Associates, Inc.</a:t>
            </a:r>
          </a:p>
        </p:txBody>
      </p:sp>
      <p:sp>
        <p:nvSpPr>
          <p:cNvPr id="9" name="Slide Number Placeholder 3"/>
          <p:cNvSpPr>
            <a:spLocks noGrp="1"/>
          </p:cNvSpPr>
          <p:nvPr>
            <p:ph type="sldNum" sz="quarter" idx="4"/>
          </p:nvPr>
        </p:nvSpPr>
        <p:spPr bwMode="auto">
          <a:xfrm>
            <a:off x="6629400" y="6248400"/>
            <a:ext cx="19050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C1, Slide </a:t>
            </a:r>
            <a:fld id="{BF5C1183-B085-4070-A402-C03A3F977D3D}" type="slidenum">
              <a:rPr lang="en-US" smtClean="0">
                <a:solidFill>
                  <a:schemeClr val="bg1"/>
                </a:solidFill>
              </a:rPr>
              <a:pPr>
                <a:defRPr/>
              </a:pPr>
              <a:t>‹#›</a:t>
            </a:fld>
            <a:endParaRPr lang="en-US">
              <a:solidFill>
                <a:schemeClr val="bg1"/>
              </a:solidFill>
            </a:endParaRPr>
          </a:p>
        </p:txBody>
      </p:sp>
      <p:pic>
        <p:nvPicPr>
          <p:cNvPr id="3" name="Picture 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76830" y="6397412"/>
            <a:ext cx="1228170" cy="231988"/>
          </a:xfrm>
          <a:prstGeom prst="rect">
            <a:avLst/>
          </a:prstGeom>
        </p:spPr>
      </p:pic>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Lst>
  <p:transition/>
  <p:hf hdr="0"/>
  <p:txStyles>
    <p:titleStyle>
      <a:defPPr/>
      <a:lvl1pPr algn="ctr" rtl="0" eaLnBrk="1" fontAlgn="base" hangingPunct="1">
        <a:spcBef>
          <a:spcPct val="0"/>
        </a:spcBef>
        <a:spcAft>
          <a:spcPct val="0"/>
        </a:spcAft>
        <a:defRPr sz="40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defRPr>
      </a:lvl2pPr>
      <a:lvl3pPr algn="ctr" rtl="0" eaLnBrk="1" fontAlgn="base" hangingPunct="1">
        <a:spcBef>
          <a:spcPct val="0"/>
        </a:spcBef>
        <a:spcAft>
          <a:spcPct val="0"/>
        </a:spcAft>
        <a:defRPr sz="4400">
          <a:solidFill>
            <a:schemeClr val="tx2"/>
          </a:solidFill>
          <a:latin typeface="Arial" pitchFamily="34" charset="0"/>
        </a:defRPr>
      </a:lvl3pPr>
      <a:lvl4pPr algn="ctr" rtl="0" eaLnBrk="1" fontAlgn="base" hangingPunct="1">
        <a:spcBef>
          <a:spcPct val="0"/>
        </a:spcBef>
        <a:spcAft>
          <a:spcPct val="0"/>
        </a:spcAft>
        <a:defRPr sz="4400">
          <a:solidFill>
            <a:schemeClr val="tx2"/>
          </a:solidFill>
          <a:latin typeface="Arial" pitchFamily="34" charset="0"/>
        </a:defRPr>
      </a:lvl4pPr>
      <a:lvl5pPr algn="ctr" rtl="0" eaLnBrk="1" fontAlgn="base" hangingPunct="1">
        <a:spcBef>
          <a:spcPct val="0"/>
        </a:spcBef>
        <a:spcAft>
          <a:spcPct val="0"/>
        </a:spcAft>
        <a:defRPr sz="4400">
          <a:solidFill>
            <a:schemeClr val="tx2"/>
          </a:solidFill>
          <a:latin typeface="Arial" pitchFamily="34"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defPPr/>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1800">
          <a:solidFill>
            <a:schemeClr val="tx1"/>
          </a:solidFill>
          <a:latin typeface="+mn-lt"/>
        </a:defRPr>
      </a:lvl4pPr>
      <a:lvl5pPr marL="2057400" indent="-228600" algn="l" rtl="0" eaLnBrk="1" fontAlgn="base" hangingPunct="1">
        <a:spcBef>
          <a:spcPct val="20000"/>
        </a:spcBef>
        <a:spcAft>
          <a:spcPct val="0"/>
        </a:spcAft>
        <a:buChar char="»"/>
        <a:defRPr sz="18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76830" y="495300"/>
            <a:ext cx="7772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lstStyle>
          <a:p>
            <a:pPr lvl="0"/>
            <a:r>
              <a:rPr lang="en-US"/>
              <a:t>Click to edit Master title style</a:t>
            </a:r>
          </a:p>
        </p:txBody>
      </p:sp>
      <p:sp>
        <p:nvSpPr>
          <p:cNvPr id="1027" name="Rectangle 3"/>
          <p:cNvSpPr>
            <a:spLocks noGrp="1" noChangeArrowheads="1"/>
          </p:cNvSpPr>
          <p:nvPr>
            <p:ph type="body" idx="1"/>
          </p:nvPr>
        </p:nvSpPr>
        <p:spPr bwMode="auto">
          <a:xfrm>
            <a:off x="685800" y="15240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
          <p:cNvSpPr>
            <a:spLocks noGrp="1"/>
          </p:cNvSpPr>
          <p:nvPr>
            <p:ph type="dt" sz="half" idx="2"/>
          </p:nvPr>
        </p:nvSpPr>
        <p:spPr bwMode="auto">
          <a:xfrm>
            <a:off x="2743200" y="6248400"/>
            <a:ext cx="36576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Murach's C++ Programming</a:t>
            </a:r>
          </a:p>
        </p:txBody>
      </p:sp>
      <p:sp>
        <p:nvSpPr>
          <p:cNvPr id="8" name="Footer Placeholder 2"/>
          <p:cNvSpPr>
            <a:spLocks noGrp="1"/>
          </p:cNvSpPr>
          <p:nvPr>
            <p:ph type="ftr" sz="quarter" idx="3"/>
          </p:nvPr>
        </p:nvSpPr>
        <p:spPr bwMode="auto">
          <a:xfrm>
            <a:off x="76200" y="6248400"/>
            <a:ext cx="27432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 2018, Mike Murach &amp; Associates, Inc.</a:t>
            </a:r>
          </a:p>
        </p:txBody>
      </p:sp>
      <p:sp>
        <p:nvSpPr>
          <p:cNvPr id="9" name="Slide Number Placeholder 3"/>
          <p:cNvSpPr>
            <a:spLocks noGrp="1"/>
          </p:cNvSpPr>
          <p:nvPr>
            <p:ph type="sldNum" sz="quarter" idx="4"/>
          </p:nvPr>
        </p:nvSpPr>
        <p:spPr bwMode="auto">
          <a:xfrm>
            <a:off x="6629400" y="6248400"/>
            <a:ext cx="19050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C1, Slide </a:t>
            </a:r>
            <a:fld id="{BF5C1183-B085-4070-A402-C03A3F977D3D}" type="slidenum">
              <a:rPr lang="en-US" smtClean="0">
                <a:solidFill>
                  <a:schemeClr val="bg1"/>
                </a:solidFill>
              </a:rPr>
              <a:pPr>
                <a:defRPr/>
              </a:pPr>
              <a:t>‹#›</a:t>
            </a:fld>
            <a:endParaRPr lang="en-US">
              <a:solidFill>
                <a:schemeClr val="bg1"/>
              </a:solidFill>
            </a:endParaRPr>
          </a:p>
        </p:txBody>
      </p:sp>
      <p:pic>
        <p:nvPicPr>
          <p:cNvPr id="3" name="Picture 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76830" y="6397412"/>
            <a:ext cx="1228170" cy="231988"/>
          </a:xfrm>
          <a:prstGeom prst="rect">
            <a:avLst/>
          </a:prstGeom>
        </p:spPr>
      </p:pic>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Lst>
  <p:transition/>
  <p:hf hdr="0"/>
  <p:txStyles>
    <p:titleStyle>
      <a:defPPr/>
      <a:lvl1pPr algn="ctr" rtl="0" eaLnBrk="1" fontAlgn="base" hangingPunct="1">
        <a:spcBef>
          <a:spcPct val="0"/>
        </a:spcBef>
        <a:spcAft>
          <a:spcPct val="0"/>
        </a:spcAft>
        <a:defRPr sz="40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defRPr>
      </a:lvl2pPr>
      <a:lvl3pPr algn="ctr" rtl="0" eaLnBrk="1" fontAlgn="base" hangingPunct="1">
        <a:spcBef>
          <a:spcPct val="0"/>
        </a:spcBef>
        <a:spcAft>
          <a:spcPct val="0"/>
        </a:spcAft>
        <a:defRPr sz="4400">
          <a:solidFill>
            <a:schemeClr val="tx2"/>
          </a:solidFill>
          <a:latin typeface="Arial" pitchFamily="34" charset="0"/>
        </a:defRPr>
      </a:lvl3pPr>
      <a:lvl4pPr algn="ctr" rtl="0" eaLnBrk="1" fontAlgn="base" hangingPunct="1">
        <a:spcBef>
          <a:spcPct val="0"/>
        </a:spcBef>
        <a:spcAft>
          <a:spcPct val="0"/>
        </a:spcAft>
        <a:defRPr sz="4400">
          <a:solidFill>
            <a:schemeClr val="tx2"/>
          </a:solidFill>
          <a:latin typeface="Arial" pitchFamily="34" charset="0"/>
        </a:defRPr>
      </a:lvl4pPr>
      <a:lvl5pPr algn="ctr" rtl="0" eaLnBrk="1" fontAlgn="base" hangingPunct="1">
        <a:spcBef>
          <a:spcPct val="0"/>
        </a:spcBef>
        <a:spcAft>
          <a:spcPct val="0"/>
        </a:spcAft>
        <a:defRPr sz="4400">
          <a:solidFill>
            <a:schemeClr val="tx2"/>
          </a:solidFill>
          <a:latin typeface="Arial" pitchFamily="34"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defPPr/>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1800">
          <a:solidFill>
            <a:schemeClr val="tx1"/>
          </a:solidFill>
          <a:latin typeface="+mn-lt"/>
        </a:defRPr>
      </a:lvl4pPr>
      <a:lvl5pPr marL="2057400" indent="-228600" algn="l" rtl="0" eaLnBrk="1" fontAlgn="base" hangingPunct="1">
        <a:spcBef>
          <a:spcPct val="20000"/>
        </a:spcBef>
        <a:spcAft>
          <a:spcPct val="0"/>
        </a:spcAft>
        <a:buChar char="»"/>
        <a:defRPr sz="18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60265" y="4191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lstStyle>
          <a:p>
            <a:pPr lvl="0"/>
            <a:r>
              <a:rPr lang="en-US"/>
              <a:t>Click to edit Master title style</a:t>
            </a:r>
          </a:p>
        </p:txBody>
      </p:sp>
      <p:sp>
        <p:nvSpPr>
          <p:cNvPr id="1027" name="Rectangle 3"/>
          <p:cNvSpPr>
            <a:spLocks noGrp="1" noChangeArrowheads="1"/>
          </p:cNvSpPr>
          <p:nvPr>
            <p:ph type="body" idx="1"/>
          </p:nvPr>
        </p:nvSpPr>
        <p:spPr bwMode="auto">
          <a:xfrm>
            <a:off x="709960" y="1483415"/>
            <a:ext cx="77724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
          <p:cNvSpPr>
            <a:spLocks noGrp="1"/>
          </p:cNvSpPr>
          <p:nvPr>
            <p:ph type="dt" sz="half" idx="2"/>
          </p:nvPr>
        </p:nvSpPr>
        <p:spPr bwMode="auto">
          <a:xfrm>
            <a:off x="2743200" y="6248400"/>
            <a:ext cx="36576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Murach's C++ Programming</a:t>
            </a:r>
          </a:p>
        </p:txBody>
      </p:sp>
      <p:sp>
        <p:nvSpPr>
          <p:cNvPr id="8" name="Footer Placeholder 2"/>
          <p:cNvSpPr>
            <a:spLocks noGrp="1"/>
          </p:cNvSpPr>
          <p:nvPr>
            <p:ph type="ftr" sz="quarter" idx="3"/>
          </p:nvPr>
        </p:nvSpPr>
        <p:spPr bwMode="auto">
          <a:xfrm>
            <a:off x="76200" y="6248400"/>
            <a:ext cx="27432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 2018, Mike Murach &amp; Associates, Inc.</a:t>
            </a:r>
          </a:p>
        </p:txBody>
      </p:sp>
      <p:sp>
        <p:nvSpPr>
          <p:cNvPr id="9" name="Slide Number Placeholder 3"/>
          <p:cNvSpPr>
            <a:spLocks noGrp="1"/>
          </p:cNvSpPr>
          <p:nvPr>
            <p:ph type="sldNum" sz="quarter" idx="4"/>
          </p:nvPr>
        </p:nvSpPr>
        <p:spPr bwMode="auto">
          <a:xfrm>
            <a:off x="6629400" y="6248400"/>
            <a:ext cx="19050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C1, Slide </a:t>
            </a:r>
            <a:fld id="{BF5C1183-B085-4070-A402-C03A3F977D3D}" type="slidenum">
              <a:rPr lang="en-US" smtClean="0">
                <a:solidFill>
                  <a:schemeClr val="bg1"/>
                </a:solidFill>
              </a:rPr>
              <a:pPr>
                <a:defRPr/>
              </a:pPr>
              <a:t>‹#›</a:t>
            </a:fld>
            <a:endParaRPr lang="en-US">
              <a:solidFill>
                <a:schemeClr val="bg1"/>
              </a:solidFill>
            </a:endParaRPr>
          </a:p>
        </p:txBody>
      </p:sp>
      <p:pic>
        <p:nvPicPr>
          <p:cNvPr id="3" name="Picture 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76830" y="6397412"/>
            <a:ext cx="1228170" cy="231988"/>
          </a:xfrm>
          <a:prstGeom prst="rect">
            <a:avLst/>
          </a:prstGeom>
        </p:spPr>
      </p:pic>
    </p:spTree>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Lst>
  <p:transition/>
  <p:hf hdr="0"/>
  <p:txStyles>
    <p:titleStyle>
      <a:lvl1pPr algn="ctr" rtl="0" eaLnBrk="1" fontAlgn="base" hangingPunct="1">
        <a:spcBef>
          <a:spcPct val="0"/>
        </a:spcBef>
        <a:spcAft>
          <a:spcPct val="0"/>
        </a:spcAft>
        <a:defRPr sz="40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defRPr>
      </a:lvl2pPr>
      <a:lvl3pPr algn="ctr" rtl="0" eaLnBrk="1" fontAlgn="base" hangingPunct="1">
        <a:spcBef>
          <a:spcPct val="0"/>
        </a:spcBef>
        <a:spcAft>
          <a:spcPct val="0"/>
        </a:spcAft>
        <a:defRPr sz="4400">
          <a:solidFill>
            <a:schemeClr val="tx2"/>
          </a:solidFill>
          <a:latin typeface="Arial" pitchFamily="34" charset="0"/>
        </a:defRPr>
      </a:lvl3pPr>
      <a:lvl4pPr algn="ctr" rtl="0" eaLnBrk="1" fontAlgn="base" hangingPunct="1">
        <a:spcBef>
          <a:spcPct val="0"/>
        </a:spcBef>
        <a:spcAft>
          <a:spcPct val="0"/>
        </a:spcAft>
        <a:defRPr sz="4400">
          <a:solidFill>
            <a:schemeClr val="tx2"/>
          </a:solidFill>
          <a:latin typeface="Arial" pitchFamily="34" charset="0"/>
        </a:defRPr>
      </a:lvl4pPr>
      <a:lvl5pPr algn="ctr" rtl="0" eaLnBrk="1" fontAlgn="base" hangingPunct="1">
        <a:spcBef>
          <a:spcPct val="0"/>
        </a:spcBef>
        <a:spcAft>
          <a:spcPct val="0"/>
        </a:spcAft>
        <a:defRPr sz="4400">
          <a:solidFill>
            <a:schemeClr val="tx2"/>
          </a:solidFill>
          <a:latin typeface="Arial" pitchFamily="34"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1800">
          <a:solidFill>
            <a:schemeClr val="tx1"/>
          </a:solidFill>
          <a:latin typeface="+mn-lt"/>
        </a:defRPr>
      </a:lvl4pPr>
      <a:lvl5pPr marL="2057400" indent="-228600" algn="l" rtl="0" eaLnBrk="1" fontAlgn="base" hangingPunct="1">
        <a:spcBef>
          <a:spcPct val="20000"/>
        </a:spcBef>
        <a:spcAft>
          <a:spcPct val="0"/>
        </a:spcAft>
        <a:buChar char="»"/>
        <a:defRPr sz="18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60265" y="4191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lstStyle>
          <a:p>
            <a:pPr lvl="0"/>
            <a:r>
              <a:rPr lang="en-US"/>
              <a:t>Click to edit Master title style</a:t>
            </a:r>
          </a:p>
        </p:txBody>
      </p:sp>
      <p:sp>
        <p:nvSpPr>
          <p:cNvPr id="1027" name="Rectangle 3"/>
          <p:cNvSpPr>
            <a:spLocks noGrp="1" noChangeArrowheads="1"/>
          </p:cNvSpPr>
          <p:nvPr>
            <p:ph type="body" idx="1"/>
          </p:nvPr>
        </p:nvSpPr>
        <p:spPr bwMode="auto">
          <a:xfrm>
            <a:off x="709960" y="1483415"/>
            <a:ext cx="77724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
          <p:cNvSpPr>
            <a:spLocks noGrp="1"/>
          </p:cNvSpPr>
          <p:nvPr>
            <p:ph type="dt" sz="half" idx="2"/>
          </p:nvPr>
        </p:nvSpPr>
        <p:spPr bwMode="auto">
          <a:xfrm>
            <a:off x="2743200" y="6248400"/>
            <a:ext cx="36576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Murach's C++ Programming</a:t>
            </a:r>
          </a:p>
        </p:txBody>
      </p:sp>
      <p:sp>
        <p:nvSpPr>
          <p:cNvPr id="8" name="Footer Placeholder 2"/>
          <p:cNvSpPr>
            <a:spLocks noGrp="1"/>
          </p:cNvSpPr>
          <p:nvPr>
            <p:ph type="ftr" sz="quarter" idx="3"/>
          </p:nvPr>
        </p:nvSpPr>
        <p:spPr bwMode="auto">
          <a:xfrm>
            <a:off x="76200" y="6248400"/>
            <a:ext cx="27432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 2018, Mike Murach &amp; Associates, Inc.</a:t>
            </a:r>
          </a:p>
        </p:txBody>
      </p:sp>
      <p:sp>
        <p:nvSpPr>
          <p:cNvPr id="9" name="Slide Number Placeholder 3"/>
          <p:cNvSpPr>
            <a:spLocks noGrp="1"/>
          </p:cNvSpPr>
          <p:nvPr>
            <p:ph type="sldNum" sz="quarter" idx="4"/>
          </p:nvPr>
        </p:nvSpPr>
        <p:spPr bwMode="auto">
          <a:xfrm>
            <a:off x="6629400" y="6248400"/>
            <a:ext cx="19050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C1, Slide </a:t>
            </a:r>
            <a:fld id="{BF5C1183-B085-4070-A402-C03A3F977D3D}" type="slidenum">
              <a:rPr lang="en-US" smtClean="0">
                <a:solidFill>
                  <a:schemeClr val="bg1"/>
                </a:solidFill>
              </a:rPr>
              <a:pPr>
                <a:defRPr/>
              </a:pPr>
              <a:t>‹#›</a:t>
            </a:fld>
            <a:endParaRPr lang="en-US">
              <a:solidFill>
                <a:schemeClr val="bg1"/>
              </a:solidFill>
            </a:endParaRPr>
          </a:p>
        </p:txBody>
      </p:sp>
      <p:pic>
        <p:nvPicPr>
          <p:cNvPr id="3" name="Picture 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76830" y="6397412"/>
            <a:ext cx="1228170" cy="231988"/>
          </a:xfrm>
          <a:prstGeom prst="rect">
            <a:avLst/>
          </a:prstGeom>
        </p:spPr>
      </p:pic>
    </p:spTree>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Lst>
  <p:transition/>
  <p:hf hdr="0"/>
  <p:txStyles>
    <p:titleStyle>
      <a:lvl1pPr algn="ctr" rtl="0" eaLnBrk="1" fontAlgn="base" hangingPunct="1">
        <a:spcBef>
          <a:spcPct val="0"/>
        </a:spcBef>
        <a:spcAft>
          <a:spcPct val="0"/>
        </a:spcAft>
        <a:defRPr sz="40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defRPr>
      </a:lvl2pPr>
      <a:lvl3pPr algn="ctr" rtl="0" eaLnBrk="1" fontAlgn="base" hangingPunct="1">
        <a:spcBef>
          <a:spcPct val="0"/>
        </a:spcBef>
        <a:spcAft>
          <a:spcPct val="0"/>
        </a:spcAft>
        <a:defRPr sz="4400">
          <a:solidFill>
            <a:schemeClr val="tx2"/>
          </a:solidFill>
          <a:latin typeface="Arial" pitchFamily="34" charset="0"/>
        </a:defRPr>
      </a:lvl3pPr>
      <a:lvl4pPr algn="ctr" rtl="0" eaLnBrk="1" fontAlgn="base" hangingPunct="1">
        <a:spcBef>
          <a:spcPct val="0"/>
        </a:spcBef>
        <a:spcAft>
          <a:spcPct val="0"/>
        </a:spcAft>
        <a:defRPr sz="4400">
          <a:solidFill>
            <a:schemeClr val="tx2"/>
          </a:solidFill>
          <a:latin typeface="Arial" pitchFamily="34" charset="0"/>
        </a:defRPr>
      </a:lvl4pPr>
      <a:lvl5pPr algn="ctr" rtl="0" eaLnBrk="1" fontAlgn="base" hangingPunct="1">
        <a:spcBef>
          <a:spcPct val="0"/>
        </a:spcBef>
        <a:spcAft>
          <a:spcPct val="0"/>
        </a:spcAft>
        <a:defRPr sz="4400">
          <a:solidFill>
            <a:schemeClr val="tx2"/>
          </a:solidFill>
          <a:latin typeface="Arial" pitchFamily="34"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1800">
          <a:solidFill>
            <a:schemeClr val="tx1"/>
          </a:solidFill>
          <a:latin typeface="+mn-lt"/>
        </a:defRPr>
      </a:lvl4pPr>
      <a:lvl5pPr marL="2057400" indent="-228600" algn="l" rtl="0" eaLnBrk="1" fontAlgn="base" hangingPunct="1">
        <a:spcBef>
          <a:spcPct val="20000"/>
        </a:spcBef>
        <a:spcAft>
          <a:spcPct val="0"/>
        </a:spcAft>
        <a:buChar char="»"/>
        <a:defRPr sz="18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76830" y="4191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lstStyle>
          <a:p>
            <a:pPr lvl="0"/>
            <a:r>
              <a:rPr lang="en-US"/>
              <a:t>Click to edit Master title style</a:t>
            </a:r>
          </a:p>
        </p:txBody>
      </p:sp>
      <p:sp>
        <p:nvSpPr>
          <p:cNvPr id="1027" name="Rectangle 3"/>
          <p:cNvSpPr>
            <a:spLocks noGrp="1" noChangeArrowheads="1"/>
          </p:cNvSpPr>
          <p:nvPr>
            <p:ph type="body" idx="1"/>
          </p:nvPr>
        </p:nvSpPr>
        <p:spPr bwMode="auto">
          <a:xfrm>
            <a:off x="685800" y="1676400"/>
            <a:ext cx="77724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
          <p:cNvSpPr>
            <a:spLocks noGrp="1"/>
          </p:cNvSpPr>
          <p:nvPr>
            <p:ph type="dt" sz="half" idx="2"/>
          </p:nvPr>
        </p:nvSpPr>
        <p:spPr bwMode="auto">
          <a:xfrm>
            <a:off x="2743200" y="6248400"/>
            <a:ext cx="36576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Murach's C++ Programming</a:t>
            </a:r>
          </a:p>
        </p:txBody>
      </p:sp>
      <p:sp>
        <p:nvSpPr>
          <p:cNvPr id="8" name="Footer Placeholder 2"/>
          <p:cNvSpPr>
            <a:spLocks noGrp="1"/>
          </p:cNvSpPr>
          <p:nvPr>
            <p:ph type="ftr" sz="quarter" idx="3"/>
          </p:nvPr>
        </p:nvSpPr>
        <p:spPr bwMode="auto">
          <a:xfrm>
            <a:off x="76200" y="6248400"/>
            <a:ext cx="27432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 2018, Mike Murach &amp; Associates, Inc.</a:t>
            </a:r>
          </a:p>
        </p:txBody>
      </p:sp>
      <p:sp>
        <p:nvSpPr>
          <p:cNvPr id="9" name="Slide Number Placeholder 3"/>
          <p:cNvSpPr>
            <a:spLocks noGrp="1"/>
          </p:cNvSpPr>
          <p:nvPr>
            <p:ph type="sldNum" sz="quarter" idx="4"/>
          </p:nvPr>
        </p:nvSpPr>
        <p:spPr bwMode="auto">
          <a:xfrm>
            <a:off x="6629400" y="6248400"/>
            <a:ext cx="19050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C1, Slide </a:t>
            </a:r>
            <a:fld id="{BF5C1183-B085-4070-A402-C03A3F977D3D}" type="slidenum">
              <a:rPr lang="en-US" smtClean="0">
                <a:solidFill>
                  <a:schemeClr val="bg1"/>
                </a:solidFill>
              </a:rPr>
              <a:pPr>
                <a:defRPr/>
              </a:pPr>
              <a:t>‹#›</a:t>
            </a:fld>
            <a:endParaRPr lang="en-US">
              <a:solidFill>
                <a:schemeClr val="bg1"/>
              </a:solidFill>
            </a:endParaRPr>
          </a:p>
        </p:txBody>
      </p:sp>
      <p:pic>
        <p:nvPicPr>
          <p:cNvPr id="3" name="Picture 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6830" y="6397412"/>
            <a:ext cx="1228170" cy="231988"/>
          </a:xfrm>
          <a:prstGeom prst="rect">
            <a:avLst/>
          </a:prstGeom>
        </p:spPr>
      </p:pic>
    </p:spTree>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Lst>
  <p:transition/>
  <p:hf hdr="0"/>
  <p:txStyles>
    <p:titleStyle>
      <a:defPPr/>
      <a:lvl1pPr algn="ctr" rtl="0" eaLnBrk="1" fontAlgn="base" hangingPunct="1">
        <a:spcBef>
          <a:spcPct val="0"/>
        </a:spcBef>
        <a:spcAft>
          <a:spcPct val="0"/>
        </a:spcAft>
        <a:defRPr sz="36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defRPr>
      </a:lvl2pPr>
      <a:lvl3pPr algn="ctr" rtl="0" eaLnBrk="1" fontAlgn="base" hangingPunct="1">
        <a:spcBef>
          <a:spcPct val="0"/>
        </a:spcBef>
        <a:spcAft>
          <a:spcPct val="0"/>
        </a:spcAft>
        <a:defRPr sz="4400">
          <a:solidFill>
            <a:schemeClr val="tx2"/>
          </a:solidFill>
          <a:latin typeface="Arial" pitchFamily="34" charset="0"/>
        </a:defRPr>
      </a:lvl3pPr>
      <a:lvl4pPr algn="ctr" rtl="0" eaLnBrk="1" fontAlgn="base" hangingPunct="1">
        <a:spcBef>
          <a:spcPct val="0"/>
        </a:spcBef>
        <a:spcAft>
          <a:spcPct val="0"/>
        </a:spcAft>
        <a:defRPr sz="4400">
          <a:solidFill>
            <a:schemeClr val="tx2"/>
          </a:solidFill>
          <a:latin typeface="Arial" pitchFamily="34" charset="0"/>
        </a:defRPr>
      </a:lvl4pPr>
      <a:lvl5pPr algn="ctr" rtl="0" eaLnBrk="1" fontAlgn="base" hangingPunct="1">
        <a:spcBef>
          <a:spcPct val="0"/>
        </a:spcBef>
        <a:spcAft>
          <a:spcPct val="0"/>
        </a:spcAft>
        <a:defRPr sz="4400">
          <a:solidFill>
            <a:schemeClr val="tx2"/>
          </a:solidFill>
          <a:latin typeface="Arial" pitchFamily="34"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defPPr/>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1800">
          <a:solidFill>
            <a:schemeClr val="tx1"/>
          </a:solidFill>
          <a:latin typeface="+mn-lt"/>
        </a:defRPr>
      </a:lvl4pPr>
      <a:lvl5pPr marL="2057400" indent="-228600" algn="l" rtl="0" eaLnBrk="1" fontAlgn="base" hangingPunct="1">
        <a:spcBef>
          <a:spcPct val="20000"/>
        </a:spcBef>
        <a:spcAft>
          <a:spcPct val="0"/>
        </a:spcAft>
        <a:buChar char="»"/>
        <a:defRPr sz="18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76830" y="4191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lstStyle>
          <a:p>
            <a:pPr lvl="0"/>
            <a:r>
              <a:rPr lang="en-US"/>
              <a:t>Click to edit Master title style</a:t>
            </a:r>
          </a:p>
        </p:txBody>
      </p:sp>
      <p:sp>
        <p:nvSpPr>
          <p:cNvPr id="1027" name="Rectangle 3"/>
          <p:cNvSpPr>
            <a:spLocks noGrp="1" noChangeArrowheads="1"/>
          </p:cNvSpPr>
          <p:nvPr>
            <p:ph type="body" idx="1"/>
          </p:nvPr>
        </p:nvSpPr>
        <p:spPr bwMode="auto">
          <a:xfrm>
            <a:off x="685800" y="1676400"/>
            <a:ext cx="77724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
          <p:cNvSpPr>
            <a:spLocks noGrp="1"/>
          </p:cNvSpPr>
          <p:nvPr>
            <p:ph type="dt" sz="half" idx="2"/>
          </p:nvPr>
        </p:nvSpPr>
        <p:spPr bwMode="auto">
          <a:xfrm>
            <a:off x="2743200" y="6248400"/>
            <a:ext cx="36576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Murach's C++ Programming</a:t>
            </a:r>
          </a:p>
        </p:txBody>
      </p:sp>
      <p:sp>
        <p:nvSpPr>
          <p:cNvPr id="8" name="Footer Placeholder 2"/>
          <p:cNvSpPr>
            <a:spLocks noGrp="1"/>
          </p:cNvSpPr>
          <p:nvPr>
            <p:ph type="ftr" sz="quarter" idx="3"/>
          </p:nvPr>
        </p:nvSpPr>
        <p:spPr bwMode="auto">
          <a:xfrm>
            <a:off x="76200" y="6248400"/>
            <a:ext cx="27432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 2018, Mike Murach &amp; Associates, Inc.</a:t>
            </a:r>
          </a:p>
        </p:txBody>
      </p:sp>
      <p:sp>
        <p:nvSpPr>
          <p:cNvPr id="9" name="Slide Number Placeholder 3"/>
          <p:cNvSpPr>
            <a:spLocks noGrp="1"/>
          </p:cNvSpPr>
          <p:nvPr>
            <p:ph type="sldNum" sz="quarter" idx="4"/>
          </p:nvPr>
        </p:nvSpPr>
        <p:spPr bwMode="auto">
          <a:xfrm>
            <a:off x="6629400" y="6248400"/>
            <a:ext cx="19050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C1, Slide </a:t>
            </a:r>
            <a:fld id="{BF5C1183-B085-4070-A402-C03A3F977D3D}" type="slidenum">
              <a:rPr lang="en-US" smtClean="0">
                <a:solidFill>
                  <a:schemeClr val="bg1"/>
                </a:solidFill>
              </a:rPr>
              <a:pPr>
                <a:defRPr/>
              </a:pPr>
              <a:t>‹#›</a:t>
            </a:fld>
            <a:endParaRPr lang="en-US">
              <a:solidFill>
                <a:schemeClr val="bg1"/>
              </a:solidFill>
            </a:endParaRPr>
          </a:p>
        </p:txBody>
      </p:sp>
      <p:pic>
        <p:nvPicPr>
          <p:cNvPr id="3" name="Picture 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6830" y="6397412"/>
            <a:ext cx="1228170" cy="231988"/>
          </a:xfrm>
          <a:prstGeom prst="rect">
            <a:avLst/>
          </a:prstGeom>
        </p:spPr>
      </p:pic>
    </p:spTree>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Lst>
  <p:transition/>
  <p:hf hdr="0"/>
  <p:txStyles>
    <p:titleStyle>
      <a:defPPr/>
      <a:lvl1pPr algn="ctr" rtl="0" eaLnBrk="1" fontAlgn="base" hangingPunct="1">
        <a:spcBef>
          <a:spcPct val="0"/>
        </a:spcBef>
        <a:spcAft>
          <a:spcPct val="0"/>
        </a:spcAft>
        <a:defRPr sz="36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defRPr>
      </a:lvl2pPr>
      <a:lvl3pPr algn="ctr" rtl="0" eaLnBrk="1" fontAlgn="base" hangingPunct="1">
        <a:spcBef>
          <a:spcPct val="0"/>
        </a:spcBef>
        <a:spcAft>
          <a:spcPct val="0"/>
        </a:spcAft>
        <a:defRPr sz="4400">
          <a:solidFill>
            <a:schemeClr val="tx2"/>
          </a:solidFill>
          <a:latin typeface="Arial" pitchFamily="34" charset="0"/>
        </a:defRPr>
      </a:lvl3pPr>
      <a:lvl4pPr algn="ctr" rtl="0" eaLnBrk="1" fontAlgn="base" hangingPunct="1">
        <a:spcBef>
          <a:spcPct val="0"/>
        </a:spcBef>
        <a:spcAft>
          <a:spcPct val="0"/>
        </a:spcAft>
        <a:defRPr sz="4400">
          <a:solidFill>
            <a:schemeClr val="tx2"/>
          </a:solidFill>
          <a:latin typeface="Arial" pitchFamily="34" charset="0"/>
        </a:defRPr>
      </a:lvl4pPr>
      <a:lvl5pPr algn="ctr" rtl="0" eaLnBrk="1" fontAlgn="base" hangingPunct="1">
        <a:spcBef>
          <a:spcPct val="0"/>
        </a:spcBef>
        <a:spcAft>
          <a:spcPct val="0"/>
        </a:spcAft>
        <a:defRPr sz="4400">
          <a:solidFill>
            <a:schemeClr val="tx2"/>
          </a:solidFill>
          <a:latin typeface="Arial" pitchFamily="34"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defPPr/>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1800">
          <a:solidFill>
            <a:schemeClr val="tx1"/>
          </a:solidFill>
          <a:latin typeface="+mn-lt"/>
        </a:defRPr>
      </a:lvl4pPr>
      <a:lvl5pPr marL="2057400" indent="-228600" algn="l" rtl="0" eaLnBrk="1" fontAlgn="base" hangingPunct="1">
        <a:spcBef>
          <a:spcPct val="20000"/>
        </a:spcBef>
        <a:spcAft>
          <a:spcPct val="0"/>
        </a:spcAft>
        <a:buChar char="»"/>
        <a:defRPr sz="18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lstStyle>
          <a:p>
            <a:pPr lvl="0"/>
            <a:r>
              <a:rPr lang="en-US"/>
              <a:t>Click to edit Master title style</a:t>
            </a:r>
          </a:p>
        </p:txBody>
      </p:sp>
      <p:sp>
        <p:nvSpPr>
          <p:cNvPr id="1027" name="Rectangle 3"/>
          <p:cNvSpPr>
            <a:spLocks noGrp="1" noChangeArrowheads="1"/>
          </p:cNvSpPr>
          <p:nvPr>
            <p:ph type="body" idx="1"/>
          </p:nvPr>
        </p:nvSpPr>
        <p:spPr bwMode="auto">
          <a:xfrm>
            <a:off x="685800" y="15240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
          <p:cNvSpPr>
            <a:spLocks noGrp="1"/>
          </p:cNvSpPr>
          <p:nvPr>
            <p:ph type="dt" sz="half" idx="2"/>
          </p:nvPr>
        </p:nvSpPr>
        <p:spPr bwMode="auto">
          <a:xfrm>
            <a:off x="2743200" y="6248400"/>
            <a:ext cx="36576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Murach's C++ Programming</a:t>
            </a:r>
          </a:p>
        </p:txBody>
      </p:sp>
      <p:sp>
        <p:nvSpPr>
          <p:cNvPr id="8" name="Footer Placeholder 2"/>
          <p:cNvSpPr>
            <a:spLocks noGrp="1"/>
          </p:cNvSpPr>
          <p:nvPr>
            <p:ph type="ftr" sz="quarter" idx="3"/>
          </p:nvPr>
        </p:nvSpPr>
        <p:spPr bwMode="auto">
          <a:xfrm>
            <a:off x="76200" y="6248400"/>
            <a:ext cx="27432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 2018, Mike Murach &amp; Associates, Inc.</a:t>
            </a:r>
          </a:p>
        </p:txBody>
      </p:sp>
      <p:sp>
        <p:nvSpPr>
          <p:cNvPr id="9" name="Slide Number Placeholder 3"/>
          <p:cNvSpPr>
            <a:spLocks noGrp="1"/>
          </p:cNvSpPr>
          <p:nvPr>
            <p:ph type="sldNum" sz="quarter" idx="4"/>
          </p:nvPr>
        </p:nvSpPr>
        <p:spPr bwMode="auto">
          <a:xfrm>
            <a:off x="6629400" y="6248400"/>
            <a:ext cx="19050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C1, Slide </a:t>
            </a:r>
            <a:fld id="{BF5C1183-B085-4070-A402-C03A3F977D3D}" type="slidenum">
              <a:rPr lang="en-US" smtClean="0">
                <a:solidFill>
                  <a:schemeClr val="bg1"/>
                </a:solidFill>
              </a:rPr>
              <a:pPr>
                <a:defRPr/>
              </a:pPr>
              <a:t>‹#›</a:t>
            </a:fld>
            <a:endParaRPr lang="en-US">
              <a:solidFill>
                <a:schemeClr val="bg1"/>
              </a:solidFill>
            </a:endParaRPr>
          </a:p>
        </p:txBody>
      </p:sp>
      <p:pic>
        <p:nvPicPr>
          <p:cNvPr id="3" name="Picture 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6830" y="6397412"/>
            <a:ext cx="1228170" cy="231988"/>
          </a:xfrm>
          <a:prstGeom prst="rect">
            <a:avLst/>
          </a:prstGeom>
        </p:spPr>
      </p:pic>
    </p:spTree>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ransition/>
  <p:hf hdr="0"/>
  <p:txStyles>
    <p:titleStyle>
      <a:defPPr/>
      <a:lvl1pPr algn="ctr" rtl="0" eaLnBrk="1" fontAlgn="base" hangingPunct="1">
        <a:spcBef>
          <a:spcPct val="0"/>
        </a:spcBef>
        <a:spcAft>
          <a:spcPct val="0"/>
        </a:spcAft>
        <a:defRPr sz="40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defRPr>
      </a:lvl2pPr>
      <a:lvl3pPr algn="ctr" rtl="0" eaLnBrk="1" fontAlgn="base" hangingPunct="1">
        <a:spcBef>
          <a:spcPct val="0"/>
        </a:spcBef>
        <a:spcAft>
          <a:spcPct val="0"/>
        </a:spcAft>
        <a:defRPr sz="4400">
          <a:solidFill>
            <a:schemeClr val="tx2"/>
          </a:solidFill>
          <a:latin typeface="Arial" pitchFamily="34" charset="0"/>
        </a:defRPr>
      </a:lvl3pPr>
      <a:lvl4pPr algn="ctr" rtl="0" eaLnBrk="1" fontAlgn="base" hangingPunct="1">
        <a:spcBef>
          <a:spcPct val="0"/>
        </a:spcBef>
        <a:spcAft>
          <a:spcPct val="0"/>
        </a:spcAft>
        <a:defRPr sz="4400">
          <a:solidFill>
            <a:schemeClr val="tx2"/>
          </a:solidFill>
          <a:latin typeface="Arial" pitchFamily="34" charset="0"/>
        </a:defRPr>
      </a:lvl4pPr>
      <a:lvl5pPr algn="ctr" rtl="0" eaLnBrk="1" fontAlgn="base" hangingPunct="1">
        <a:spcBef>
          <a:spcPct val="0"/>
        </a:spcBef>
        <a:spcAft>
          <a:spcPct val="0"/>
        </a:spcAft>
        <a:defRPr sz="4400">
          <a:solidFill>
            <a:schemeClr val="tx2"/>
          </a:solidFill>
          <a:latin typeface="Arial" pitchFamily="34"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defPPr/>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1800">
          <a:solidFill>
            <a:schemeClr val="tx1"/>
          </a:solidFill>
          <a:latin typeface="+mn-lt"/>
        </a:defRPr>
      </a:lvl4pPr>
      <a:lvl5pPr marL="2057400" indent="-228600" algn="l" rtl="0" eaLnBrk="1" fontAlgn="base" hangingPunct="1">
        <a:spcBef>
          <a:spcPct val="20000"/>
        </a:spcBef>
        <a:spcAft>
          <a:spcPct val="0"/>
        </a:spcAft>
        <a:buChar char="»"/>
        <a:defRPr sz="18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
          <p:cNvSpPr>
            <a:spLocks noGrp="1"/>
          </p:cNvSpPr>
          <p:nvPr>
            <p:ph type="dt" sz="half" idx="2"/>
          </p:nvPr>
        </p:nvSpPr>
        <p:spPr bwMode="auto">
          <a:xfrm>
            <a:off x="2743200" y="6248400"/>
            <a:ext cx="36576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Murach's C++ Programming</a:t>
            </a:r>
          </a:p>
        </p:txBody>
      </p:sp>
      <p:sp>
        <p:nvSpPr>
          <p:cNvPr id="8" name="Footer Placeholder 2"/>
          <p:cNvSpPr>
            <a:spLocks noGrp="1"/>
          </p:cNvSpPr>
          <p:nvPr>
            <p:ph type="ftr" sz="quarter" idx="3"/>
          </p:nvPr>
        </p:nvSpPr>
        <p:spPr bwMode="auto">
          <a:xfrm>
            <a:off x="76200" y="6248400"/>
            <a:ext cx="27432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 2018, Mike Murach &amp; Associates, Inc.</a:t>
            </a:r>
          </a:p>
        </p:txBody>
      </p:sp>
      <p:sp>
        <p:nvSpPr>
          <p:cNvPr id="9" name="Slide Number Placeholder 3"/>
          <p:cNvSpPr>
            <a:spLocks noGrp="1"/>
          </p:cNvSpPr>
          <p:nvPr>
            <p:ph type="sldNum" sz="quarter" idx="4"/>
          </p:nvPr>
        </p:nvSpPr>
        <p:spPr bwMode="auto">
          <a:xfrm>
            <a:off x="6629400" y="6248400"/>
            <a:ext cx="19050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C1, Slide </a:t>
            </a:r>
            <a:fld id="{BF5C1183-B085-4070-A402-C03A3F977D3D}" type="slidenum">
              <a:rPr lang="en-US" smtClean="0">
                <a:solidFill>
                  <a:schemeClr val="bg1"/>
                </a:solidFill>
              </a:rPr>
              <a:pPr>
                <a:defRPr/>
              </a:pPr>
              <a:t>‹#›</a:t>
            </a:fld>
            <a:endParaRPr lang="en-US">
              <a:solidFill>
                <a:schemeClr val="bg1"/>
              </a:solidFill>
            </a:endParaRPr>
          </a:p>
        </p:txBody>
      </p:sp>
      <p:pic>
        <p:nvPicPr>
          <p:cNvPr id="3" name="Picture 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76830" y="6397412"/>
            <a:ext cx="1228170" cy="231988"/>
          </a:xfrm>
          <a:prstGeom prst="rect">
            <a:avLst/>
          </a:prstGeom>
        </p:spPr>
      </p:pic>
    </p:spTree>
  </p:cSld>
  <p:clrMap bg1="lt1" tx1="dk1" bg2="lt2" tx2="dk2" accent1="accent1" accent2="accent2" accent3="accent3" accent4="accent4" accent5="accent5" accent6="accent6" hlink="hlink" folHlink="folHlink"/>
  <p:sldLayoutIdLst>
    <p:sldLayoutId id="2147483660" r:id="rId1"/>
    <p:sldLayoutId id="2147483678" r:id="rId2"/>
    <p:sldLayoutId id="2147483679" r:id="rId3"/>
    <p:sldLayoutId id="2147483680" r:id="rId4"/>
    <p:sldLayoutId id="2147483681" r:id="rId5"/>
    <p:sldLayoutId id="2147483684" r:id="rId6"/>
    <p:sldLayoutId id="2147484138" r:id="rId7"/>
    <p:sldLayoutId id="2147483686" r:id="rId8"/>
    <p:sldLayoutId id="2147483687" r:id="rId9"/>
    <p:sldLayoutId id="2147483688" r:id="rId10"/>
    <p:sldLayoutId id="2147483689" r:id="rId11"/>
    <p:sldLayoutId id="2147483690" r:id="rId12"/>
    <p:sldLayoutId id="2147483691" r:id="rId13"/>
    <p:sldLayoutId id="2147483692" r:id="rId14"/>
  </p:sldLayoutIdLst>
  <p:transition/>
  <p:hf hdr="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defRPr>
      </a:lvl2pPr>
      <a:lvl3pPr algn="ctr" rtl="0" eaLnBrk="1" fontAlgn="base" hangingPunct="1">
        <a:spcBef>
          <a:spcPct val="0"/>
        </a:spcBef>
        <a:spcAft>
          <a:spcPct val="0"/>
        </a:spcAft>
        <a:defRPr sz="4400">
          <a:solidFill>
            <a:schemeClr val="tx2"/>
          </a:solidFill>
          <a:latin typeface="Arial" pitchFamily="34" charset="0"/>
        </a:defRPr>
      </a:lvl3pPr>
      <a:lvl4pPr algn="ctr" rtl="0" eaLnBrk="1" fontAlgn="base" hangingPunct="1">
        <a:spcBef>
          <a:spcPct val="0"/>
        </a:spcBef>
        <a:spcAft>
          <a:spcPct val="0"/>
        </a:spcAft>
        <a:defRPr sz="4400">
          <a:solidFill>
            <a:schemeClr val="tx2"/>
          </a:solidFill>
          <a:latin typeface="Arial" pitchFamily="34" charset="0"/>
        </a:defRPr>
      </a:lvl4pPr>
      <a:lvl5pPr algn="ctr" rtl="0" eaLnBrk="1" fontAlgn="base" hangingPunct="1">
        <a:spcBef>
          <a:spcPct val="0"/>
        </a:spcBef>
        <a:spcAft>
          <a:spcPct val="0"/>
        </a:spcAft>
        <a:defRPr sz="4400">
          <a:solidFill>
            <a:schemeClr val="tx2"/>
          </a:solidFill>
          <a:latin typeface="Arial" pitchFamily="34"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lstStyle>
          <a:p>
            <a:pPr lvl="0"/>
            <a:r>
              <a:rPr lang="en-US"/>
              <a:t>Click to edit Master title style</a:t>
            </a:r>
          </a:p>
        </p:txBody>
      </p:sp>
      <p:sp>
        <p:nvSpPr>
          <p:cNvPr id="1027" name="Rectangle 3"/>
          <p:cNvSpPr>
            <a:spLocks noGrp="1" noChangeArrowheads="1"/>
          </p:cNvSpPr>
          <p:nvPr>
            <p:ph type="body" idx="1"/>
          </p:nvPr>
        </p:nvSpPr>
        <p:spPr bwMode="auto">
          <a:xfrm>
            <a:off x="685800" y="15240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
          <p:cNvSpPr>
            <a:spLocks noGrp="1"/>
          </p:cNvSpPr>
          <p:nvPr>
            <p:ph type="dt" sz="half" idx="2"/>
          </p:nvPr>
        </p:nvSpPr>
        <p:spPr bwMode="auto">
          <a:xfrm>
            <a:off x="2743200" y="6248400"/>
            <a:ext cx="36576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Murach's C++ Programming</a:t>
            </a:r>
          </a:p>
        </p:txBody>
      </p:sp>
      <p:sp>
        <p:nvSpPr>
          <p:cNvPr id="8" name="Footer Placeholder 2"/>
          <p:cNvSpPr>
            <a:spLocks noGrp="1"/>
          </p:cNvSpPr>
          <p:nvPr>
            <p:ph type="ftr" sz="quarter" idx="3"/>
          </p:nvPr>
        </p:nvSpPr>
        <p:spPr bwMode="auto">
          <a:xfrm>
            <a:off x="76200" y="6248400"/>
            <a:ext cx="27432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 2018, Mike Murach &amp; Associates, Inc.</a:t>
            </a:r>
          </a:p>
        </p:txBody>
      </p:sp>
      <p:sp>
        <p:nvSpPr>
          <p:cNvPr id="9" name="Slide Number Placeholder 3"/>
          <p:cNvSpPr>
            <a:spLocks noGrp="1"/>
          </p:cNvSpPr>
          <p:nvPr>
            <p:ph type="sldNum" sz="quarter" idx="4"/>
          </p:nvPr>
        </p:nvSpPr>
        <p:spPr bwMode="auto">
          <a:xfrm>
            <a:off x="6629400" y="6248400"/>
            <a:ext cx="19050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C1, Slide </a:t>
            </a:r>
            <a:fld id="{BF5C1183-B085-4070-A402-C03A3F977D3D}" type="slidenum">
              <a:rPr lang="en-US" smtClean="0">
                <a:solidFill>
                  <a:schemeClr val="bg1"/>
                </a:solidFill>
              </a:rPr>
              <a:pPr>
                <a:defRPr/>
              </a:pPr>
              <a:t>‹#›</a:t>
            </a:fld>
            <a:endParaRPr lang="en-US">
              <a:solidFill>
                <a:schemeClr val="bg1"/>
              </a:solidFill>
            </a:endParaRPr>
          </a:p>
        </p:txBody>
      </p:sp>
      <p:pic>
        <p:nvPicPr>
          <p:cNvPr id="3" name="Picture 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6830" y="6397412"/>
            <a:ext cx="1228170" cy="231988"/>
          </a:xfrm>
          <a:prstGeom prst="rect">
            <a:avLst/>
          </a:prstGeom>
        </p:spPr>
      </p:pic>
    </p:spTree>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ransition/>
  <p:hf hdr="0"/>
  <p:txStyles>
    <p:titleStyle>
      <a:defPPr/>
      <a:lvl1pPr algn="ctr" rtl="0" eaLnBrk="1" fontAlgn="base" hangingPunct="1">
        <a:spcBef>
          <a:spcPct val="0"/>
        </a:spcBef>
        <a:spcAft>
          <a:spcPct val="0"/>
        </a:spcAft>
        <a:defRPr sz="40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defRPr>
      </a:lvl2pPr>
      <a:lvl3pPr algn="ctr" rtl="0" eaLnBrk="1" fontAlgn="base" hangingPunct="1">
        <a:spcBef>
          <a:spcPct val="0"/>
        </a:spcBef>
        <a:spcAft>
          <a:spcPct val="0"/>
        </a:spcAft>
        <a:defRPr sz="4400">
          <a:solidFill>
            <a:schemeClr val="tx2"/>
          </a:solidFill>
          <a:latin typeface="Arial" pitchFamily="34" charset="0"/>
        </a:defRPr>
      </a:lvl3pPr>
      <a:lvl4pPr algn="ctr" rtl="0" eaLnBrk="1" fontAlgn="base" hangingPunct="1">
        <a:spcBef>
          <a:spcPct val="0"/>
        </a:spcBef>
        <a:spcAft>
          <a:spcPct val="0"/>
        </a:spcAft>
        <a:defRPr sz="4400">
          <a:solidFill>
            <a:schemeClr val="tx2"/>
          </a:solidFill>
          <a:latin typeface="Arial" pitchFamily="34" charset="0"/>
        </a:defRPr>
      </a:lvl4pPr>
      <a:lvl5pPr algn="ctr" rtl="0" eaLnBrk="1" fontAlgn="base" hangingPunct="1">
        <a:spcBef>
          <a:spcPct val="0"/>
        </a:spcBef>
        <a:spcAft>
          <a:spcPct val="0"/>
        </a:spcAft>
        <a:defRPr sz="4400">
          <a:solidFill>
            <a:schemeClr val="tx2"/>
          </a:solidFill>
          <a:latin typeface="Arial" pitchFamily="34"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defPPr/>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1800">
          <a:solidFill>
            <a:schemeClr val="tx1"/>
          </a:solidFill>
          <a:latin typeface="+mn-lt"/>
        </a:defRPr>
      </a:lvl4pPr>
      <a:lvl5pPr marL="2057400" indent="-228600" algn="l" rtl="0" eaLnBrk="1" fontAlgn="base" hangingPunct="1">
        <a:spcBef>
          <a:spcPct val="20000"/>
        </a:spcBef>
        <a:spcAft>
          <a:spcPct val="0"/>
        </a:spcAft>
        <a:buChar char="»"/>
        <a:defRPr sz="18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628650" y="365125"/>
            <a:ext cx="7886700" cy="777875"/>
          </a:xfrm>
          <a:prstGeom prst="rect">
            <a:avLst/>
          </a:prstGeom>
          <a:noFill/>
          <a:ln>
            <a:noFill/>
            <a:miter lim="800000"/>
          </a:ln>
        </p:spPr>
        <p:txBody>
          <a:bodyPr anchor="ctr" anchorCtr="0">
            <a:noAutofit/>
          </a:bodyPr>
          <a:lstStyle>
            <a:lvl1pPr marL="0" indent="0" algn="l" defTabSz="685800" rtl="0" eaLnBrk="0" fontAlgn="base" hangingPunct="0">
              <a:lnSpc>
                <a:spcPct val="90000"/>
              </a:lnSpc>
              <a:spcBef>
                <a:spcPct val="0"/>
              </a:spcBef>
              <a:spcAft>
                <a:spcPct val="0"/>
              </a:spcAft>
              <a:buClrTx/>
              <a:buSzTx/>
              <a:buFontTx/>
              <a:buNone/>
              <a:defRPr kumimoji="0" lang="en-US" altLang="en-US" sz="3300" b="0" i="0" u="none" kern="1200" baseline="0">
                <a:solidFill>
                  <a:schemeClr val="tx1"/>
                </a:solidFill>
                <a:latin typeface="Calibri Light" pitchFamily="34" charset="0"/>
                <a:ea typeface="+mj-ea"/>
                <a:cs typeface="+mj-cs"/>
              </a:defRPr>
            </a:lvl1pPr>
          </a:lstStyle>
          <a:p>
            <a:pPr lvl="0"/>
            <a:r>
              <a:t>Click to edit Master title style</a:t>
            </a:r>
          </a:p>
        </p:txBody>
      </p:sp>
      <p:sp>
        <p:nvSpPr>
          <p:cNvPr id="1027" name="Text Placeholder 2"/>
          <p:cNvSpPr>
            <a:spLocks noGrp="1"/>
          </p:cNvSpPr>
          <p:nvPr>
            <p:ph type="body" idx="1"/>
          </p:nvPr>
        </p:nvSpPr>
        <p:spPr>
          <a:xfrm>
            <a:off x="685800" y="1524000"/>
            <a:ext cx="7772400" cy="4652963"/>
          </a:xfrm>
          <a:prstGeom prst="rect">
            <a:avLst/>
          </a:prstGeom>
          <a:noFill/>
          <a:ln>
            <a:noFill/>
            <a:miter lim="800000"/>
          </a:ln>
        </p:spPr>
        <p:txBody>
          <a:bodyPr>
            <a:noAutofit/>
          </a:bodyPr>
          <a:lstStyle>
            <a:lvl1pPr marL="171450" indent="-171450" algn="l" defTabSz="685800" rtl="0" eaLnBrk="0" fontAlgn="base" hangingPunct="0">
              <a:lnSpc>
                <a:spcPct val="90000"/>
              </a:lnSpc>
              <a:spcBef>
                <a:spcPts val="750"/>
              </a:spcBef>
              <a:spcAft>
                <a:spcPct val="0"/>
              </a:spcAft>
              <a:buClrTx/>
              <a:buSzTx/>
              <a:buFont typeface="Arial" pitchFamily="34" charset="0"/>
              <a:buChar char="•"/>
              <a:defRPr kumimoji="0" lang="en-US" altLang="en-US" sz="2100" b="0" i="0" u="none" kern="1200" baseline="0">
                <a:solidFill>
                  <a:schemeClr val="tx1"/>
                </a:solidFill>
                <a:effectLst/>
                <a:latin typeface="+mn-lt"/>
                <a:ea typeface="+mn-ea"/>
                <a:cs typeface="+mn-cs"/>
              </a:defRPr>
            </a:lvl1pPr>
            <a:lvl2pPr marL="514350" indent="-171450" algn="l" defTabSz="685800" rtl="0" eaLnBrk="0" fontAlgn="base" hangingPunct="0">
              <a:lnSpc>
                <a:spcPct val="90000"/>
              </a:lnSpc>
              <a:spcBef>
                <a:spcPts val="375"/>
              </a:spcBef>
              <a:spcAft>
                <a:spcPct val="0"/>
              </a:spcAft>
              <a:buClrTx/>
              <a:buSzTx/>
              <a:buFont typeface="Calibri" panose="020F0502020204030204" pitchFamily="34" charset="0"/>
              <a:buChar char="‒"/>
              <a:defRPr kumimoji="0" lang="en-US" altLang="en-US" sz="1800" b="0" i="0" u="none" kern="1200" baseline="0">
                <a:solidFill>
                  <a:schemeClr val="tx1"/>
                </a:solidFill>
                <a:effectLst/>
                <a:latin typeface="+mn-lt"/>
                <a:ea typeface="+mn-ea"/>
                <a:cs typeface="+mn-cs"/>
              </a:defRPr>
            </a:lvl2pPr>
            <a:lvl3pPr marL="857250" indent="-171450" algn="l" defTabSz="685800" rtl="0" eaLnBrk="0" fontAlgn="base" hangingPunct="0">
              <a:lnSpc>
                <a:spcPct val="90000"/>
              </a:lnSpc>
              <a:spcBef>
                <a:spcPts val="375"/>
              </a:spcBef>
              <a:spcAft>
                <a:spcPct val="0"/>
              </a:spcAft>
              <a:buClrTx/>
              <a:buSzTx/>
              <a:buFont typeface="Wingdings" panose="05000000000000000000" pitchFamily="2" charset="2"/>
              <a:buChar char="§"/>
              <a:defRPr kumimoji="0" lang="en-US" altLang="en-US" sz="1500" b="0" i="0" u="none" kern="1200" baseline="0">
                <a:solidFill>
                  <a:schemeClr val="tx1"/>
                </a:solidFill>
                <a:effectLst/>
                <a:latin typeface="+mn-lt"/>
                <a:ea typeface="+mn-ea"/>
                <a:cs typeface="+mn-cs"/>
              </a:defRPr>
            </a:lvl3pPr>
            <a:lvl4pPr marL="1200150" indent="-171450" algn="l" defTabSz="685800" rtl="0" eaLnBrk="0" fontAlgn="base" hangingPunct="0">
              <a:lnSpc>
                <a:spcPct val="90000"/>
              </a:lnSpc>
              <a:spcBef>
                <a:spcPts val="375"/>
              </a:spcBef>
              <a:spcAft>
                <a:spcPct val="0"/>
              </a:spcAft>
              <a:buClrTx/>
              <a:buSzTx/>
              <a:buFont typeface="Courier New" panose="02070309020205020404" pitchFamily="49" charset="0"/>
              <a:buChar char="o"/>
              <a:defRPr kumimoji="0" lang="en-US" altLang="en-US" sz="1300" b="0" i="0" u="none" kern="1200" baseline="0">
                <a:solidFill>
                  <a:schemeClr val="tx1"/>
                </a:solidFill>
                <a:effectLst/>
                <a:latin typeface="+mn-lt"/>
                <a:ea typeface="+mn-ea"/>
                <a:cs typeface="+mn-cs"/>
              </a:defRPr>
            </a:lvl4pPr>
            <a:lvl5pPr marL="1543050" indent="-171450" algn="l" defTabSz="685800" rtl="0" eaLnBrk="0" fontAlgn="base" hangingPunct="0">
              <a:lnSpc>
                <a:spcPct val="90000"/>
              </a:lnSpc>
              <a:spcBef>
                <a:spcPts val="375"/>
              </a:spcBef>
              <a:spcAft>
                <a:spcPct val="0"/>
              </a:spcAft>
              <a:buClrTx/>
              <a:buSzTx/>
              <a:buFont typeface="Arial" pitchFamily="34" charset="0"/>
              <a:buChar char="•"/>
              <a:defRPr kumimoji="0" lang="en-US" altLang="en-US" sz="1300" b="0" i="0" u="none" kern="1200" baseline="0">
                <a:solidFill>
                  <a:schemeClr val="tx1"/>
                </a:solidFill>
                <a:effectLst/>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lang="en-US" altLang="en-US" sz="1350" kern="1200">
                <a:solidFill>
                  <a:schemeClr val="tx1"/>
                </a:solidFill>
                <a:latin typeface="+mn-lt"/>
                <a:ea typeface="+mn-ea"/>
                <a:cs typeface="+mn-cs"/>
              </a:defRPr>
            </a:lvl9pPr>
          </a:lstStyle>
          <a:p>
            <a:pPr lvl="0"/>
            <a:r>
              <a:t>Edit Master text styles</a:t>
            </a:r>
          </a:p>
          <a:p>
            <a:pPr lvl="1"/>
            <a:r>
              <a:t>Second level</a:t>
            </a:r>
          </a:p>
          <a:p>
            <a:pPr lvl="2"/>
            <a:r>
              <a:t>Third level</a:t>
            </a:r>
          </a:p>
          <a:p>
            <a:pPr lvl="3"/>
            <a:r>
              <a:t>Fourth level</a:t>
            </a:r>
          </a:p>
          <a:p>
            <a:pPr lvl="4"/>
            <a:r>
              <a:t>Fifth level</a:t>
            </a:r>
          </a:p>
        </p:txBody>
      </p:sp>
      <p:sp>
        <p:nvSpPr>
          <p:cNvPr id="1028" name="Slide Number Placeholder 5">
            <a:extLst>
              <a:ext uri="{FF2B5EF4-FFF2-40B4-BE49-F238E27FC236}">
                <a16:creationId xmlns:a16="http://schemas.microsoft.com/office/drawing/2014/main" id="{DFD11116-1832-4C09-BA06-C02654366080}"/>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defPPr>
              <a:defRPr lang="en-US"/>
            </a:defPPr>
            <a:lvl1pPr marL="0" indent="0" algn="r" defTabSz="914400" rtl="0" eaLnBrk="0" fontAlgn="base" hangingPunct="0">
              <a:lnSpc>
                <a:spcPct val="100000"/>
              </a:lnSpc>
              <a:spcBef>
                <a:spcPct val="0"/>
              </a:spcBef>
              <a:spcAft>
                <a:spcPct val="0"/>
              </a:spcAft>
              <a:buClrTx/>
              <a:buSzTx/>
              <a:buFontTx/>
              <a:buNone/>
              <a:defRPr kumimoji="0" sz="900" b="0" i="0" u="none" baseline="0">
                <a:solidFill>
                  <a:schemeClr val="tx1">
                    <a:tint val="75000"/>
                  </a:schemeClr>
                </a:solidFill>
                <a:effectLst/>
                <a:latin typeface="Arial" pitchFamily="34" charset="0"/>
                <a:ea typeface="MS PGothic" pitchFamily="34" charset="-128"/>
              </a:defRPr>
            </a:lvl1pPr>
            <a:lvl2pPr marL="4572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Arial" pitchFamily="34" charset="0"/>
                <a:ea typeface="MS PGothic" pitchFamily="34" charset="-128"/>
              </a:defRPr>
            </a:lvl2pPr>
            <a:lvl3pPr marL="9144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Arial" pitchFamily="34" charset="0"/>
                <a:ea typeface="MS PGothic" pitchFamily="34" charset="-128"/>
              </a:defRPr>
            </a:lvl3pPr>
            <a:lvl4pPr marL="13716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Arial" pitchFamily="34" charset="0"/>
                <a:ea typeface="MS PGothic" pitchFamily="34" charset="-128"/>
              </a:defRPr>
            </a:lvl4pPr>
            <a:lvl5pPr marL="1828800" indent="0" algn="l" defTabSz="914400" rtl="0" eaLnBrk="0" fontAlgn="base" hangingPunct="0">
              <a:lnSpc>
                <a:spcPct val="100000"/>
              </a:lnSpc>
              <a:spcBef>
                <a:spcPct val="0"/>
              </a:spcBef>
              <a:spcAft>
                <a:spcPct val="0"/>
              </a:spcAft>
              <a:buClrTx/>
              <a:buSzTx/>
              <a:buFontTx/>
              <a:buNone/>
              <a:defRPr kumimoji="0" sz="2400" b="0" i="0" u="none" baseline="0">
                <a:solidFill>
                  <a:schemeClr val="tx1"/>
                </a:solidFill>
                <a:effectLst/>
                <a:latin typeface="Arial" pitchFamily="34" charset="0"/>
                <a:ea typeface="MS PGothic" pitchFamily="34" charset="-128"/>
              </a:defRPr>
            </a:lvl5pPr>
          </a:lstStyle>
          <a:p>
            <a:pPr marL="0" marR="0" lvl="0" indent="0" algn="r" defTabSz="914400" rtl="0" eaLnBrk="0" fontAlgn="base" latinLnBrk="0" hangingPunct="0">
              <a:lnSpc>
                <a:spcPct val="100000"/>
              </a:lnSpc>
              <a:spcBef>
                <a:spcPct val="0"/>
              </a:spcBef>
              <a:spcAft>
                <a:spcPct val="0"/>
              </a:spcAft>
              <a:buClrTx/>
              <a:buSzTx/>
              <a:buFontTx/>
              <a:buNone/>
              <a:defRPr/>
            </a:pPr>
            <a:fld id="{9FE058F3-84B8-4311-AFCE-71AF8EE10F64}" type="slidenum">
              <a:rPr kumimoji="0" lang="en-US" altLang="en-US" sz="900" b="0" i="0" u="none" strike="noStrike" kern="1200" cap="none" spc="0" normalizeH="0" baseline="0" noProof="0">
                <a:ln>
                  <a:noFill/>
                </a:ln>
                <a:solidFill>
                  <a:schemeClr val="tx1">
                    <a:tint val="75000"/>
                  </a:schemeClr>
                </a:solidFill>
                <a:effectLst/>
                <a:uLnTx/>
                <a:uFillTx/>
                <a:latin typeface="Arial" pitchFamily="34" charset="0"/>
                <a:ea typeface="MS PGothic" pitchFamily="34" charset="-128"/>
                <a:cs typeface="+mn-cs"/>
              </a:rPr>
              <a:pPr marL="0" marR="0" lvl="0" indent="0" algn="r" defTabSz="914400" rtl="0" eaLnBrk="0" fontAlgn="base" latinLnBrk="0" hangingPunct="0">
                <a:lnSpc>
                  <a:spcPct val="100000"/>
                </a:lnSpc>
                <a:spcBef>
                  <a:spcPct val="0"/>
                </a:spcBef>
                <a:spcAft>
                  <a:spcPct val="0"/>
                </a:spcAft>
                <a:buClrTx/>
                <a:buSzTx/>
                <a:buFontTx/>
                <a:buNone/>
                <a:defRPr/>
              </a:pPr>
              <a:t>‹#›</a:t>
            </a:fld>
            <a:endParaRPr kumimoji="0" lang="en-US" altLang="en-US" sz="900" b="0" i="0" u="none" strike="noStrike" kern="1200" cap="none" spc="0" normalizeH="0" baseline="0" noProof="0">
              <a:ln>
                <a:noFill/>
              </a:ln>
              <a:solidFill>
                <a:schemeClr val="tx1">
                  <a:tint val="75000"/>
                </a:schemeClr>
              </a:solidFill>
              <a:effectLst/>
              <a:uLnTx/>
              <a:uFillTx/>
              <a:latin typeface="Arial" pitchFamily="34" charset="0"/>
              <a:ea typeface="MS PGothic" pitchFamily="34" charset="-128"/>
              <a:cs typeface="+mn-cs"/>
            </a:endParaRPr>
          </a:p>
        </p:txBody>
      </p:sp>
    </p:spTree>
  </p:cSld>
  <p:clrMap bg1="lt1" tx1="dk1" bg2="lt2" tx2="dk2" accent1="accent1" accent2="accent2" accent3="accent3" accent4="accent4" accent5="accent5" accent6="accent6" hlink="hlink" folHlink="folHlink"/>
  <p:sldLayoutIdLst>
    <p:sldLayoutId id="2147483935" r:id="rId1"/>
    <p:sldLayoutId id="2147484122" r:id="rId2"/>
    <p:sldLayoutId id="2147484124" r:id="rId3"/>
    <p:sldLayoutId id="2147484126" r:id="rId4"/>
    <p:sldLayoutId id="2147484128" r:id="rId5"/>
  </p:sldLayoutIdLst>
  <p:transition/>
  <p:txStyles>
    <p:titleStyle>
      <a:lvl1pPr marL="0" indent="0" algn="l" defTabSz="685800" rtl="0" eaLnBrk="0" fontAlgn="base" hangingPunct="0">
        <a:lnSpc>
          <a:spcPct val="90000"/>
        </a:lnSpc>
        <a:spcBef>
          <a:spcPct val="0"/>
        </a:spcBef>
        <a:spcAft>
          <a:spcPct val="0"/>
        </a:spcAft>
        <a:buClrTx/>
        <a:buSzTx/>
        <a:buFontTx/>
        <a:buNone/>
        <a:defRPr kumimoji="0" sz="3300" b="0" i="0" u="none" kern="1200" baseline="0">
          <a:solidFill>
            <a:schemeClr val="tx1"/>
          </a:solidFill>
          <a:effectLst/>
          <a:latin typeface="Calibri Light" pitchFamily="34" charset="0"/>
          <a:ea typeface="+mj-ea"/>
          <a:cs typeface="+mj-cs"/>
        </a:defRPr>
      </a:lvl1pPr>
    </p:titleStyle>
    <p:bodyStyle>
      <a:lvl1pPr marL="171450" indent="-171450" algn="l" defTabSz="685800" rtl="0" eaLnBrk="0" fontAlgn="base" hangingPunct="0">
        <a:lnSpc>
          <a:spcPct val="90000"/>
        </a:lnSpc>
        <a:spcBef>
          <a:spcPts val="750"/>
        </a:spcBef>
        <a:spcAft>
          <a:spcPct val="0"/>
        </a:spcAft>
        <a:buClrTx/>
        <a:buSzTx/>
        <a:buFont typeface="Arial" pitchFamily="34" charset="0"/>
        <a:buChar char="•"/>
        <a:defRPr kumimoji="0" sz="2100" b="0" i="0" u="none" kern="1200" baseline="0">
          <a:solidFill>
            <a:schemeClr val="tx1"/>
          </a:solidFill>
          <a:effectLst/>
          <a:latin typeface="+mn-lt"/>
          <a:ea typeface="+mn-ea"/>
          <a:cs typeface="+mn-cs"/>
        </a:defRPr>
      </a:lvl1pPr>
      <a:lvl2pPr marL="514350" indent="-171450" algn="l" defTabSz="685800" rtl="0" eaLnBrk="0" fontAlgn="base" hangingPunct="0">
        <a:lnSpc>
          <a:spcPct val="90000"/>
        </a:lnSpc>
        <a:spcBef>
          <a:spcPts val="375"/>
        </a:spcBef>
        <a:spcAft>
          <a:spcPct val="0"/>
        </a:spcAft>
        <a:buClrTx/>
        <a:buSzTx/>
        <a:buFont typeface="Calibri" panose="020F0502020204030204" pitchFamily="34" charset="0"/>
        <a:buChar char="‒"/>
        <a:defRPr kumimoji="0" sz="1800" b="0" i="0" u="none" kern="1200" baseline="0">
          <a:solidFill>
            <a:schemeClr val="tx1"/>
          </a:solidFill>
          <a:effectLst/>
          <a:latin typeface="+mn-lt"/>
          <a:ea typeface="+mn-ea"/>
          <a:cs typeface="+mn-cs"/>
        </a:defRPr>
      </a:lvl2pPr>
      <a:lvl3pPr marL="857250" indent="-171450" algn="l" defTabSz="685800" rtl="0" eaLnBrk="0" fontAlgn="base" hangingPunct="0">
        <a:lnSpc>
          <a:spcPct val="90000"/>
        </a:lnSpc>
        <a:spcBef>
          <a:spcPts val="375"/>
        </a:spcBef>
        <a:spcAft>
          <a:spcPct val="0"/>
        </a:spcAft>
        <a:buClrTx/>
        <a:buSzTx/>
        <a:buFont typeface="Wingdings" panose="05000000000000000000" pitchFamily="2" charset="2"/>
        <a:buChar char="§"/>
        <a:defRPr kumimoji="0" sz="1500" b="0" i="0" u="none" kern="1200" baseline="0">
          <a:solidFill>
            <a:schemeClr val="tx1"/>
          </a:solidFill>
          <a:effectLst/>
          <a:latin typeface="+mn-lt"/>
          <a:ea typeface="+mn-ea"/>
          <a:cs typeface="+mn-cs"/>
        </a:defRPr>
      </a:lvl3pPr>
      <a:lvl4pPr marL="1200150" indent="-171450" algn="l" defTabSz="685800" rtl="0" eaLnBrk="0" fontAlgn="base" hangingPunct="0">
        <a:lnSpc>
          <a:spcPct val="90000"/>
        </a:lnSpc>
        <a:spcBef>
          <a:spcPts val="375"/>
        </a:spcBef>
        <a:spcAft>
          <a:spcPct val="0"/>
        </a:spcAft>
        <a:buClrTx/>
        <a:buSzTx/>
        <a:buFont typeface="Courier New" panose="02070309020205020404" pitchFamily="49" charset="0"/>
        <a:buChar char="o"/>
        <a:defRPr kumimoji="0" sz="1300" b="0" i="0" u="none" kern="1200" baseline="0">
          <a:solidFill>
            <a:schemeClr val="tx1"/>
          </a:solidFill>
          <a:effectLst/>
          <a:latin typeface="+mn-lt"/>
          <a:ea typeface="+mn-ea"/>
          <a:cs typeface="+mn-cs"/>
        </a:defRPr>
      </a:lvl4pPr>
      <a:lvl5pPr marL="1543050" indent="-171450" algn="l" defTabSz="685800" rtl="0" eaLnBrk="0" fontAlgn="base" hangingPunct="0">
        <a:lnSpc>
          <a:spcPct val="90000"/>
        </a:lnSpc>
        <a:spcBef>
          <a:spcPts val="375"/>
        </a:spcBef>
        <a:spcAft>
          <a:spcPct val="0"/>
        </a:spcAft>
        <a:buClrTx/>
        <a:buSzTx/>
        <a:buFont typeface="Arial" pitchFamily="34" charset="0"/>
        <a:buChar char="•"/>
        <a:defRPr kumimoji="0" sz="1300" b="0" i="0" u="none" kern="1200" baseline="0">
          <a:solidFill>
            <a:schemeClr val="tx1"/>
          </a:solidFill>
          <a:effectLst/>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350" kern="1200">
          <a:solidFill>
            <a:schemeClr val="tx1"/>
          </a:solidFill>
          <a:latin typeface="+mn-lt"/>
          <a:ea typeface="+mn-ea"/>
          <a:cs typeface="+mn-cs"/>
        </a:defRPr>
      </a:lvl9pPr>
    </p:bodyStyle>
    <p:otherStyle>
      <a:defPPr>
        <a:defRPr lang="en-US"/>
      </a:defPPr>
      <a:lvl1pPr marL="0" indent="0" algn="l" defTabSz="685800" rtl="0" eaLnBrk="1" fontAlgn="base" latinLnBrk="0" hangingPunct="1">
        <a:lnSpc>
          <a:spcPct val="100000"/>
        </a:lnSpc>
        <a:spcBef>
          <a:spcPct val="0"/>
        </a:spcBef>
        <a:spcAft>
          <a:spcPct val="0"/>
        </a:spcAft>
        <a:buClrTx/>
        <a:buSzTx/>
        <a:buFontTx/>
        <a:buNone/>
        <a:defRPr kumimoji="0" sz="1350" b="0" i="0" u="none" kern="1200" baseline="0">
          <a:solidFill>
            <a:schemeClr val="tx1"/>
          </a:solidFill>
          <a:effectLst/>
          <a:latin typeface="+mn-lt"/>
          <a:ea typeface="+mn-ea"/>
          <a:cs typeface="+mn-cs"/>
        </a:defRPr>
      </a:lvl1pPr>
      <a:lvl2pPr marL="342900" indent="0" algn="l" defTabSz="685800" rtl="0" eaLnBrk="1" fontAlgn="base" latinLnBrk="0" hangingPunct="1">
        <a:lnSpc>
          <a:spcPct val="100000"/>
        </a:lnSpc>
        <a:spcBef>
          <a:spcPct val="0"/>
        </a:spcBef>
        <a:spcAft>
          <a:spcPct val="0"/>
        </a:spcAft>
        <a:buClrTx/>
        <a:buSzTx/>
        <a:buFontTx/>
        <a:buNone/>
        <a:defRPr kumimoji="0" sz="1350" b="0" i="0" u="none" kern="1200" baseline="0">
          <a:solidFill>
            <a:schemeClr val="tx1"/>
          </a:solidFill>
          <a:effectLst/>
          <a:latin typeface="+mn-lt"/>
          <a:ea typeface="+mn-ea"/>
          <a:cs typeface="+mn-cs"/>
        </a:defRPr>
      </a:lvl2pPr>
      <a:lvl3pPr marL="685800" indent="0" algn="l" defTabSz="685800" rtl="0" eaLnBrk="1" fontAlgn="base" latinLnBrk="0" hangingPunct="1">
        <a:lnSpc>
          <a:spcPct val="100000"/>
        </a:lnSpc>
        <a:spcBef>
          <a:spcPct val="0"/>
        </a:spcBef>
        <a:spcAft>
          <a:spcPct val="0"/>
        </a:spcAft>
        <a:buClrTx/>
        <a:buSzTx/>
        <a:buFontTx/>
        <a:buNone/>
        <a:defRPr kumimoji="0" sz="1350" b="0" i="0" u="none" kern="1200" baseline="0">
          <a:solidFill>
            <a:schemeClr val="tx1"/>
          </a:solidFill>
          <a:effectLst/>
          <a:latin typeface="+mn-lt"/>
          <a:ea typeface="+mn-ea"/>
          <a:cs typeface="+mn-cs"/>
        </a:defRPr>
      </a:lvl3pPr>
      <a:lvl4pPr marL="1028700" indent="0" algn="l" defTabSz="685800" rtl="0" eaLnBrk="1" fontAlgn="base" latinLnBrk="0" hangingPunct="1">
        <a:lnSpc>
          <a:spcPct val="100000"/>
        </a:lnSpc>
        <a:spcBef>
          <a:spcPct val="0"/>
        </a:spcBef>
        <a:spcAft>
          <a:spcPct val="0"/>
        </a:spcAft>
        <a:buClrTx/>
        <a:buSzTx/>
        <a:buFontTx/>
        <a:buNone/>
        <a:defRPr kumimoji="0" sz="1350" b="0" i="0" u="none" kern="1200" baseline="0">
          <a:solidFill>
            <a:schemeClr val="tx1"/>
          </a:solidFill>
          <a:effectLst/>
          <a:latin typeface="+mn-lt"/>
          <a:ea typeface="+mn-ea"/>
          <a:cs typeface="+mn-cs"/>
        </a:defRPr>
      </a:lvl4pPr>
      <a:lvl5pPr marL="1371600" indent="0" algn="l" defTabSz="685800" rtl="0" eaLnBrk="1" fontAlgn="base" latinLnBrk="0" hangingPunct="1">
        <a:lnSpc>
          <a:spcPct val="100000"/>
        </a:lnSpc>
        <a:spcBef>
          <a:spcPct val="0"/>
        </a:spcBef>
        <a:spcAft>
          <a:spcPct val="0"/>
        </a:spcAft>
        <a:buClrTx/>
        <a:buSzTx/>
        <a:buFontTx/>
        <a:buNone/>
        <a:defRPr kumimoji="0" sz="1350" b="0" i="0" u="none" kern="1200" baseline="0">
          <a:solidFill>
            <a:schemeClr val="tx1"/>
          </a:solidFill>
          <a:effectLst/>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191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85800" y="1600200"/>
            <a:ext cx="77724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1"/>
          <p:cNvSpPr>
            <a:spLocks noGrp="1"/>
          </p:cNvSpPr>
          <p:nvPr>
            <p:ph type="dt" sz="half" idx="2"/>
          </p:nvPr>
        </p:nvSpPr>
        <p:spPr bwMode="auto">
          <a:xfrm>
            <a:off x="2743200" y="6248400"/>
            <a:ext cx="36576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lgn="ctr">
              <a:defRPr sz="1800" b="1" i="1">
                <a:solidFill>
                  <a:schemeClr val="bg1"/>
                </a:solidFill>
                <a:latin typeface="Arial Narrow" panose="020B0606020202030204" pitchFamily="34" charset="0"/>
                <a:cs typeface="Arial" panose="020B0604020202020204" pitchFamily="34" charset="0"/>
              </a:defRPr>
            </a:lvl1pPr>
          </a:lstStyle>
          <a:p>
            <a:pPr>
              <a:defRPr/>
            </a:pPr>
            <a:r>
              <a:rPr lang="en-US"/>
              <a:t>Murach's C++ Programming</a:t>
            </a:r>
            <a:endParaRPr lang="en-US" dirty="0"/>
          </a:p>
        </p:txBody>
      </p:sp>
      <p:sp>
        <p:nvSpPr>
          <p:cNvPr id="8" name="Footer Placeholder 2"/>
          <p:cNvSpPr>
            <a:spLocks noGrp="1"/>
          </p:cNvSpPr>
          <p:nvPr>
            <p:ph type="ftr" sz="quarter" idx="3"/>
          </p:nvPr>
        </p:nvSpPr>
        <p:spPr bwMode="auto">
          <a:xfrm>
            <a:off x="76200" y="6248400"/>
            <a:ext cx="27432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lgn="ctr">
              <a:defRPr sz="500">
                <a:solidFill>
                  <a:schemeClr val="bg1"/>
                </a:solidFill>
                <a:latin typeface="Arial Narrow" pitchFamily="34" charset="0"/>
              </a:defRPr>
            </a:lvl1pPr>
          </a:lstStyle>
          <a:p>
            <a:pPr>
              <a:defRPr/>
            </a:pPr>
            <a:r>
              <a:rPr lang="en-US"/>
              <a:t>© 2018, Mike Murach &amp; Associates, Inc.</a:t>
            </a:r>
            <a:endParaRPr lang="en-US" dirty="0"/>
          </a:p>
        </p:txBody>
      </p:sp>
      <p:sp>
        <p:nvSpPr>
          <p:cNvPr id="9" name="Slide Number Placeholder 3"/>
          <p:cNvSpPr>
            <a:spLocks noGrp="1"/>
          </p:cNvSpPr>
          <p:nvPr>
            <p:ph type="sldNum" sz="quarter" idx="4"/>
          </p:nvPr>
        </p:nvSpPr>
        <p:spPr bwMode="auto">
          <a:xfrm>
            <a:off x="6629400" y="6248400"/>
            <a:ext cx="1905000" cy="457200"/>
          </a:xfrm>
          <a:prstGeom prst="rect">
            <a:avLst/>
          </a:prstGeom>
          <a:noFill/>
          <a:ln>
            <a:miter lim="800000"/>
            <a:headEnd/>
            <a:tailEnd/>
          </a:ln>
        </p:spPr>
        <p:txBody>
          <a:bodyPr vert="horz" wrap="square" lIns="91440" tIns="45720" rIns="91440" bIns="45720" numCol="1" anchor="b" anchorCtr="0" compatLnSpc="1">
            <a:prstTxWarp prst="textNoShape">
              <a:avLst/>
            </a:prstTxWarp>
          </a:bodyPr>
          <a:lstStyle>
            <a:lvl1pPr algn="r">
              <a:defRPr sz="900">
                <a:latin typeface="Arial Narrow" pitchFamily="34" charset="0"/>
              </a:defRPr>
            </a:lvl1pPr>
          </a:lstStyle>
          <a:p>
            <a:pPr algn="l">
              <a:defRPr/>
            </a:pPr>
            <a:endParaRPr lang="en-US" sz="1400" dirty="0">
              <a:latin typeface="Times New Roman"/>
            </a:endParaRPr>
          </a:p>
          <a:p>
            <a:pPr>
              <a:defRPr/>
            </a:pPr>
            <a:r>
              <a:rPr lang="en-US" dirty="0">
                <a:solidFill>
                  <a:schemeClr val="bg1"/>
                </a:solidFill>
              </a:rPr>
              <a:t>C1, Slide </a:t>
            </a:r>
            <a:fld id="{BF5C1183-B085-4070-A402-C03A3F977D3D}" type="slidenum">
              <a:rPr lang="en-US" smtClean="0">
                <a:solidFill>
                  <a:schemeClr val="bg1"/>
                </a:solidFill>
              </a:rPr>
              <a:pPr>
                <a:defRPr/>
              </a:pPr>
              <a:t>‹#›</a:t>
            </a:fld>
            <a:endParaRPr lang="en-US" dirty="0">
              <a:solidFill>
                <a:schemeClr val="bg1"/>
              </a:solidFill>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6830" y="6397412"/>
            <a:ext cx="1228170" cy="231988"/>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4137" r:id="rId2"/>
    <p:sldLayoutId id="2147483677" r:id="rId3"/>
  </p:sldLayoutIdLst>
  <p:hf hdr="0"/>
  <p:txStyles>
    <p:titleStyle>
      <a:lvl1pPr algn="ctr" rtl="0" eaLnBrk="1" fontAlgn="base" hangingPunct="1">
        <a:spcBef>
          <a:spcPct val="0"/>
        </a:spcBef>
        <a:spcAft>
          <a:spcPct val="0"/>
        </a:spcAft>
        <a:defRPr sz="40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1800">
          <a:solidFill>
            <a:schemeClr val="tx1"/>
          </a:solidFill>
          <a:latin typeface="+mn-lt"/>
        </a:defRPr>
      </a:lvl4pPr>
      <a:lvl5pPr marL="2057400" indent="-228600" algn="l" rtl="0" eaLnBrk="1" fontAlgn="base" hangingPunct="1">
        <a:spcBef>
          <a:spcPct val="20000"/>
        </a:spcBef>
        <a:spcAft>
          <a:spcPct val="0"/>
        </a:spcAft>
        <a:buChar char="»"/>
        <a:defRPr sz="18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
          <p:cNvSpPr>
            <a:spLocks noGrp="1"/>
          </p:cNvSpPr>
          <p:nvPr>
            <p:ph type="dt" sz="half" idx="2"/>
          </p:nvPr>
        </p:nvSpPr>
        <p:spPr bwMode="auto">
          <a:xfrm>
            <a:off x="2743200" y="6248400"/>
            <a:ext cx="36576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Murach's C++ Programming</a:t>
            </a:r>
          </a:p>
        </p:txBody>
      </p:sp>
      <p:sp>
        <p:nvSpPr>
          <p:cNvPr id="8" name="Footer Placeholder 2"/>
          <p:cNvSpPr>
            <a:spLocks noGrp="1"/>
          </p:cNvSpPr>
          <p:nvPr>
            <p:ph type="ftr" sz="quarter" idx="3"/>
          </p:nvPr>
        </p:nvSpPr>
        <p:spPr bwMode="auto">
          <a:xfrm>
            <a:off x="76200" y="6248400"/>
            <a:ext cx="27432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 2018, Mike Murach &amp; Associates, Inc.</a:t>
            </a:r>
          </a:p>
        </p:txBody>
      </p:sp>
      <p:sp>
        <p:nvSpPr>
          <p:cNvPr id="9" name="Slide Number Placeholder 3"/>
          <p:cNvSpPr>
            <a:spLocks noGrp="1"/>
          </p:cNvSpPr>
          <p:nvPr>
            <p:ph type="sldNum" sz="quarter" idx="4"/>
          </p:nvPr>
        </p:nvSpPr>
        <p:spPr bwMode="auto">
          <a:xfrm>
            <a:off x="6629400" y="6248400"/>
            <a:ext cx="19050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C1, Slide </a:t>
            </a:r>
            <a:fld id="{BF5C1183-B085-4070-A402-C03A3F977D3D}" type="slidenum">
              <a:rPr lang="en-US" smtClean="0">
                <a:solidFill>
                  <a:schemeClr val="bg1"/>
                </a:solidFill>
              </a:rPr>
              <a:pPr>
                <a:defRPr/>
              </a:pPr>
              <a:t>‹#›</a:t>
            </a:fld>
            <a:endParaRPr lang="en-US">
              <a:solidFill>
                <a:schemeClr val="bg1"/>
              </a:solidFill>
            </a:endParaRPr>
          </a:p>
        </p:txBody>
      </p:sp>
      <p:pic>
        <p:nvPicPr>
          <p:cNvPr id="3" name="Picture 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76830" y="6397412"/>
            <a:ext cx="1228170" cy="231988"/>
          </a:xfrm>
          <a:prstGeom prst="rect">
            <a:avLst/>
          </a:prstGeom>
        </p:spPr>
      </p:pic>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Lst>
  <p:transition/>
  <p:hf hdr="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defRPr>
      </a:lvl2pPr>
      <a:lvl3pPr algn="ctr" rtl="0" eaLnBrk="1" fontAlgn="base" hangingPunct="1">
        <a:spcBef>
          <a:spcPct val="0"/>
        </a:spcBef>
        <a:spcAft>
          <a:spcPct val="0"/>
        </a:spcAft>
        <a:defRPr sz="4400">
          <a:solidFill>
            <a:schemeClr val="tx2"/>
          </a:solidFill>
          <a:latin typeface="Arial" pitchFamily="34" charset="0"/>
        </a:defRPr>
      </a:lvl3pPr>
      <a:lvl4pPr algn="ctr" rtl="0" eaLnBrk="1" fontAlgn="base" hangingPunct="1">
        <a:spcBef>
          <a:spcPct val="0"/>
        </a:spcBef>
        <a:spcAft>
          <a:spcPct val="0"/>
        </a:spcAft>
        <a:defRPr sz="4400">
          <a:solidFill>
            <a:schemeClr val="tx2"/>
          </a:solidFill>
          <a:latin typeface="Arial" pitchFamily="34" charset="0"/>
        </a:defRPr>
      </a:lvl4pPr>
      <a:lvl5pPr algn="ctr" rtl="0" eaLnBrk="1" fontAlgn="base" hangingPunct="1">
        <a:spcBef>
          <a:spcPct val="0"/>
        </a:spcBef>
        <a:spcAft>
          <a:spcPct val="0"/>
        </a:spcAft>
        <a:defRPr sz="4400">
          <a:solidFill>
            <a:schemeClr val="tx2"/>
          </a:solidFill>
          <a:latin typeface="Arial" pitchFamily="34"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
          <p:cNvSpPr>
            <a:spLocks noGrp="1"/>
          </p:cNvSpPr>
          <p:nvPr>
            <p:ph type="dt" sz="half" idx="2"/>
          </p:nvPr>
        </p:nvSpPr>
        <p:spPr bwMode="auto">
          <a:xfrm>
            <a:off x="2743200" y="6248400"/>
            <a:ext cx="36576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Murach's C++ Programming</a:t>
            </a:r>
          </a:p>
        </p:txBody>
      </p:sp>
      <p:sp>
        <p:nvSpPr>
          <p:cNvPr id="8" name="Footer Placeholder 2"/>
          <p:cNvSpPr>
            <a:spLocks noGrp="1"/>
          </p:cNvSpPr>
          <p:nvPr>
            <p:ph type="ftr" sz="quarter" idx="3"/>
          </p:nvPr>
        </p:nvSpPr>
        <p:spPr bwMode="auto">
          <a:xfrm>
            <a:off x="76200" y="6248400"/>
            <a:ext cx="27432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 2018, Mike Murach &amp; Associates, Inc.</a:t>
            </a:r>
          </a:p>
        </p:txBody>
      </p:sp>
      <p:sp>
        <p:nvSpPr>
          <p:cNvPr id="9" name="Slide Number Placeholder 3"/>
          <p:cNvSpPr>
            <a:spLocks noGrp="1"/>
          </p:cNvSpPr>
          <p:nvPr>
            <p:ph type="sldNum" sz="quarter" idx="4"/>
          </p:nvPr>
        </p:nvSpPr>
        <p:spPr bwMode="auto">
          <a:xfrm>
            <a:off x="6629400" y="6248400"/>
            <a:ext cx="19050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C1, Slide </a:t>
            </a:r>
            <a:fld id="{BF5C1183-B085-4070-A402-C03A3F977D3D}" type="slidenum">
              <a:rPr lang="en-US" smtClean="0">
                <a:solidFill>
                  <a:schemeClr val="bg1"/>
                </a:solidFill>
              </a:rPr>
              <a:pPr>
                <a:defRPr/>
              </a:pPr>
              <a:t>‹#›</a:t>
            </a:fld>
            <a:endParaRPr lang="en-US">
              <a:solidFill>
                <a:schemeClr val="bg1"/>
              </a:solidFill>
            </a:endParaRPr>
          </a:p>
        </p:txBody>
      </p:sp>
      <p:pic>
        <p:nvPicPr>
          <p:cNvPr id="3" name="Picture 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76830" y="6397412"/>
            <a:ext cx="1228170" cy="231988"/>
          </a:xfrm>
          <a:prstGeom prst="rect">
            <a:avLst/>
          </a:prstGeom>
        </p:spPr>
      </p:pic>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Lst>
  <p:transition/>
  <p:hf hdr="0"/>
  <p:txStyles>
    <p:titleStyle>
      <a:defPPr/>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defRPr>
      </a:lvl2pPr>
      <a:lvl3pPr algn="ctr" rtl="0" eaLnBrk="1" fontAlgn="base" hangingPunct="1">
        <a:spcBef>
          <a:spcPct val="0"/>
        </a:spcBef>
        <a:spcAft>
          <a:spcPct val="0"/>
        </a:spcAft>
        <a:defRPr sz="4400">
          <a:solidFill>
            <a:schemeClr val="tx2"/>
          </a:solidFill>
          <a:latin typeface="Arial" pitchFamily="34" charset="0"/>
        </a:defRPr>
      </a:lvl3pPr>
      <a:lvl4pPr algn="ctr" rtl="0" eaLnBrk="1" fontAlgn="base" hangingPunct="1">
        <a:spcBef>
          <a:spcPct val="0"/>
        </a:spcBef>
        <a:spcAft>
          <a:spcPct val="0"/>
        </a:spcAft>
        <a:defRPr sz="4400">
          <a:solidFill>
            <a:schemeClr val="tx2"/>
          </a:solidFill>
          <a:latin typeface="Arial" pitchFamily="34" charset="0"/>
        </a:defRPr>
      </a:lvl4pPr>
      <a:lvl5pPr algn="ctr" rtl="0" eaLnBrk="1" fontAlgn="base" hangingPunct="1">
        <a:spcBef>
          <a:spcPct val="0"/>
        </a:spcBef>
        <a:spcAft>
          <a:spcPct val="0"/>
        </a:spcAft>
        <a:defRPr sz="4400">
          <a:solidFill>
            <a:schemeClr val="tx2"/>
          </a:solidFill>
          <a:latin typeface="Arial" pitchFamily="34"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defPPr/>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
          <p:cNvSpPr>
            <a:spLocks noGrp="1"/>
          </p:cNvSpPr>
          <p:nvPr>
            <p:ph type="dt" sz="half" idx="2"/>
          </p:nvPr>
        </p:nvSpPr>
        <p:spPr bwMode="auto">
          <a:xfrm>
            <a:off x="2743200" y="6248400"/>
            <a:ext cx="36576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Murach's C++ Programming</a:t>
            </a:r>
          </a:p>
        </p:txBody>
      </p:sp>
      <p:sp>
        <p:nvSpPr>
          <p:cNvPr id="8" name="Footer Placeholder 2"/>
          <p:cNvSpPr>
            <a:spLocks noGrp="1"/>
          </p:cNvSpPr>
          <p:nvPr>
            <p:ph type="ftr" sz="quarter" idx="3"/>
          </p:nvPr>
        </p:nvSpPr>
        <p:spPr bwMode="auto">
          <a:xfrm>
            <a:off x="76200" y="6248400"/>
            <a:ext cx="27432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 2018, Mike Murach &amp; Associates, Inc.</a:t>
            </a:r>
          </a:p>
        </p:txBody>
      </p:sp>
      <p:sp>
        <p:nvSpPr>
          <p:cNvPr id="9" name="Slide Number Placeholder 3"/>
          <p:cNvSpPr>
            <a:spLocks noGrp="1"/>
          </p:cNvSpPr>
          <p:nvPr>
            <p:ph type="sldNum" sz="quarter" idx="4"/>
          </p:nvPr>
        </p:nvSpPr>
        <p:spPr bwMode="auto">
          <a:xfrm>
            <a:off x="6629400" y="6248400"/>
            <a:ext cx="19050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C1, Slide </a:t>
            </a:r>
            <a:fld id="{BF5C1183-B085-4070-A402-C03A3F977D3D}" type="slidenum">
              <a:rPr lang="en-US" smtClean="0">
                <a:solidFill>
                  <a:schemeClr val="bg1"/>
                </a:solidFill>
              </a:rPr>
              <a:pPr>
                <a:defRPr/>
              </a:pPr>
              <a:t>‹#›</a:t>
            </a:fld>
            <a:endParaRPr lang="en-US">
              <a:solidFill>
                <a:schemeClr val="bg1"/>
              </a:solidFill>
            </a:endParaRPr>
          </a:p>
        </p:txBody>
      </p:sp>
      <p:pic>
        <p:nvPicPr>
          <p:cNvPr id="3" name="Picture 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76830" y="6397412"/>
            <a:ext cx="1228170" cy="231988"/>
          </a:xfrm>
          <a:prstGeom prst="rect">
            <a:avLst/>
          </a:prstGeom>
        </p:spPr>
      </p:pic>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Lst>
  <p:transition/>
  <p:hf hdr="0"/>
  <p:txStyles>
    <p:titleStyle>
      <a:defPPr/>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defRPr>
      </a:lvl2pPr>
      <a:lvl3pPr algn="ctr" rtl="0" eaLnBrk="1" fontAlgn="base" hangingPunct="1">
        <a:spcBef>
          <a:spcPct val="0"/>
        </a:spcBef>
        <a:spcAft>
          <a:spcPct val="0"/>
        </a:spcAft>
        <a:defRPr sz="4400">
          <a:solidFill>
            <a:schemeClr val="tx2"/>
          </a:solidFill>
          <a:latin typeface="Arial" pitchFamily="34" charset="0"/>
        </a:defRPr>
      </a:lvl3pPr>
      <a:lvl4pPr algn="ctr" rtl="0" eaLnBrk="1" fontAlgn="base" hangingPunct="1">
        <a:spcBef>
          <a:spcPct val="0"/>
        </a:spcBef>
        <a:spcAft>
          <a:spcPct val="0"/>
        </a:spcAft>
        <a:defRPr sz="4400">
          <a:solidFill>
            <a:schemeClr val="tx2"/>
          </a:solidFill>
          <a:latin typeface="Arial" pitchFamily="34" charset="0"/>
        </a:defRPr>
      </a:lvl4pPr>
      <a:lvl5pPr algn="ctr" rtl="0" eaLnBrk="1" fontAlgn="base" hangingPunct="1">
        <a:spcBef>
          <a:spcPct val="0"/>
        </a:spcBef>
        <a:spcAft>
          <a:spcPct val="0"/>
        </a:spcAft>
        <a:defRPr sz="4400">
          <a:solidFill>
            <a:schemeClr val="tx2"/>
          </a:solidFill>
          <a:latin typeface="Arial" pitchFamily="34"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defPPr/>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
          <p:cNvSpPr>
            <a:spLocks noGrp="1"/>
          </p:cNvSpPr>
          <p:nvPr>
            <p:ph type="dt" sz="half" idx="2"/>
          </p:nvPr>
        </p:nvSpPr>
        <p:spPr bwMode="auto">
          <a:xfrm>
            <a:off x="2743200" y="6248400"/>
            <a:ext cx="36576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Murach's C++ Programming</a:t>
            </a:r>
          </a:p>
        </p:txBody>
      </p:sp>
      <p:sp>
        <p:nvSpPr>
          <p:cNvPr id="8" name="Footer Placeholder 2"/>
          <p:cNvSpPr>
            <a:spLocks noGrp="1"/>
          </p:cNvSpPr>
          <p:nvPr>
            <p:ph type="ftr" sz="quarter" idx="3"/>
          </p:nvPr>
        </p:nvSpPr>
        <p:spPr bwMode="auto">
          <a:xfrm>
            <a:off x="76200" y="6248400"/>
            <a:ext cx="27432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 2018, Mike Murach &amp; Associates, Inc.</a:t>
            </a:r>
          </a:p>
        </p:txBody>
      </p:sp>
      <p:sp>
        <p:nvSpPr>
          <p:cNvPr id="9" name="Slide Number Placeholder 3"/>
          <p:cNvSpPr>
            <a:spLocks noGrp="1"/>
          </p:cNvSpPr>
          <p:nvPr>
            <p:ph type="sldNum" sz="quarter" idx="4"/>
          </p:nvPr>
        </p:nvSpPr>
        <p:spPr bwMode="auto">
          <a:xfrm>
            <a:off x="6629400" y="6248400"/>
            <a:ext cx="19050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C1, Slide </a:t>
            </a:r>
            <a:fld id="{BF5C1183-B085-4070-A402-C03A3F977D3D}" type="slidenum">
              <a:rPr lang="en-US" smtClean="0">
                <a:solidFill>
                  <a:schemeClr val="bg1"/>
                </a:solidFill>
              </a:rPr>
              <a:pPr>
                <a:defRPr/>
              </a:pPr>
              <a:t>‹#›</a:t>
            </a:fld>
            <a:endParaRPr lang="en-US">
              <a:solidFill>
                <a:schemeClr val="bg1"/>
              </a:solidFill>
            </a:endParaRPr>
          </a:p>
        </p:txBody>
      </p:sp>
      <p:pic>
        <p:nvPicPr>
          <p:cNvPr id="3" name="Picture 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76830" y="6397412"/>
            <a:ext cx="1228170" cy="231988"/>
          </a:xfrm>
          <a:prstGeom prst="rect">
            <a:avLst/>
          </a:prstGeom>
        </p:spPr>
      </p:pic>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ransition/>
  <p:hf hdr="0"/>
  <p:txStyles>
    <p:titleStyle>
      <a:defPPr/>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defRPr>
      </a:lvl2pPr>
      <a:lvl3pPr algn="ctr" rtl="0" eaLnBrk="1" fontAlgn="base" hangingPunct="1">
        <a:spcBef>
          <a:spcPct val="0"/>
        </a:spcBef>
        <a:spcAft>
          <a:spcPct val="0"/>
        </a:spcAft>
        <a:defRPr sz="4400">
          <a:solidFill>
            <a:schemeClr val="tx2"/>
          </a:solidFill>
          <a:latin typeface="Arial" pitchFamily="34" charset="0"/>
        </a:defRPr>
      </a:lvl3pPr>
      <a:lvl4pPr algn="ctr" rtl="0" eaLnBrk="1" fontAlgn="base" hangingPunct="1">
        <a:spcBef>
          <a:spcPct val="0"/>
        </a:spcBef>
        <a:spcAft>
          <a:spcPct val="0"/>
        </a:spcAft>
        <a:defRPr sz="4400">
          <a:solidFill>
            <a:schemeClr val="tx2"/>
          </a:solidFill>
          <a:latin typeface="Arial" pitchFamily="34" charset="0"/>
        </a:defRPr>
      </a:lvl4pPr>
      <a:lvl5pPr algn="ctr" rtl="0" eaLnBrk="1" fontAlgn="base" hangingPunct="1">
        <a:spcBef>
          <a:spcPct val="0"/>
        </a:spcBef>
        <a:spcAft>
          <a:spcPct val="0"/>
        </a:spcAft>
        <a:defRPr sz="4400">
          <a:solidFill>
            <a:schemeClr val="tx2"/>
          </a:solidFill>
          <a:latin typeface="Arial" pitchFamily="34"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defPPr/>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
          <p:cNvSpPr>
            <a:spLocks noGrp="1"/>
          </p:cNvSpPr>
          <p:nvPr>
            <p:ph type="dt" sz="half" idx="2"/>
          </p:nvPr>
        </p:nvSpPr>
        <p:spPr bwMode="auto">
          <a:xfrm>
            <a:off x="2743200" y="6248400"/>
            <a:ext cx="36576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Murach's C++ Programming</a:t>
            </a:r>
          </a:p>
        </p:txBody>
      </p:sp>
      <p:sp>
        <p:nvSpPr>
          <p:cNvPr id="8" name="Footer Placeholder 2"/>
          <p:cNvSpPr>
            <a:spLocks noGrp="1"/>
          </p:cNvSpPr>
          <p:nvPr>
            <p:ph type="ftr" sz="quarter" idx="3"/>
          </p:nvPr>
        </p:nvSpPr>
        <p:spPr bwMode="auto">
          <a:xfrm>
            <a:off x="76200" y="6248400"/>
            <a:ext cx="27432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 2018, Mike Murach &amp; Associates, Inc.</a:t>
            </a:r>
          </a:p>
        </p:txBody>
      </p:sp>
      <p:sp>
        <p:nvSpPr>
          <p:cNvPr id="9" name="Slide Number Placeholder 3"/>
          <p:cNvSpPr>
            <a:spLocks noGrp="1"/>
          </p:cNvSpPr>
          <p:nvPr>
            <p:ph type="sldNum" sz="quarter" idx="4"/>
          </p:nvPr>
        </p:nvSpPr>
        <p:spPr bwMode="auto">
          <a:xfrm>
            <a:off x="6629400" y="6248400"/>
            <a:ext cx="19050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C1, Slide </a:t>
            </a:r>
            <a:fld id="{BF5C1183-B085-4070-A402-C03A3F977D3D}" type="slidenum">
              <a:rPr lang="en-US" smtClean="0">
                <a:solidFill>
                  <a:schemeClr val="bg1"/>
                </a:solidFill>
              </a:rPr>
              <a:pPr>
                <a:defRPr/>
              </a:pPr>
              <a:t>‹#›</a:t>
            </a:fld>
            <a:endParaRPr lang="en-US">
              <a:solidFill>
                <a:schemeClr val="bg1"/>
              </a:solidFill>
            </a:endParaRPr>
          </a:p>
        </p:txBody>
      </p:sp>
      <p:pic>
        <p:nvPicPr>
          <p:cNvPr id="3" name="Picture 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6830" y="6397412"/>
            <a:ext cx="1228170" cy="231988"/>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Lst>
  <p:transition/>
  <p:hf hdr="0"/>
  <p:txStyles>
    <p:titleStyle>
      <a:defPPr/>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defRPr>
      </a:lvl2pPr>
      <a:lvl3pPr algn="ctr" rtl="0" eaLnBrk="1" fontAlgn="base" hangingPunct="1">
        <a:spcBef>
          <a:spcPct val="0"/>
        </a:spcBef>
        <a:spcAft>
          <a:spcPct val="0"/>
        </a:spcAft>
        <a:defRPr sz="4400">
          <a:solidFill>
            <a:schemeClr val="tx2"/>
          </a:solidFill>
          <a:latin typeface="Arial" pitchFamily="34" charset="0"/>
        </a:defRPr>
      </a:lvl3pPr>
      <a:lvl4pPr algn="ctr" rtl="0" eaLnBrk="1" fontAlgn="base" hangingPunct="1">
        <a:spcBef>
          <a:spcPct val="0"/>
        </a:spcBef>
        <a:spcAft>
          <a:spcPct val="0"/>
        </a:spcAft>
        <a:defRPr sz="4400">
          <a:solidFill>
            <a:schemeClr val="tx2"/>
          </a:solidFill>
          <a:latin typeface="Arial" pitchFamily="34" charset="0"/>
        </a:defRPr>
      </a:lvl4pPr>
      <a:lvl5pPr algn="ctr" rtl="0" eaLnBrk="1" fontAlgn="base" hangingPunct="1">
        <a:spcBef>
          <a:spcPct val="0"/>
        </a:spcBef>
        <a:spcAft>
          <a:spcPct val="0"/>
        </a:spcAft>
        <a:defRPr sz="4400">
          <a:solidFill>
            <a:schemeClr val="tx2"/>
          </a:solidFill>
          <a:latin typeface="Arial" pitchFamily="34"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defPPr/>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
          <p:cNvSpPr>
            <a:spLocks noGrp="1"/>
          </p:cNvSpPr>
          <p:nvPr>
            <p:ph type="dt" sz="half" idx="2"/>
          </p:nvPr>
        </p:nvSpPr>
        <p:spPr bwMode="auto">
          <a:xfrm>
            <a:off x="2743200" y="6248400"/>
            <a:ext cx="36576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Murach's C++ Programming</a:t>
            </a:r>
          </a:p>
        </p:txBody>
      </p:sp>
      <p:sp>
        <p:nvSpPr>
          <p:cNvPr id="8" name="Footer Placeholder 2"/>
          <p:cNvSpPr>
            <a:spLocks noGrp="1"/>
          </p:cNvSpPr>
          <p:nvPr>
            <p:ph type="ftr" sz="quarter" idx="3"/>
          </p:nvPr>
        </p:nvSpPr>
        <p:spPr bwMode="auto">
          <a:xfrm>
            <a:off x="76200" y="6248400"/>
            <a:ext cx="27432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 2018, Mike Murach &amp; Associates, Inc.</a:t>
            </a:r>
          </a:p>
        </p:txBody>
      </p:sp>
      <p:sp>
        <p:nvSpPr>
          <p:cNvPr id="9" name="Slide Number Placeholder 3"/>
          <p:cNvSpPr>
            <a:spLocks noGrp="1"/>
          </p:cNvSpPr>
          <p:nvPr>
            <p:ph type="sldNum" sz="quarter" idx="4"/>
          </p:nvPr>
        </p:nvSpPr>
        <p:spPr bwMode="auto">
          <a:xfrm>
            <a:off x="6629400" y="6248400"/>
            <a:ext cx="19050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C1, Slide </a:t>
            </a:r>
            <a:fld id="{BF5C1183-B085-4070-A402-C03A3F977D3D}" type="slidenum">
              <a:rPr lang="en-US" smtClean="0">
                <a:solidFill>
                  <a:schemeClr val="bg1"/>
                </a:solidFill>
              </a:rPr>
              <a:pPr>
                <a:defRPr/>
              </a:pPr>
              <a:t>‹#›</a:t>
            </a:fld>
            <a:endParaRPr lang="en-US">
              <a:solidFill>
                <a:schemeClr val="bg1"/>
              </a:solidFill>
            </a:endParaRPr>
          </a:p>
        </p:txBody>
      </p:sp>
      <p:pic>
        <p:nvPicPr>
          <p:cNvPr id="3" name="Picture 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6830" y="6397412"/>
            <a:ext cx="1228170" cy="231988"/>
          </a:xfrm>
          <a:prstGeom prst="rect">
            <a:avLst/>
          </a:prstGeom>
        </p:spPr>
      </p:pic>
    </p:spTree>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Lst>
  <p:transition/>
  <p:hf hdr="0"/>
  <p:txStyles>
    <p:titleStyle>
      <a:defPPr/>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defRPr>
      </a:lvl2pPr>
      <a:lvl3pPr algn="ctr" rtl="0" eaLnBrk="1" fontAlgn="base" hangingPunct="1">
        <a:spcBef>
          <a:spcPct val="0"/>
        </a:spcBef>
        <a:spcAft>
          <a:spcPct val="0"/>
        </a:spcAft>
        <a:defRPr sz="4400">
          <a:solidFill>
            <a:schemeClr val="tx2"/>
          </a:solidFill>
          <a:latin typeface="Arial" pitchFamily="34" charset="0"/>
        </a:defRPr>
      </a:lvl3pPr>
      <a:lvl4pPr algn="ctr" rtl="0" eaLnBrk="1" fontAlgn="base" hangingPunct="1">
        <a:spcBef>
          <a:spcPct val="0"/>
        </a:spcBef>
        <a:spcAft>
          <a:spcPct val="0"/>
        </a:spcAft>
        <a:defRPr sz="4400">
          <a:solidFill>
            <a:schemeClr val="tx2"/>
          </a:solidFill>
          <a:latin typeface="Arial" pitchFamily="34" charset="0"/>
        </a:defRPr>
      </a:lvl4pPr>
      <a:lvl5pPr algn="ctr" rtl="0" eaLnBrk="1" fontAlgn="base" hangingPunct="1">
        <a:spcBef>
          <a:spcPct val="0"/>
        </a:spcBef>
        <a:spcAft>
          <a:spcPct val="0"/>
        </a:spcAft>
        <a:defRPr sz="4400">
          <a:solidFill>
            <a:schemeClr val="tx2"/>
          </a:solidFill>
          <a:latin typeface="Arial" pitchFamily="34"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defPPr/>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lstStyle>
          <a:p>
            <a:pPr lvl="0"/>
            <a:r>
              <a:rPr lang="en-US"/>
              <a:t>Click to edit Master title style</a:t>
            </a:r>
          </a:p>
        </p:txBody>
      </p:sp>
      <p:sp>
        <p:nvSpPr>
          <p:cNvPr id="1027" name="Rectangle 3"/>
          <p:cNvSpPr>
            <a:spLocks noGrp="1" noChangeArrowheads="1"/>
          </p:cNvSpPr>
          <p:nvPr>
            <p:ph type="body" idx="1"/>
          </p:nvPr>
        </p:nvSpPr>
        <p:spPr bwMode="auto">
          <a:xfrm>
            <a:off x="685800" y="15240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
          <p:cNvSpPr>
            <a:spLocks noGrp="1"/>
          </p:cNvSpPr>
          <p:nvPr>
            <p:ph type="dt" sz="half" idx="2"/>
          </p:nvPr>
        </p:nvSpPr>
        <p:spPr bwMode="auto">
          <a:xfrm>
            <a:off x="2743200" y="6248400"/>
            <a:ext cx="36576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1800" b="1" i="1" kern="1200">
                <a:solidFill>
                  <a:schemeClr val="bg1"/>
                </a:solidFill>
                <a:latin typeface="Arial Narrow" panose="020B0606020202030204" pitchFamily="34"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Murach's C++ Programming</a:t>
            </a:r>
          </a:p>
        </p:txBody>
      </p:sp>
      <p:sp>
        <p:nvSpPr>
          <p:cNvPr id="8" name="Footer Placeholder 2"/>
          <p:cNvSpPr>
            <a:spLocks noGrp="1"/>
          </p:cNvSpPr>
          <p:nvPr>
            <p:ph type="ftr" sz="quarter" idx="3"/>
          </p:nvPr>
        </p:nvSpPr>
        <p:spPr bwMode="auto">
          <a:xfrm>
            <a:off x="76200" y="6248400"/>
            <a:ext cx="27432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ctr" rtl="0" eaLnBrk="0" fontAlgn="base" hangingPunct="0">
              <a:spcBef>
                <a:spcPct val="0"/>
              </a:spcBef>
              <a:spcAft>
                <a:spcPct val="0"/>
              </a:spcAft>
              <a:defRPr sz="500" kern="1200">
                <a:solidFill>
                  <a:schemeClr val="bg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defRPr/>
            </a:pPr>
            <a:r>
              <a:rPr lang="en-US"/>
              <a:t>© 2018, Mike Murach &amp; Associates, Inc.</a:t>
            </a:r>
          </a:p>
        </p:txBody>
      </p:sp>
      <p:sp>
        <p:nvSpPr>
          <p:cNvPr id="9" name="Slide Number Placeholder 3"/>
          <p:cNvSpPr>
            <a:spLocks noGrp="1"/>
          </p:cNvSpPr>
          <p:nvPr>
            <p:ph type="sldNum" sz="quarter" idx="4"/>
          </p:nvPr>
        </p:nvSpPr>
        <p:spPr bwMode="auto">
          <a:xfrm>
            <a:off x="6629400" y="6248400"/>
            <a:ext cx="1905000" cy="457200"/>
          </a:xfrm>
          <a:prstGeom prst="rect">
            <a:avLst/>
          </a:prstGeom>
          <a:noFill/>
          <a:ln>
            <a:miter lim="800000"/>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9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algn="l">
              <a:defRPr/>
            </a:pPr>
            <a:endParaRPr lang="en-US" sz="1400">
              <a:latin typeface="Times New Roman"/>
            </a:endParaRPr>
          </a:p>
          <a:p>
            <a:pPr>
              <a:defRPr/>
            </a:pPr>
            <a:r>
              <a:rPr lang="en-US">
                <a:solidFill>
                  <a:schemeClr val="bg1"/>
                </a:solidFill>
              </a:rPr>
              <a:t>C1, Slide </a:t>
            </a:r>
            <a:fld id="{BF5C1183-B085-4070-A402-C03A3F977D3D}" type="slidenum">
              <a:rPr lang="en-US" smtClean="0">
                <a:solidFill>
                  <a:schemeClr val="bg1"/>
                </a:solidFill>
              </a:rPr>
              <a:pPr>
                <a:defRPr/>
              </a:pPr>
              <a:t>‹#›</a:t>
            </a:fld>
            <a:endParaRPr lang="en-US">
              <a:solidFill>
                <a:schemeClr val="bg1"/>
              </a:solidFill>
            </a:endParaRPr>
          </a:p>
        </p:txBody>
      </p:sp>
      <p:pic>
        <p:nvPicPr>
          <p:cNvPr id="3" name="Picture 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6830" y="6397412"/>
            <a:ext cx="1228170" cy="231988"/>
          </a:xfrm>
          <a:prstGeom prst="rect">
            <a:avLst/>
          </a:prstGeom>
        </p:spPr>
      </p:pic>
    </p:spTree>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Lst>
  <p:transition/>
  <p:hf hdr="0"/>
  <p:txStyles>
    <p:titleStyle>
      <a:defPPr/>
      <a:lvl1pPr algn="ctr" rtl="0" eaLnBrk="1" fontAlgn="base" hangingPunct="1">
        <a:spcBef>
          <a:spcPct val="0"/>
        </a:spcBef>
        <a:spcAft>
          <a:spcPct val="0"/>
        </a:spcAft>
        <a:defRPr sz="40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itchFamily="34" charset="0"/>
        </a:defRPr>
      </a:lvl2pPr>
      <a:lvl3pPr algn="ctr" rtl="0" eaLnBrk="1" fontAlgn="base" hangingPunct="1">
        <a:spcBef>
          <a:spcPct val="0"/>
        </a:spcBef>
        <a:spcAft>
          <a:spcPct val="0"/>
        </a:spcAft>
        <a:defRPr sz="4400">
          <a:solidFill>
            <a:schemeClr val="tx2"/>
          </a:solidFill>
          <a:latin typeface="Arial" pitchFamily="34" charset="0"/>
        </a:defRPr>
      </a:lvl3pPr>
      <a:lvl4pPr algn="ctr" rtl="0" eaLnBrk="1" fontAlgn="base" hangingPunct="1">
        <a:spcBef>
          <a:spcPct val="0"/>
        </a:spcBef>
        <a:spcAft>
          <a:spcPct val="0"/>
        </a:spcAft>
        <a:defRPr sz="4400">
          <a:solidFill>
            <a:schemeClr val="tx2"/>
          </a:solidFill>
          <a:latin typeface="Arial" pitchFamily="34" charset="0"/>
        </a:defRPr>
      </a:lvl4pPr>
      <a:lvl5pPr algn="ctr" rtl="0" eaLnBrk="1" fontAlgn="base" hangingPunct="1">
        <a:spcBef>
          <a:spcPct val="0"/>
        </a:spcBef>
        <a:spcAft>
          <a:spcPct val="0"/>
        </a:spcAft>
        <a:defRPr sz="4400">
          <a:solidFill>
            <a:schemeClr val="tx2"/>
          </a:solidFill>
          <a:latin typeface="Arial" pitchFamily="34"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defPPr/>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sz="1800">
          <a:solidFill>
            <a:schemeClr val="tx1"/>
          </a:solidFill>
          <a:latin typeface="+mn-lt"/>
        </a:defRPr>
      </a:lvl4pPr>
      <a:lvl5pPr marL="2057400" indent="-228600" algn="l" rtl="0" eaLnBrk="1" fontAlgn="base" hangingPunct="1">
        <a:spcBef>
          <a:spcPct val="20000"/>
        </a:spcBef>
        <a:spcAft>
          <a:spcPct val="0"/>
        </a:spcAft>
        <a:buChar char="»"/>
        <a:defRPr sz="18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0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7.xml"/></Relationships>
</file>

<file path=ppt/slides/_rels/slide10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5.xml"/></Relationships>
</file>

<file path=ppt/slides/_rels/slide10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5.xml"/></Relationships>
</file>

<file path=ppt/slides/_rels/slide10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0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7.xml"/></Relationships>
</file>

<file path=ppt/slides/_rels/slide10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7.xml"/></Relationships>
</file>

<file path=ppt/slides/_rels/slide10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7.xml"/></Relationships>
</file>

<file path=ppt/slides/_rels/slide11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7.xml"/></Relationships>
</file>

<file path=ppt/slides/_rels/slide11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1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2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1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0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07.xml"/></Relationships>
</file>

<file path=ppt/slides/_rels/slide1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14.xml"/></Relationships>
</file>

<file path=ppt/slides/_rels/slide1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14.xml"/></Relationships>
</file>

<file path=ppt/slides/_rels/slide15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0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64.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4.png"/><Relationship Id="rId2" Type="http://schemas.openxmlformats.org/officeDocument/2006/relationships/customXml" Target="../ink/ink2.xml"/><Relationship Id="rId1" Type="http://schemas.openxmlformats.org/officeDocument/2006/relationships/slideLayout" Target="../slideLayouts/slideLayout128.xml"/><Relationship Id="rId6" Type="http://schemas.openxmlformats.org/officeDocument/2006/relationships/customXml" Target="../ink/ink4.xml"/><Relationship Id="rId5" Type="http://schemas.openxmlformats.org/officeDocument/2006/relationships/image" Target="../media/image83.png"/><Relationship Id="rId4" Type="http://schemas.openxmlformats.org/officeDocument/2006/relationships/customXml" Target="../ink/ink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6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8.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8.xml"/></Relationships>
</file>

<file path=ppt/slides/_rels/slide17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7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7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8.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8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8.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128.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8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8.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8.xml"/></Relationships>
</file>

<file path=ppt/slides/_rels/slide20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51.xml"/></Relationships>
</file>

<file path=ppt/slides/_rels/slide2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51.xml"/></Relationships>
</file>

<file path=ppt/slides/_rels/slide20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51.xml"/></Relationships>
</file>

<file path=ppt/slides/_rels/slide20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5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20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5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8.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21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58.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21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51.xml"/></Relationships>
</file>

<file path=ppt/slides/_rels/slide21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5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22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58.xml"/></Relationships>
</file>

<file path=ppt/slides/_rels/slide22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58.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22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5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2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60.xml"/><Relationship Id="rId4" Type="http://schemas.openxmlformats.org/officeDocument/2006/relationships/image" Target="../media/image109.png"/></Relationships>
</file>

<file path=ppt/slides/_rels/slide22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61.xml"/><Relationship Id="rId4" Type="http://schemas.openxmlformats.org/officeDocument/2006/relationships/image" Target="../media/image112.jpeg"/></Relationships>
</file>

<file path=ppt/slides/_rels/slide22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jpeg"/><Relationship Id="rId1" Type="http://schemas.openxmlformats.org/officeDocument/2006/relationships/slideLayout" Target="../slideLayouts/slideLayout16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6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23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161.xml"/><Relationship Id="rId4" Type="http://schemas.openxmlformats.org/officeDocument/2006/relationships/image" Target="../media/image118.png"/></Relationships>
</file>

<file path=ppt/slides/_rels/slide23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61.xml"/><Relationship Id="rId1" Type="http://schemas.openxmlformats.org/officeDocument/2006/relationships/vmlDrawing" Target="../drawings/vmlDrawing1.vml"/><Relationship Id="rId4" Type="http://schemas.openxmlformats.org/officeDocument/2006/relationships/image" Target="../media/image119.png"/></Relationships>
</file>

<file path=ppt/slides/_rels/slide23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61.xml"/></Relationships>
</file>

<file path=ppt/slides/_rels/slide235.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123.png"/><Relationship Id="rId2" Type="http://schemas.openxmlformats.org/officeDocument/2006/relationships/slideLayout" Target="../slideLayouts/slideLayout161.xml"/><Relationship Id="rId1" Type="http://schemas.openxmlformats.org/officeDocument/2006/relationships/vmlDrawing" Target="../drawings/vmlDrawing2.vml"/><Relationship Id="rId6" Type="http://schemas.openxmlformats.org/officeDocument/2006/relationships/image" Target="../media/image122.png"/><Relationship Id="rId5" Type="http://schemas.openxmlformats.org/officeDocument/2006/relationships/image" Target="../media/image120.png"/><Relationship Id="rId4" Type="http://schemas.openxmlformats.org/officeDocument/2006/relationships/image" Target="../media/image121.png"/></Relationships>
</file>

<file path=ppt/slides/_rels/slide23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xml"/><Relationship Id="rId1" Type="http://schemas.openxmlformats.org/officeDocument/2006/relationships/slideLayout" Target="../slideLayouts/slideLayout161.xml"/><Relationship Id="rId4" Type="http://schemas.openxmlformats.org/officeDocument/2006/relationships/image" Target="../media/image125.png"/></Relationships>
</file>

<file path=ppt/slides/_rels/slide237.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4.xml"/><Relationship Id="rId1" Type="http://schemas.openxmlformats.org/officeDocument/2006/relationships/slideLayout" Target="../slideLayouts/slideLayout16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7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9.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7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78.xml"/></Relationships>
</file>

<file path=ppt/slides/_rels/slide24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78.xml"/></Relationships>
</file>

<file path=ppt/slides/_rels/slide24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85.xml"/></Relationships>
</file>

<file path=ppt/slides/_rels/slide245.xml.rels><?xml version="1.0" encoding="UTF-8" standalone="yes"?>
<Relationships xmlns="http://schemas.openxmlformats.org/package/2006/relationships"><Relationship Id="rId3" Type="http://schemas.openxmlformats.org/officeDocument/2006/relationships/hyperlink" Target="https://en.wikipedia.org/wiki/SQLSTATE" TargetMode="External"/><Relationship Id="rId2" Type="http://schemas.openxmlformats.org/officeDocument/2006/relationships/image" Target="../media/image129.png"/><Relationship Id="rId1" Type="http://schemas.openxmlformats.org/officeDocument/2006/relationships/slideLayout" Target="../slideLayouts/slideLayout178.xml"/></Relationships>
</file>

<file path=ppt/slides/_rels/slide246.xml.rels><?xml version="1.0" encoding="UTF-8" standalone="yes"?>
<Relationships xmlns="http://schemas.openxmlformats.org/package/2006/relationships"><Relationship Id="rId3" Type="http://schemas.openxmlformats.org/officeDocument/2006/relationships/hyperlink" Target="https://fromdual.com/mysql-error-codes-and-messages-1600-1649" TargetMode="External"/><Relationship Id="rId2" Type="http://schemas.openxmlformats.org/officeDocument/2006/relationships/image" Target="../media/image130.png"/><Relationship Id="rId1" Type="http://schemas.openxmlformats.org/officeDocument/2006/relationships/slideLayout" Target="../slideLayouts/slideLayout178.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78.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78.xml"/></Relationships>
</file>

<file path=ppt/slides/_rels/slide24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8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8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78.xml"/></Relationships>
</file>

<file path=ppt/slides/_rels/slide25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90.xml"/><Relationship Id="rId1" Type="http://schemas.openxmlformats.org/officeDocument/2006/relationships/vmlDrawing" Target="../drawings/vmlDrawing3.vml"/><Relationship Id="rId4" Type="http://schemas.openxmlformats.org/officeDocument/2006/relationships/image" Target="../media/image134.png"/></Relationships>
</file>

<file path=ppt/slides/_rels/slide253.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37.png"/><Relationship Id="rId2" Type="http://schemas.openxmlformats.org/officeDocument/2006/relationships/slideLayout" Target="../slideLayouts/slideLayout191.xml"/><Relationship Id="rId1" Type="http://schemas.openxmlformats.org/officeDocument/2006/relationships/vmlDrawing" Target="../drawings/vmlDrawing4.v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oleObject" Target="../embeddings/oleObject4.bin"/></Relationships>
</file>

<file path=ppt/slides/_rels/slide25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191.xml"/><Relationship Id="rId5" Type="http://schemas.openxmlformats.org/officeDocument/2006/relationships/image" Target="../media/image140.png"/><Relationship Id="rId4" Type="http://schemas.openxmlformats.org/officeDocument/2006/relationships/image" Target="../media/image139.png"/></Relationships>
</file>

<file path=ppt/slides/_rels/slide255.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notesSlide" Target="../notesSlides/notesSlide8.xml"/><Relationship Id="rId7" Type="http://schemas.openxmlformats.org/officeDocument/2006/relationships/image" Target="../media/image143.png"/><Relationship Id="rId2" Type="http://schemas.openxmlformats.org/officeDocument/2006/relationships/slideLayout" Target="../slideLayouts/slideLayout191.xml"/><Relationship Id="rId1" Type="http://schemas.openxmlformats.org/officeDocument/2006/relationships/vmlDrawing" Target="../drawings/vmlDrawing5.v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oleObject" Target="../embeddings/oleObject5.bin"/></Relationships>
</file>

<file path=ppt/slides/_rels/slide25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91.xml"/><Relationship Id="rId1" Type="http://schemas.openxmlformats.org/officeDocument/2006/relationships/vmlDrawing" Target="../drawings/vmlDrawing6.vml"/><Relationship Id="rId5" Type="http://schemas.openxmlformats.org/officeDocument/2006/relationships/image" Target="../media/image145.png"/><Relationship Id="rId4" Type="http://schemas.openxmlformats.org/officeDocument/2006/relationships/oleObject" Target="../embeddings/oleObject6.bin"/></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91.xml"/><Relationship Id="rId1" Type="http://schemas.openxmlformats.org/officeDocument/2006/relationships/vmlDrawing" Target="../drawings/vmlDrawing7.vml"/><Relationship Id="rId5" Type="http://schemas.openxmlformats.org/officeDocument/2006/relationships/image" Target="../media/image146.wmf"/><Relationship Id="rId4" Type="http://schemas.openxmlformats.org/officeDocument/2006/relationships/oleObject" Target="../embeddings/oleObject7.bin"/></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48.png"/><Relationship Id="rId2" Type="http://schemas.openxmlformats.org/officeDocument/2006/relationships/slideLayout" Target="../slideLayouts/slideLayout191.xml"/><Relationship Id="rId1" Type="http://schemas.openxmlformats.org/officeDocument/2006/relationships/vmlDrawing" Target="../drawings/vmlDrawing8.vml"/><Relationship Id="rId6" Type="http://schemas.openxmlformats.org/officeDocument/2006/relationships/oleObject" Target="../embeddings/oleObject9.bin"/><Relationship Id="rId5" Type="http://schemas.openxmlformats.org/officeDocument/2006/relationships/image" Target="../media/image147.png"/><Relationship Id="rId4" Type="http://schemas.openxmlformats.org/officeDocument/2006/relationships/oleObject" Target="../embeddings/oleObject8.bin"/></Relationships>
</file>

<file path=ppt/slides/_rels/slide25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8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8.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78.xml"/></Relationships>
</file>

<file path=ppt/slides/_rels/slide26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78.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78.xml"/></Relationships>
</file>

<file path=ppt/slides/_rels/slide26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8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78.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8.xml"/></Relationships>
</file>

<file path=ppt/slides/_rels/slide27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04.xml"/></Relationships>
</file>

<file path=ppt/slides/_rels/slide27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04.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27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04.xml"/></Relationships>
</file>

<file path=ppt/slides/_rels/slide27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0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27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05.xml"/></Relationships>
</file>

<file path=ppt/slides/_rels/slide2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05.xml"/></Relationships>
</file>

<file path=ppt/slides/_rels/slide27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05.xml"/></Relationships>
</file>

<file path=ppt/slides/_rels/slide27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05.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8.xml"/></Relationships>
</file>

<file path=ppt/slides/_rels/slide28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05.xml"/></Relationships>
</file>

<file path=ppt/slides/_rels/slide28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05.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05.xml"/></Relationships>
</file>

<file path=ppt/slides/_rels/slide28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05.xml"/></Relationships>
</file>

<file path=ppt/slides/_rels/slide28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0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28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04.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28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1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05.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8.xml"/></Relationships>
</file>

<file path=ppt/slides/_rels/slide29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72.png"/><Relationship Id="rId1" Type="http://schemas.openxmlformats.org/officeDocument/2006/relationships/slideLayout" Target="../slideLayouts/slideLayout205.xml"/></Relationships>
</file>

<file path=ppt/slides/_rels/slide29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05.xml"/></Relationships>
</file>

<file path=ppt/slides/_rels/slide29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04.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29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05.xml"/></Relationships>
</file>

<file path=ppt/slides/_rels/slide29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13.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29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0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30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34.xml"/></Relationships>
</file>

<file path=ppt/slides/_rels/slide30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26.xml"/></Relationships>
</file>

<file path=ppt/slides/_rels/slide30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26.xml"/></Relationships>
</file>

<file path=ppt/slides/_rels/slide30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26.xml"/></Relationships>
</file>

<file path=ppt/slides/_rels/slide30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2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31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2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31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33.xml"/></Relationships>
</file>

<file path=ppt/slides/_rels/slide31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35.xml"/><Relationship Id="rId4" Type="http://schemas.openxmlformats.org/officeDocument/2006/relationships/image" Target="../media/image191.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8.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32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33.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32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2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32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3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8.xml"/></Relationships>
</file>

<file path=ppt/slides/_rels/slide33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33.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33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27.xml"/></Relationships>
</file>

<file path=ppt/slides/_rels/slide33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27.xml"/></Relationships>
</file>

<file path=ppt/slides/_rels/slide33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27.xml"/></Relationships>
</file>

<file path=ppt/slides/_rels/slide33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27.xml"/></Relationships>
</file>

<file path=ppt/slides/_rels/slide33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2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8.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43.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4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42.xml"/></Relationships>
</file>

<file path=ppt/slides/_rels/slide34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42.xml"/></Relationships>
</file>

<file path=ppt/slides/_rels/slide348.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4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4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5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206.png"/><Relationship Id="rId1" Type="http://schemas.openxmlformats.org/officeDocument/2006/relationships/slideLayout" Target="../slideLayouts/slideLayout242.xml"/><Relationship Id="rId4" Type="http://schemas.openxmlformats.org/officeDocument/2006/relationships/image" Target="../media/image285.png"/></Relationships>
</file>

<file path=ppt/slides/_rels/slide35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42.xml"/></Relationships>
</file>

<file path=ppt/slides/_rels/slide35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4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6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4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67.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42.xml"/></Relationships>
</file>

<file path=ppt/slides/_rels/slide36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41.xml"/><Relationship Id="rId4" Type="http://schemas.openxmlformats.org/officeDocument/2006/relationships/image" Target="../media/image214.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xml"/><Relationship Id="rId1" Type="http://schemas.openxmlformats.org/officeDocument/2006/relationships/slideLayout" Target="../slideLayouts/slideLayout39.xml"/><Relationship Id="rId6" Type="http://schemas.openxmlformats.org/officeDocument/2006/relationships/image" Target="../media/image33.jpeg"/><Relationship Id="rId5" Type="http://schemas.openxmlformats.org/officeDocument/2006/relationships/image" Target="../media/image32.gif"/><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customXml" Target="../ink/ink1.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5.png"/><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7.xml"/><Relationship Id="rId5" Type="http://schemas.openxmlformats.org/officeDocument/2006/relationships/image" Target="../media/image44.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8.xml"/><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3" name="Footer Placeholder 2"/>
          <p:cNvSpPr>
            <a:spLocks noGrp="1"/>
          </p:cNvSpPr>
          <p:nvPr>
            <p:ph type="ftr" sz="quarter" idx="11"/>
          </p:nvPr>
        </p:nvSpPr>
        <p:spPr/>
        <p:txBody>
          <a:bodyPr/>
          <a:lstStyle>
            <a:defPPr/>
          </a:lstStyle>
          <a:p>
            <a:pPr>
              <a:defRPr/>
            </a:pPr>
            <a:r>
              <a:rPr lang="en-US"/>
              <a:t>© 2019, Mike Murach &amp; Associates, Inc.</a:t>
            </a:r>
          </a:p>
        </p:txBody>
      </p:sp>
      <p:sp>
        <p:nvSpPr>
          <p:cNvPr id="4" name="Slide Number Placeholder 3"/>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1</a:t>
            </a:fld>
            <a:endParaRPr lang="en-US">
              <a:solidFill>
                <a:schemeClr val="bg1"/>
              </a:solidFill>
            </a:endParaRPr>
          </a:p>
        </p:txBody>
      </p:sp>
      <p:sp>
        <p:nvSpPr>
          <p:cNvPr id="5" name="Title 4"/>
          <p:cNvSpPr>
            <a:spLocks noGrp="1"/>
          </p:cNvSpPr>
          <p:nvPr>
            <p:ph type="title"/>
          </p:nvPr>
        </p:nvSpPr>
        <p:spPr>
          <a:xfrm>
            <a:off x="685800" y="1143000"/>
            <a:ext cx="7772400" cy="738664"/>
          </a:xfrm>
        </p:spPr>
        <p:txBody>
          <a:bodyPr/>
          <a:lstStyle>
            <a:defPPr/>
          </a:lstStyle>
          <a:p>
            <a:pPr marL="0" marR="0">
              <a:spcBef>
                <a:spcPct val="0"/>
              </a:spcBef>
              <a:spcAft>
                <a:spcPts val="600"/>
              </a:spcAft>
              <a:tabLst>
                <a:tab pos="1371600" algn="l"/>
              </a:tabLst>
            </a:pPr>
            <a:r>
              <a:rPr lang="en-US" sz="4800">
                <a:latin typeface="Arial" pitchFamily="34" charset="0"/>
                <a:ea typeface="Times New Roman" panose="02020603050405020304" pitchFamily="18" charset="0"/>
                <a:cs typeface="Times New Roman" panose="02020603050405020304" pitchFamily="18" charset="0"/>
              </a:rPr>
              <a:t>Chapter 10</a:t>
            </a:r>
            <a:endParaRPr lang="en-US" sz="4800"/>
          </a:p>
        </p:txBody>
      </p:sp>
      <p:sp>
        <p:nvSpPr>
          <p:cNvPr id="6" name="Text Placeholder 5"/>
          <p:cNvSpPr>
            <a:spLocks noGrp="1"/>
          </p:cNvSpPr>
          <p:nvPr>
            <p:ph type="body" sz="quarter" idx="13"/>
          </p:nvPr>
        </p:nvSpPr>
        <p:spPr/>
        <p:txBody>
          <a:bodyPr/>
          <a:lstStyle>
            <a:defPPr/>
          </a:lstStyle>
          <a:p>
            <a:pPr>
              <a:spcBef>
                <a:spcPts val="2400"/>
              </a:spcBef>
              <a:spcAft>
                <a:spcPts val="600"/>
              </a:spcAft>
              <a:tabLst>
                <a:tab pos="1371600" algn="l"/>
              </a:tabLst>
            </a:pPr>
            <a:r>
              <a:rPr lang="en-US" sz="4000">
                <a:solidFill>
                  <a:srgbClr val="000000"/>
                </a:solidFill>
                <a:latin typeface="Arial" pitchFamily="34" charset="0"/>
                <a:ea typeface="Times New Roman" panose="02020603050405020304" pitchFamily="18" charset="0"/>
                <a:cs typeface="Times New Roman" panose="02020603050405020304" pitchFamily="18" charset="0"/>
              </a:rPr>
              <a:t>How to design</a:t>
            </a:r>
            <a:br>
              <a:rPr lang="en-US" sz="4000">
                <a:solidFill>
                  <a:srgbClr val="000000"/>
                </a:solidFill>
                <a:latin typeface="Arial" pitchFamily="34" charset="0"/>
                <a:ea typeface="Times New Roman" panose="02020603050405020304" pitchFamily="18" charset="0"/>
                <a:cs typeface="Times New Roman" panose="02020603050405020304" pitchFamily="18" charset="0"/>
              </a:rPr>
            </a:br>
            <a:r>
              <a:rPr lang="en-US" sz="4000">
                <a:solidFill>
                  <a:srgbClr val="000000"/>
                </a:solidFill>
                <a:latin typeface="Arial" pitchFamily="34" charset="0"/>
                <a:ea typeface="Times New Roman" panose="02020603050405020304" pitchFamily="18" charset="0"/>
                <a:cs typeface="Times New Roman" panose="02020603050405020304" pitchFamily="18" charset="0"/>
              </a:rPr>
              <a:t>a database</a:t>
            </a:r>
          </a:p>
        </p:txBody>
      </p:sp>
    </p:spTree>
    <p:extLst>
      <p:ext uri="{BB962C8B-B14F-4D97-AF65-F5344CB8AC3E}">
        <p14:creationId xmlns:p14="http://schemas.microsoft.com/office/powerpoint/2010/main" val="6822649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08FFC-89BA-4957-AFC9-737624470080}"/>
              </a:ext>
            </a:extLst>
          </p:cNvPr>
          <p:cNvSpPr>
            <a:spLocks noGrp="1"/>
          </p:cNvSpPr>
          <p:nvPr>
            <p:ph type="title"/>
          </p:nvPr>
        </p:nvSpPr>
        <p:spPr>
          <a:xfrm>
            <a:off x="914400" y="457199"/>
            <a:ext cx="4953000" cy="533399"/>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Possible tables and columns for an A/P system</a:t>
            </a:r>
            <a:endParaRPr lang="en-US"/>
          </a:p>
        </p:txBody>
      </p:sp>
      <p:sp>
        <p:nvSpPr>
          <p:cNvPr id="3" name="Text Placeholder 2">
            <a:extLst>
              <a:ext uri="{FF2B5EF4-FFF2-40B4-BE49-F238E27FC236}">
                <a16:creationId xmlns:a16="http://schemas.microsoft.com/office/drawing/2014/main" id="{64482102-3210-40E7-B096-8EF82688198F}"/>
              </a:ext>
            </a:extLst>
          </p:cNvPr>
          <p:cNvSpPr>
            <a:spLocks noGrp="1"/>
          </p:cNvSpPr>
          <p:nvPr>
            <p:ph type="body" sz="quarter" idx="13"/>
          </p:nvPr>
        </p:nvSpPr>
        <p:spPr>
          <a:xfrm>
            <a:off x="609600" y="1752601"/>
            <a:ext cx="7924800" cy="5105399"/>
          </a:xfrm>
        </p:spPr>
        <p:txBody>
          <a:bodyPr/>
          <a:lstStyle>
            <a:defPPr/>
          </a:lstStyle>
          <a:p>
            <a:pPr marL="685800" marR="0" indent="-342900">
              <a:spcBef>
                <a:spcPts val="600"/>
              </a:spcBef>
              <a:spcAft>
                <a:spcPts val="600"/>
              </a:spcAft>
              <a:buFont typeface="Arial" pitchFamily="34" charset="0"/>
              <a:buChar char="•"/>
              <a:tabLst>
                <a:tab pos="3657600" algn="l"/>
              </a:tabLst>
            </a:pPr>
            <a:r>
              <a:rPr lang="en-US" sz="1800">
                <a:latin typeface="Arial" pitchFamily="34" charset="0"/>
                <a:ea typeface="Times New Roman" panose="02020603050405020304" pitchFamily="18" charset="0"/>
                <a:cs typeface="Times New Roman" panose="02020603050405020304" pitchFamily="18" charset="0"/>
              </a:rPr>
              <a:t>It is easy to identify three main entities from the data elements </a:t>
            </a:r>
          </a:p>
          <a:p>
            <a:pPr marL="685800" marR="0" indent="-342900">
              <a:spcBef>
                <a:spcPts val="600"/>
              </a:spcBef>
              <a:spcAft>
                <a:spcPts val="600"/>
              </a:spcAft>
              <a:buFont typeface="Arial" pitchFamily="34" charset="0"/>
              <a:buChar char="•"/>
              <a:tabLst>
                <a:tab pos="3657600" algn="l"/>
              </a:tabLst>
            </a:pPr>
            <a:r>
              <a:rPr lang="en-US" sz="1800">
                <a:latin typeface="Arial" pitchFamily="34" charset="0"/>
                <a:ea typeface="Times New Roman" panose="02020603050405020304" pitchFamily="18" charset="0"/>
                <a:cs typeface="Times New Roman" panose="02020603050405020304" pitchFamily="18" charset="0"/>
              </a:rPr>
              <a:t>Put data elements into relevant entities. If not clear, data elements can belong to multiple table</a:t>
            </a:r>
          </a:p>
          <a:p>
            <a:pPr marL="342900" marR="0">
              <a:spcBef>
                <a:spcPts val="600"/>
              </a:spcBef>
              <a:spcAft>
                <a:spcPts val="600"/>
              </a:spcAft>
              <a:tabLst>
                <a:tab pos="3657600" algn="l"/>
              </a:tabLst>
            </a:pPr>
            <a:r>
              <a:rPr lang="en-US" sz="1800" b="1">
                <a:latin typeface="Arial" pitchFamily="34" charset="0"/>
                <a:ea typeface="Times New Roman" panose="02020603050405020304" pitchFamily="18" charset="0"/>
                <a:cs typeface="Times New Roman" panose="02020603050405020304" pitchFamily="18" charset="0"/>
              </a:rPr>
              <a:t>Vendors	Invoices	Invoice line items </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name	Invoice number*	Invoice number*</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address	Invoice date	Item part number</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city	 Invoice total 	Item quantity</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state			Item description</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zip code	</a:t>
            </a:r>
            <a:r>
              <a:rPr lang="en-US" sz="1600" i="1">
                <a:latin typeface="Times New Roman" pitchFamily="18" charset="0"/>
                <a:ea typeface="Times New Roman" panose="02020603050405020304" pitchFamily="18" charset="0"/>
              </a:rPr>
              <a:t> 		</a:t>
            </a:r>
            <a:r>
              <a:rPr lang="en-US" sz="1600">
                <a:latin typeface="Times New Roman" pitchFamily="18" charset="0"/>
                <a:ea typeface="Times New Roman" panose="02020603050405020304" pitchFamily="18" charset="0"/>
              </a:rPr>
              <a:t>Item unit price</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phone number	</a:t>
            </a:r>
            <a:r>
              <a:rPr lang="en-US" sz="1600" i="1">
                <a:latin typeface="Times New Roman" pitchFamily="18" charset="0"/>
                <a:ea typeface="Times New Roman" panose="02020603050405020304" pitchFamily="18" charset="0"/>
              </a:rPr>
              <a:t> 		</a:t>
            </a:r>
            <a:r>
              <a:rPr lang="en-US" sz="1600">
                <a:latin typeface="Times New Roman" pitchFamily="18" charset="0"/>
                <a:ea typeface="Times New Roman" panose="02020603050405020304" pitchFamily="18" charset="0"/>
              </a:rPr>
              <a:t>Item extension</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fax number	</a:t>
            </a:r>
            <a:r>
              <a:rPr lang="en-US" sz="1600" i="1">
                <a:latin typeface="Times New Roman" pitchFamily="18" charset="0"/>
                <a:ea typeface="Times New Roman" panose="02020603050405020304" pitchFamily="18" charset="0"/>
              </a:rPr>
              <a:t> 		 </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web address	</a:t>
            </a:r>
            <a:r>
              <a:rPr lang="en-US" sz="1600" i="1">
                <a:latin typeface="Times New Roman" pitchFamily="18" charset="0"/>
                <a:ea typeface="Times New Roman" panose="02020603050405020304" pitchFamily="18" charset="0"/>
              </a:rPr>
              <a:t> 		</a:t>
            </a:r>
            <a:r>
              <a:rPr lang="en-US" sz="1600">
                <a:latin typeface="Times New Roman" pitchFamily="18" charset="0"/>
                <a:ea typeface="Times New Roman" panose="02020603050405020304" pitchFamily="18" charset="0"/>
              </a:rPr>
              <a:t> </a:t>
            </a:r>
            <a:r>
              <a:rPr lang="en-US" sz="1600" i="1">
                <a:latin typeface="Times New Roman" pitchFamily="18" charset="0"/>
                <a:ea typeface="Times New Roman" panose="02020603050405020304" pitchFamily="18" charset="0"/>
              </a:rPr>
              <a:t> </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contact first name	</a:t>
            </a:r>
            <a:r>
              <a:rPr lang="en-US" sz="1600" i="1">
                <a:latin typeface="Times New Roman" pitchFamily="18" charset="0"/>
                <a:ea typeface="Times New Roman" panose="02020603050405020304" pitchFamily="18" charset="0"/>
              </a:rPr>
              <a:t> </a:t>
            </a:r>
            <a:r>
              <a:rPr lang="en-US" sz="1600">
                <a:latin typeface="Times New Roman" pitchFamily="18" charset="0"/>
                <a:ea typeface="Times New Roman" panose="02020603050405020304" pitchFamily="18" charset="0"/>
              </a:rPr>
              <a:t>	</a:t>
            </a:r>
          </a:p>
          <a:p>
            <a:pPr marL="342900">
              <a:spcBef>
                <a:spcPct val="0"/>
              </a:spcBef>
              <a:spcAft>
                <a:spcPct val="0"/>
              </a:spcAft>
              <a:tabLst>
                <a:tab pos="800100" algn="l"/>
                <a:tab pos="2514600" algn="l"/>
                <a:tab pos="3657600" algn="l"/>
              </a:tabLst>
            </a:pPr>
            <a:r>
              <a:rPr lang="en-US" sz="1600">
                <a:latin typeface="Times New Roman" pitchFamily="18" charset="0"/>
                <a:ea typeface="Times New Roman" panose="02020603050405020304" pitchFamily="18" charset="0"/>
              </a:rPr>
              <a:t>Vendor contact last name</a:t>
            </a:r>
          </a:p>
          <a:p>
            <a:pPr marL="342900">
              <a:spcBef>
                <a:spcPct val="0"/>
              </a:spcBef>
              <a:spcAft>
                <a:spcPct val="0"/>
              </a:spcAft>
              <a:tabLst>
                <a:tab pos="800100" algn="l"/>
                <a:tab pos="2514600" algn="l"/>
                <a:tab pos="3657600" algn="l"/>
              </a:tabLst>
            </a:pPr>
            <a:r>
              <a:rPr lang="en-US" sz="1600">
                <a:latin typeface="Times New Roman" pitchFamily="18" charset="0"/>
                <a:ea typeface="Times New Roman" panose="02020603050405020304" pitchFamily="18" charset="0"/>
              </a:rPr>
              <a:t>Vendor contact phone</a:t>
            </a:r>
          </a:p>
          <a:p>
            <a:pPr marL="342900">
              <a:spcBef>
                <a:spcPct val="0"/>
              </a:spcBef>
              <a:spcAft>
                <a:spcPct val="0"/>
              </a:spcAft>
              <a:tabLst>
                <a:tab pos="800100" algn="l"/>
                <a:tab pos="2514600" algn="l"/>
                <a:tab pos="3657600" algn="l"/>
              </a:tabLst>
            </a:pPr>
            <a:r>
              <a:rPr lang="en-US" sz="1600">
                <a:latin typeface="Times New Roman" pitchFamily="18" charset="0"/>
                <a:ea typeface="Times New Roman" panose="02020603050405020304" pitchFamily="18" charset="0"/>
              </a:rPr>
              <a:t>Vendor AR first name</a:t>
            </a:r>
          </a:p>
          <a:p>
            <a:pPr marL="342900">
              <a:spcBef>
                <a:spcPct val="0"/>
              </a:spcBef>
              <a:spcAft>
                <a:spcPct val="0"/>
              </a:spcAft>
              <a:tabLst>
                <a:tab pos="800100" algn="l"/>
                <a:tab pos="2514600" algn="l"/>
                <a:tab pos="3657600" algn="l"/>
              </a:tabLst>
            </a:pPr>
            <a:r>
              <a:rPr lang="en-US" sz="1600">
                <a:latin typeface="Times New Roman" pitchFamily="18" charset="0"/>
                <a:ea typeface="Times New Roman" panose="02020603050405020304" pitchFamily="18" charset="0"/>
              </a:rPr>
              <a:t>Vendor AR last name</a:t>
            </a:r>
          </a:p>
          <a:p>
            <a:pPr marL="342900">
              <a:spcBef>
                <a:spcPct val="0"/>
              </a:spcBef>
              <a:spcAft>
                <a:spcPct val="0"/>
              </a:spcAft>
              <a:tabLst>
                <a:tab pos="800100" algn="l"/>
                <a:tab pos="2514600" algn="l"/>
                <a:tab pos="3657600" algn="l"/>
              </a:tabLst>
            </a:pPr>
            <a:r>
              <a:rPr lang="en-US" sz="1600">
                <a:latin typeface="Times New Roman" pitchFamily="18" charset="0"/>
                <a:ea typeface="Times New Roman" panose="02020603050405020304" pitchFamily="18" charset="0"/>
              </a:rPr>
              <a:t>Vendor AR phone	 </a:t>
            </a:r>
          </a:p>
        </p:txBody>
      </p:sp>
      <p:sp>
        <p:nvSpPr>
          <p:cNvPr id="6" name="Slide Number Placeholder 5">
            <a:extLst>
              <a:ext uri="{FF2B5EF4-FFF2-40B4-BE49-F238E27FC236}">
                <a16:creationId xmlns:a16="http://schemas.microsoft.com/office/drawing/2014/main" id="{0A2F8438-2280-4FED-B309-05B817C99AF1}"/>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10</a:t>
            </a:fld>
            <a:endParaRPr lang="en-US">
              <a:solidFill>
                <a:schemeClr val="bg1"/>
              </a:solidFill>
            </a:endParaRPr>
          </a:p>
        </p:txBody>
      </p:sp>
      <p:sp>
        <p:nvSpPr>
          <p:cNvPr id="7" name="Rectangle 6">
            <a:extLst>
              <a:ext uri="{FF2B5EF4-FFF2-40B4-BE49-F238E27FC236}">
                <a16:creationId xmlns:a16="http://schemas.microsoft.com/office/drawing/2014/main" id="{DAEBB29C-72C6-489F-BD77-A01FA3C614E4}"/>
              </a:ext>
            </a:extLst>
          </p:cNvPr>
          <p:cNvSpPr/>
          <p:nvPr/>
        </p:nvSpPr>
        <p:spPr>
          <a:xfrm>
            <a:off x="4229100" y="5087218"/>
            <a:ext cx="4800600" cy="1077218"/>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285750" indent="-285750">
              <a:buFont typeface="Arial" pitchFamily="34" charset="0"/>
              <a:buChar char="•"/>
            </a:pPr>
            <a:r>
              <a:rPr lang="en-US" sz="1600">
                <a:latin typeface="Arial" pitchFamily="34" charset="0"/>
                <a:ea typeface="Times New Roman" panose="02020603050405020304" pitchFamily="18" charset="0"/>
                <a:cs typeface="Times New Roman" panose="02020603050405020304" pitchFamily="18" charset="0"/>
              </a:rPr>
              <a:t>Note that data elements that are related to two or more entities are followed by an asterisk</a:t>
            </a:r>
          </a:p>
          <a:p>
            <a:pPr marL="742950" lvl="1" indent="-285750">
              <a:buFont typeface="Arial" pitchFamily="34" charset="0"/>
              <a:buChar char="•"/>
            </a:pPr>
            <a:r>
              <a:rPr lang="en-US" sz="1600">
                <a:latin typeface="Arial" pitchFamily="34" charset="0"/>
                <a:cs typeface="Times New Roman" panose="02020603050405020304" pitchFamily="18" charset="0"/>
              </a:rPr>
              <a:t>You do this if you are not sure which table the data item belongs to</a:t>
            </a:r>
            <a:endParaRPr lang="en-US" sz="1600"/>
          </a:p>
        </p:txBody>
      </p:sp>
      <p:pic>
        <p:nvPicPr>
          <p:cNvPr id="4" name="Picture 3">
            <a:extLst>
              <a:ext uri="{FF2B5EF4-FFF2-40B4-BE49-F238E27FC236}">
                <a16:creationId xmlns:a16="http://schemas.microsoft.com/office/drawing/2014/main" id="{092B8482-3468-4A12-BC13-126195F8885F}"/>
              </a:ext>
            </a:extLst>
          </p:cNvPr>
          <p:cNvPicPr>
            <a:picLocks noChangeAspect="1"/>
          </p:cNvPicPr>
          <p:nvPr/>
        </p:nvPicPr>
        <p:blipFill>
          <a:blip r:embed="rId2"/>
          <a:stretch>
            <a:fillRect/>
          </a:stretch>
        </p:blipFill>
        <p:spPr>
          <a:xfrm>
            <a:off x="6189952" y="133062"/>
            <a:ext cx="2805112" cy="1692518"/>
          </a:xfrm>
          <a:prstGeom prst="rect">
            <a:avLst/>
          </a:prstGeom>
        </p:spPr>
      </p:pic>
    </p:spTree>
    <p:extLst>
      <p:ext uri="{BB962C8B-B14F-4D97-AF65-F5344CB8AC3E}">
        <p14:creationId xmlns:p14="http://schemas.microsoft.com/office/powerpoint/2010/main" val="40031295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B1ED6-AA6D-4B4F-B5F2-E74B0A49D32E}"/>
              </a:ext>
            </a:extLst>
          </p:cNvPr>
          <p:cNvSpPr>
            <a:spLocks noGrp="1"/>
          </p:cNvSpPr>
          <p:nvPr>
            <p:ph type="title"/>
          </p:nvPr>
        </p:nvSpPr>
        <p:spPr>
          <a:xfrm>
            <a:off x="914400" y="594212"/>
            <a:ext cx="7315200" cy="430887"/>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Views</a:t>
            </a:r>
            <a:endParaRPr lang="en-US"/>
          </a:p>
        </p:txBody>
      </p:sp>
      <p:sp>
        <p:nvSpPr>
          <p:cNvPr id="3" name="Text Placeholder 2">
            <a:extLst>
              <a:ext uri="{FF2B5EF4-FFF2-40B4-BE49-F238E27FC236}">
                <a16:creationId xmlns:a16="http://schemas.microsoft.com/office/drawing/2014/main" id="{5694BC32-4938-45DD-BEB6-588C4211142A}"/>
              </a:ext>
            </a:extLst>
          </p:cNvPr>
          <p:cNvSpPr>
            <a:spLocks noGrp="1"/>
          </p:cNvSpPr>
          <p:nvPr>
            <p:ph type="body" sz="quarter" idx="13"/>
          </p:nvPr>
        </p:nvSpPr>
        <p:spPr/>
        <p:txBody>
          <a:bodyPr/>
          <a:lstStyle>
            <a:defPPr/>
          </a:lstStyle>
          <a:p>
            <a:pPr marL="342900" marR="274320" lvl="0" indent="-342900">
              <a:spcBef>
                <a:spcPct val="0"/>
              </a:spcBef>
              <a:spcAft>
                <a:spcPts val="600"/>
              </a:spcAft>
              <a:buFont typeface="Arial" pitchFamily="34" charset="0"/>
              <a:buChar char="•"/>
              <a:tabLst>
                <a:tab pos="347345" algn="l"/>
              </a:tabLst>
            </a:pPr>
            <a:r>
              <a:rPr lang="en-US"/>
              <a:t>Virtual tables </a:t>
            </a:r>
          </a:p>
          <a:p>
            <a:pPr marL="342900" marR="274320" lvl="0" indent="-342900">
              <a:spcBef>
                <a:spcPct val="0"/>
              </a:spcBef>
              <a:spcAft>
                <a:spcPts val="600"/>
              </a:spcAft>
              <a:buFont typeface="Arial" pitchFamily="34" charset="0"/>
              <a:buChar char="•"/>
              <a:tabLst>
                <a:tab pos="347345" algn="l"/>
              </a:tabLst>
            </a:pPr>
            <a:r>
              <a:rPr lang="en-US" altLang="en-US"/>
              <a:t>Application program’s or individual user’s picture of the database</a:t>
            </a:r>
          </a:p>
          <a:p>
            <a:pPr marL="342900" marR="274320" lvl="0" indent="-342900">
              <a:spcBef>
                <a:spcPct val="0"/>
              </a:spcBef>
              <a:spcAft>
                <a:spcPts val="600"/>
              </a:spcAft>
              <a:buFont typeface="Arial" pitchFamily="34" charset="0"/>
              <a:buChar char="•"/>
              <a:tabLst>
                <a:tab pos="347345" algn="l"/>
              </a:tabLst>
            </a:pPr>
            <a:r>
              <a:rPr lang="en-US" altLang="en-US"/>
              <a:t>Dynamically created</a:t>
            </a:r>
          </a:p>
          <a:p>
            <a:pPr marL="342900" marR="274320" lvl="0" indent="-342900">
              <a:spcBef>
                <a:spcPct val="0"/>
              </a:spcBef>
              <a:spcAft>
                <a:spcPts val="600"/>
              </a:spcAft>
              <a:buFont typeface="Arial" pitchFamily="34" charset="0"/>
              <a:buChar char="•"/>
              <a:tabLst>
                <a:tab pos="347345" algn="l"/>
              </a:tabLst>
            </a:pPr>
            <a:r>
              <a:rPr lang="en-US" altLang="en-US"/>
              <a:t>Advantages over tables</a:t>
            </a:r>
          </a:p>
          <a:p>
            <a:pPr marL="800100" lvl="1" indent="-342900">
              <a:buFont typeface="Arial" pitchFamily="34" charset="0"/>
              <a:buChar char="•"/>
            </a:pPr>
            <a:r>
              <a:rPr lang="en-US" sz="2000"/>
              <a:t>A view can limit the degree of exposure of the underlying tables to the outer world</a:t>
            </a:r>
          </a:p>
          <a:p>
            <a:pPr marL="800100" lvl="1" indent="-342900">
              <a:buFont typeface="Arial" pitchFamily="34" charset="0"/>
              <a:buChar char="•"/>
            </a:pPr>
            <a:r>
              <a:rPr lang="en-US" sz="2000"/>
              <a:t>Views can join and simplify multiple tables into a single virtual table.</a:t>
            </a:r>
          </a:p>
          <a:p>
            <a:pPr marL="800100" lvl="1" indent="-342900">
              <a:buFont typeface="Arial" pitchFamily="34" charset="0"/>
              <a:buChar char="•"/>
            </a:pPr>
            <a:r>
              <a:rPr lang="en-US" sz="2000"/>
              <a:t>Views can hide the complexity of data. </a:t>
            </a:r>
          </a:p>
          <a:p>
            <a:pPr marL="800100" lvl="1" indent="-342900">
              <a:buFont typeface="Arial" pitchFamily="34" charset="0"/>
              <a:buChar char="•"/>
            </a:pPr>
            <a:r>
              <a:rPr lang="en-US" sz="2000"/>
              <a:t>Views can provide extra security.</a:t>
            </a:r>
          </a:p>
          <a:p>
            <a:pPr marL="800100" marR="274320" lvl="1" indent="-342900">
              <a:spcBef>
                <a:spcPct val="0"/>
              </a:spcBef>
              <a:spcAft>
                <a:spcPts val="600"/>
              </a:spcAft>
              <a:buFont typeface="Arial" pitchFamily="34" charset="0"/>
              <a:buChar char="•"/>
              <a:tabLst>
                <a:tab pos="347345" algn="l"/>
              </a:tabLst>
            </a:pPr>
            <a:endParaRPr lang="en-US" altLang="en-US" sz="2000"/>
          </a:p>
        </p:txBody>
      </p:sp>
      <p:sp>
        <p:nvSpPr>
          <p:cNvPr id="4" name="Date Placeholder 3">
            <a:extLst>
              <a:ext uri="{FF2B5EF4-FFF2-40B4-BE49-F238E27FC236}">
                <a16:creationId xmlns:a16="http://schemas.microsoft.com/office/drawing/2014/main" id="{941186E3-CE2E-4111-8CC9-84B9C0E96FF7}"/>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C49D6A83-9287-4322-B94A-E95C6779F382}"/>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A7918F41-4902-4CFE-9FE3-8A1AE1E35BFC}"/>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C12, Slide </a:t>
            </a:r>
            <a:fld id="{BF5C1183-B085-4070-A402-C03A3F977D3D}" type="slidenum">
              <a:rPr lang="en-US" smtClean="0">
                <a:solidFill>
                  <a:schemeClr val="bg1"/>
                </a:solidFill>
              </a:rPr>
              <a:pPr>
                <a:defRPr/>
              </a:pPr>
              <a:t>100</a:t>
            </a:fld>
            <a:endParaRPr lang="en-US">
              <a:solidFill>
                <a:schemeClr val="bg1"/>
              </a:solidFill>
            </a:endParaRPr>
          </a:p>
        </p:txBody>
      </p:sp>
    </p:spTree>
    <p:extLst>
      <p:ext uri="{BB962C8B-B14F-4D97-AF65-F5344CB8AC3E}">
        <p14:creationId xmlns:p14="http://schemas.microsoft.com/office/powerpoint/2010/main" val="39056018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E49B-345D-4E22-8622-F56A8F4CB147}"/>
              </a:ext>
            </a:extLst>
          </p:cNvPr>
          <p:cNvSpPr>
            <a:spLocks noGrp="1"/>
          </p:cNvSpPr>
          <p:nvPr>
            <p:ph type="title"/>
          </p:nvPr>
        </p:nvSpPr>
        <p:spPr/>
        <p:txBody>
          <a:bodyPr/>
          <a:lstStyle>
            <a:defPPr/>
          </a:lstStyle>
          <a:p>
            <a:r>
              <a:rPr lang="en-US"/>
              <a:t>Views: Example</a:t>
            </a:r>
          </a:p>
        </p:txBody>
      </p:sp>
      <p:sp>
        <p:nvSpPr>
          <p:cNvPr id="3" name="Text Placeholder 2">
            <a:extLst>
              <a:ext uri="{FF2B5EF4-FFF2-40B4-BE49-F238E27FC236}">
                <a16:creationId xmlns:a16="http://schemas.microsoft.com/office/drawing/2014/main" id="{58A1B537-9C07-45F8-949F-9724C0564667}"/>
              </a:ext>
            </a:extLst>
          </p:cNvPr>
          <p:cNvSpPr>
            <a:spLocks noGrp="1"/>
          </p:cNvSpPr>
          <p:nvPr>
            <p:ph type="body" sz="quarter" idx="13"/>
          </p:nvPr>
        </p:nvSpPr>
        <p:spPr>
          <a:xfrm>
            <a:off x="609600" y="2971800"/>
            <a:ext cx="7848600" cy="2678296"/>
          </a:xfrm>
        </p:spPr>
        <p:txBody>
          <a:bodyPr/>
          <a:lstStyle>
            <a:defPPr/>
          </a:lstStyle>
          <a:p>
            <a:pPr marL="342900" indent="-342900">
              <a:buFont typeface="Arial" pitchFamily="34" charset="0"/>
              <a:buChar char="•"/>
            </a:pPr>
            <a:r>
              <a:rPr lang="en-US"/>
              <a:t>Normal users should not have an access to SSN and Salary</a:t>
            </a:r>
          </a:p>
          <a:p>
            <a:pPr marL="342900" indent="-342900">
              <a:buFont typeface="Arial" pitchFamily="34" charset="0"/>
              <a:buChar char="•"/>
            </a:pPr>
            <a:r>
              <a:rPr lang="en-US"/>
              <a:t>Tax department may need information on SSN and Salary</a:t>
            </a:r>
          </a:p>
          <a:p>
            <a:r>
              <a:rPr lang="en-US">
                <a:sym typeface="Wingdings" panose="05000000000000000000" pitchFamily="2" charset="2"/>
              </a:rPr>
              <a:t> Create two views from the base table, one for normal users and another for the tax department</a:t>
            </a:r>
            <a:endParaRPr lang="en-US"/>
          </a:p>
        </p:txBody>
      </p:sp>
      <p:sp>
        <p:nvSpPr>
          <p:cNvPr id="4" name="Date Placeholder 3">
            <a:extLst>
              <a:ext uri="{FF2B5EF4-FFF2-40B4-BE49-F238E27FC236}">
                <a16:creationId xmlns:a16="http://schemas.microsoft.com/office/drawing/2014/main" id="{B00EB50D-59CD-434B-9316-705998657350}"/>
              </a:ext>
            </a:extLst>
          </p:cNvPr>
          <p:cNvSpPr>
            <a:spLocks noGrp="1"/>
          </p:cNvSpPr>
          <p:nvPr>
            <p:ph type="dt" sz="half" idx="10"/>
          </p:nvPr>
        </p:nvSpPr>
        <p:spPr/>
        <p:txBody>
          <a:bodyPr/>
          <a:lstStyle>
            <a:defPPr/>
          </a:lstStyle>
          <a:p>
            <a:pPr>
              <a:defRPr/>
            </a:pPr>
            <a:r>
              <a:rPr lang="en-US"/>
              <a:t>Murach's C++ Programming</a:t>
            </a:r>
          </a:p>
        </p:txBody>
      </p:sp>
      <p:sp>
        <p:nvSpPr>
          <p:cNvPr id="5" name="Footer Placeholder 4">
            <a:extLst>
              <a:ext uri="{FF2B5EF4-FFF2-40B4-BE49-F238E27FC236}">
                <a16:creationId xmlns:a16="http://schemas.microsoft.com/office/drawing/2014/main" id="{651AC927-753B-49CA-9CAD-B10C2DF6E6D3}"/>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9D21E0FE-00A7-4AA7-9C53-BB4BCE6062DA}"/>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C12, Slide </a:t>
            </a:r>
            <a:fld id="{BF5C1183-B085-4070-A402-C03A3F977D3D}" type="slidenum">
              <a:rPr lang="en-US" smtClean="0">
                <a:solidFill>
                  <a:schemeClr val="bg1"/>
                </a:solidFill>
              </a:rPr>
              <a:pPr>
                <a:defRPr/>
              </a:pPr>
              <a:t>101</a:t>
            </a:fld>
            <a:endParaRPr lang="en-US">
              <a:solidFill>
                <a:schemeClr val="bg1"/>
              </a:solidFill>
            </a:endParaRPr>
          </a:p>
        </p:txBody>
      </p:sp>
      <p:pic>
        <p:nvPicPr>
          <p:cNvPr id="7" name="Picture 6">
            <a:extLst>
              <a:ext uri="{FF2B5EF4-FFF2-40B4-BE49-F238E27FC236}">
                <a16:creationId xmlns:a16="http://schemas.microsoft.com/office/drawing/2014/main" id="{72B6A65F-3863-4B16-8309-4F5BF1BCA239}"/>
              </a:ext>
            </a:extLst>
          </p:cNvPr>
          <p:cNvPicPr>
            <a:picLocks noChangeAspect="1"/>
          </p:cNvPicPr>
          <p:nvPr/>
        </p:nvPicPr>
        <p:blipFill>
          <a:blip r:embed="rId2"/>
          <a:stretch>
            <a:fillRect/>
          </a:stretch>
        </p:blipFill>
        <p:spPr>
          <a:xfrm>
            <a:off x="609600" y="1207904"/>
            <a:ext cx="6391275" cy="1600200"/>
          </a:xfrm>
          <a:prstGeom prst="rect">
            <a:avLst/>
          </a:prstGeom>
        </p:spPr>
      </p:pic>
    </p:spTree>
    <p:extLst>
      <p:ext uri="{BB962C8B-B14F-4D97-AF65-F5344CB8AC3E}">
        <p14:creationId xmlns:p14="http://schemas.microsoft.com/office/powerpoint/2010/main" val="2155021025"/>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9A2B64-0B90-4853-972D-0D6DD98E2E30}"/>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CREATE VIEW statement</a:t>
            </a:r>
            <a:endParaRPr lang="en-US"/>
          </a:p>
        </p:txBody>
      </p:sp>
      <p:sp>
        <p:nvSpPr>
          <p:cNvPr id="10" name="Text Placeholder 9">
            <a:extLst>
              <a:ext uri="{FF2B5EF4-FFF2-40B4-BE49-F238E27FC236}">
                <a16:creationId xmlns:a16="http://schemas.microsoft.com/office/drawing/2014/main" id="{AD507DBD-E785-482B-9CAA-CA2A452DE981}"/>
              </a:ext>
            </a:extLst>
          </p:cNvPr>
          <p:cNvSpPr>
            <a:spLocks noGrp="1"/>
          </p:cNvSpPr>
          <p:nvPr>
            <p:ph type="body" sz="quarter" idx="15"/>
          </p:nvPr>
        </p:nvSpPr>
        <p:spPr>
          <a:xfrm>
            <a:off x="609599" y="1219200"/>
            <a:ext cx="7848599" cy="1295400"/>
          </a:xfrm>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CREATE VIEW vendors_min AS</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SELECT vendor_name, vendor_state, vendor_phone</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FROM vendors</a:t>
            </a:r>
          </a:p>
          <a:p>
            <a:endParaRPr lang="en-US"/>
          </a:p>
        </p:txBody>
      </p:sp>
      <p:sp>
        <p:nvSpPr>
          <p:cNvPr id="9" name="Text Placeholder 8">
            <a:extLst>
              <a:ext uri="{FF2B5EF4-FFF2-40B4-BE49-F238E27FC236}">
                <a16:creationId xmlns:a16="http://schemas.microsoft.com/office/drawing/2014/main" id="{5E98EC6F-8E27-496F-846C-FBBDF290ACA2}"/>
              </a:ext>
            </a:extLst>
          </p:cNvPr>
          <p:cNvSpPr>
            <a:spLocks noGrp="1"/>
          </p:cNvSpPr>
          <p:nvPr>
            <p:ph type="body" sz="quarter" idx="14"/>
          </p:nvPr>
        </p:nvSpPr>
        <p:spPr>
          <a:xfrm>
            <a:off x="685802" y="2402475"/>
            <a:ext cx="7391400" cy="457200"/>
          </a:xfrm>
        </p:spPr>
        <p:txBody>
          <a:bodyPr/>
          <a:lstStyle>
            <a:defPPr/>
          </a:lstStyle>
          <a:p>
            <a:pPr>
              <a:spcBef>
                <a:spcPts val="150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virtual table that’s represented by the view</a:t>
            </a:r>
          </a:p>
        </p:txBody>
      </p:sp>
      <p:sp>
        <p:nvSpPr>
          <p:cNvPr id="4" name="Date Placeholder 3">
            <a:extLst>
              <a:ext uri="{FF2B5EF4-FFF2-40B4-BE49-F238E27FC236}">
                <a16:creationId xmlns:a16="http://schemas.microsoft.com/office/drawing/2014/main" id="{B7126289-9AFC-4760-9C1B-74D7B01F92DC}"/>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4A4C67FC-E3E6-4F3F-A38D-790FED6F8065}"/>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D0E1F77E-2340-48B5-8FBC-531A8CA6E68F}"/>
              </a:ext>
            </a:extLst>
          </p:cNvPr>
          <p:cNvSpPr>
            <a:spLocks noGrp="1"/>
          </p:cNvSpPr>
          <p:nvPr>
            <p:ph type="sldNum" sz="quarter" idx="12"/>
          </p:nvPr>
        </p:nvSpPr>
        <p:spPr/>
        <p:txBody>
          <a:bodyPr/>
          <a:lstStyle>
            <a:defPPr/>
          </a:lstStyle>
          <a:p>
            <a:pPr algn="l">
              <a:defRPr/>
            </a:pPr>
            <a:endParaRPr lang="en-US" sz="1400">
              <a:latin typeface="Times New Roman"/>
            </a:endParaRPr>
          </a:p>
          <a:p>
            <a:pPr algn="r">
              <a:defRPr/>
            </a:pPr>
            <a:r>
              <a:rPr lang="en-US" sz="900">
                <a:solidFill>
                  <a:schemeClr val="bg1"/>
                </a:solidFill>
                <a:latin typeface="Arial Narrow" panose="020B0606020202030204" pitchFamily="34" charset="0"/>
              </a:rPr>
              <a:t>C12, Slide </a:t>
            </a:r>
            <a:fld id="{BF5C1183-B085-4070-A402-C03A3F977D3D}" type="slidenum">
              <a:rPr lang="en-US" sz="900" smtClean="0">
                <a:solidFill>
                  <a:schemeClr val="bg1"/>
                </a:solidFill>
                <a:latin typeface="Arial Narrow" panose="020B0606020202030204" pitchFamily="34" charset="0"/>
              </a:rPr>
              <a:pPr algn="r">
                <a:defRPr/>
              </a:pPr>
              <a:t>102</a:t>
            </a:fld>
            <a:endParaRPr lang="en-US" sz="900">
              <a:solidFill>
                <a:schemeClr val="bg1"/>
              </a:solidFill>
              <a:latin typeface="Arial Narrow" panose="020B0606020202030204" pitchFamily="34" charset="0"/>
            </a:endParaRPr>
          </a:p>
        </p:txBody>
      </p:sp>
      <p:pic>
        <p:nvPicPr>
          <p:cNvPr id="3" name="Content Placeholder 2">
            <a:extLst>
              <a:ext uri="{FF2B5EF4-FFF2-40B4-BE49-F238E27FC236}">
                <a16:creationId xmlns:a16="http://schemas.microsoft.com/office/drawing/2014/main" id="{0A29DE87-ED29-4D8E-A33E-7F4B3609CB51}"/>
              </a:ext>
            </a:extLst>
          </p:cNvPr>
          <p:cNvPicPr>
            <a:picLocks noGrp="1" noChangeAspect="1"/>
          </p:cNvPicPr>
          <p:nvPr>
            <p:ph sz="quarter" idx="13"/>
          </p:nvPr>
        </p:nvPicPr>
        <p:blipFill>
          <a:blip r:embed="rId2"/>
          <a:stretch>
            <a:fillRect/>
          </a:stretch>
        </p:blipFill>
        <p:spPr>
          <a:xfrm>
            <a:off x="914400" y="3010546"/>
            <a:ext cx="4969062" cy="1593850"/>
          </a:xfrm>
          <a:prstGeom prst="rect">
            <a:avLst/>
          </a:prstGeom>
        </p:spPr>
      </p:pic>
      <p:pic>
        <p:nvPicPr>
          <p:cNvPr id="8" name="Picture 7">
            <a:extLst>
              <a:ext uri="{FF2B5EF4-FFF2-40B4-BE49-F238E27FC236}">
                <a16:creationId xmlns:a16="http://schemas.microsoft.com/office/drawing/2014/main" id="{831776AA-E57A-4424-B3A2-E131566C49D0}"/>
              </a:ext>
            </a:extLst>
          </p:cNvPr>
          <p:cNvPicPr>
            <a:picLocks noChangeAspect="1"/>
          </p:cNvPicPr>
          <p:nvPr/>
        </p:nvPicPr>
        <p:blipFill>
          <a:blip r:embed="rId3"/>
          <a:stretch>
            <a:fillRect/>
          </a:stretch>
        </p:blipFill>
        <p:spPr>
          <a:xfrm>
            <a:off x="95249" y="5290196"/>
            <a:ext cx="8877298" cy="977254"/>
          </a:xfrm>
          <a:prstGeom prst="rect">
            <a:avLst/>
          </a:prstGeom>
        </p:spPr>
      </p:pic>
      <p:sp>
        <p:nvSpPr>
          <p:cNvPr id="13" name="Text Placeholder 8">
            <a:extLst>
              <a:ext uri="{FF2B5EF4-FFF2-40B4-BE49-F238E27FC236}">
                <a16:creationId xmlns:a16="http://schemas.microsoft.com/office/drawing/2014/main" id="{FBADE44F-B934-41E9-B010-1BD023F53AEC}"/>
              </a:ext>
            </a:extLst>
          </p:cNvPr>
          <p:cNvSpPr txBox="1"/>
          <p:nvPr/>
        </p:nvSpPr>
        <p:spPr bwMode="auto">
          <a:xfrm>
            <a:off x="581024" y="4832996"/>
            <a:ext cx="434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indent="0" algn="l" rtl="0" eaLnBrk="1" fontAlgn="base" hangingPunct="1">
              <a:spcBef>
                <a:spcPct val="20000"/>
              </a:spcBef>
              <a:spcAft>
                <a:spcPct val="0"/>
              </a:spcAft>
              <a:buNone/>
              <a:defRPr sz="2400" b="1" kern="1200">
                <a:solidFill>
                  <a:srgbClr val="000099"/>
                </a:solidFill>
                <a:latin typeface="+mj-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6pPr>
            <a:lvl7pPr marL="29718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7pPr>
            <a:lvl8pPr marL="34290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8pPr>
            <a:lvl9pPr marL="38862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9pPr>
          </a:lstStyle>
          <a:p>
            <a:pPr>
              <a:spcBef>
                <a:spcPts val="1500"/>
              </a:spcBef>
              <a:spcAft>
                <a:spcPts val="600"/>
              </a:spcAft>
              <a:tabLst>
                <a:tab pos="1371600" algn="l"/>
              </a:tabLst>
            </a:pPr>
            <a:r>
              <a:rPr lang="en-US" sz="2000" kern="0">
                <a:latin typeface="Arial" pitchFamily="34" charset="0"/>
                <a:ea typeface="Times New Roman" panose="02020603050405020304" pitchFamily="18" charset="0"/>
                <a:cs typeface="Times New Roman" panose="02020603050405020304" pitchFamily="18" charset="0"/>
              </a:rPr>
              <a:t>Full table</a:t>
            </a:r>
          </a:p>
        </p:txBody>
      </p:sp>
    </p:spTree>
    <p:extLst>
      <p:ext uri="{BB962C8B-B14F-4D97-AF65-F5344CB8AC3E}">
        <p14:creationId xmlns:p14="http://schemas.microsoft.com/office/powerpoint/2010/main" val="35097867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4DD93-28DC-410D-BB24-6E00D9720EDA}"/>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SELECT statement that uses the view</a:t>
            </a:r>
            <a:endParaRPr lang="en-US"/>
          </a:p>
        </p:txBody>
      </p:sp>
      <p:sp>
        <p:nvSpPr>
          <p:cNvPr id="3" name="Text Placeholder 2">
            <a:extLst>
              <a:ext uri="{FF2B5EF4-FFF2-40B4-BE49-F238E27FC236}">
                <a16:creationId xmlns:a16="http://schemas.microsoft.com/office/drawing/2014/main" id="{AF3D5578-42AB-4A24-9515-232CDBCD7C95}"/>
              </a:ext>
            </a:extLst>
          </p:cNvPr>
          <p:cNvSpPr>
            <a:spLocks noGrp="1"/>
          </p:cNvSpPr>
          <p:nvPr>
            <p:ph type="body" sz="quarter" idx="15"/>
          </p:nvPr>
        </p:nvSpPr>
        <p:spPr>
          <a:xfrm>
            <a:off x="609599" y="1226757"/>
            <a:ext cx="7848599" cy="1778795"/>
          </a:xfrm>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SELECT * FROM vendors_min</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WHERE vendor_state = 'CA'</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ORDER BY vendor_name</a:t>
            </a:r>
          </a:p>
        </p:txBody>
      </p:sp>
      <p:sp>
        <p:nvSpPr>
          <p:cNvPr id="4" name="Text Placeholder 3">
            <a:extLst>
              <a:ext uri="{FF2B5EF4-FFF2-40B4-BE49-F238E27FC236}">
                <a16:creationId xmlns:a16="http://schemas.microsoft.com/office/drawing/2014/main" id="{5C530610-9E15-4F95-B4D8-C1123A03682C}"/>
              </a:ext>
            </a:extLst>
          </p:cNvPr>
          <p:cNvSpPr>
            <a:spLocks noGrp="1"/>
          </p:cNvSpPr>
          <p:nvPr>
            <p:ph type="body" sz="quarter" idx="14"/>
          </p:nvPr>
        </p:nvSpPr>
        <p:spPr>
          <a:xfrm>
            <a:off x="809625" y="2362760"/>
            <a:ext cx="7391400" cy="457200"/>
          </a:xfrm>
        </p:spPr>
        <p:txBody>
          <a:bodyPr/>
          <a:lstStyle>
            <a:defPPr/>
          </a:lstStyle>
          <a:p>
            <a:pPr>
              <a:spcBef>
                <a:spcPts val="150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result set returned by the SELECT statement</a:t>
            </a:r>
          </a:p>
        </p:txBody>
      </p:sp>
      <p:pic>
        <p:nvPicPr>
          <p:cNvPr id="10" name="Content Placeholder 9" descr="See page 383 in book.">
            <a:extLst>
              <a:ext uri="{FF2B5EF4-FFF2-40B4-BE49-F238E27FC236}">
                <a16:creationId xmlns:a16="http://schemas.microsoft.com/office/drawing/2014/main" id="{037BAFCD-5FEE-4E40-8C32-861E873D4C6A}"/>
              </a:ext>
            </a:extLst>
          </p:cNvPr>
          <p:cNvPicPr>
            <a:picLocks noGrp="1" noChangeAspect="1"/>
          </p:cNvPicPr>
          <p:nvPr>
            <p:ph sz="quarter" idx="13"/>
          </p:nvPr>
        </p:nvPicPr>
        <p:blipFill>
          <a:blip r:embed="rId2"/>
          <a:stretch>
            <a:fillRect/>
          </a:stretch>
        </p:blipFill>
        <p:spPr>
          <a:xfrm>
            <a:off x="1091396" y="3124200"/>
            <a:ext cx="6834208" cy="1298561"/>
          </a:xfrm>
          <a:prstGeom prst="rect">
            <a:avLst/>
          </a:prstGeom>
        </p:spPr>
      </p:pic>
      <p:sp>
        <p:nvSpPr>
          <p:cNvPr id="6" name="Date Placeholder 5">
            <a:extLst>
              <a:ext uri="{FF2B5EF4-FFF2-40B4-BE49-F238E27FC236}">
                <a16:creationId xmlns:a16="http://schemas.microsoft.com/office/drawing/2014/main" id="{FCBF2CA8-4D16-41DC-934A-8E5296CC7AEC}"/>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7" name="Footer Placeholder 6">
            <a:extLst>
              <a:ext uri="{FF2B5EF4-FFF2-40B4-BE49-F238E27FC236}">
                <a16:creationId xmlns:a16="http://schemas.microsoft.com/office/drawing/2014/main" id="{D865A445-8144-4E34-BBBD-61D99A72AFFA}"/>
              </a:ext>
            </a:extLst>
          </p:cNvPr>
          <p:cNvSpPr>
            <a:spLocks noGrp="1"/>
          </p:cNvSpPr>
          <p:nvPr>
            <p:ph type="ftr" sz="quarter" idx="11"/>
          </p:nvPr>
        </p:nvSpPr>
        <p:spPr/>
        <p:txBody>
          <a:bodyPr/>
          <a:lstStyle>
            <a:defPPr/>
          </a:lstStyle>
          <a:p>
            <a:pPr>
              <a:defRPr/>
            </a:pPr>
            <a:r>
              <a:rPr lang="en-US"/>
              <a:t>© 2019, Mike Murach &amp; Associates, Inc.</a:t>
            </a:r>
          </a:p>
        </p:txBody>
      </p:sp>
      <p:sp>
        <p:nvSpPr>
          <p:cNvPr id="8" name="Slide Number Placeholder 7">
            <a:extLst>
              <a:ext uri="{FF2B5EF4-FFF2-40B4-BE49-F238E27FC236}">
                <a16:creationId xmlns:a16="http://schemas.microsoft.com/office/drawing/2014/main" id="{179507BD-3C11-4DD5-A255-F642239B5349}"/>
              </a:ext>
            </a:extLst>
          </p:cNvPr>
          <p:cNvSpPr>
            <a:spLocks noGrp="1"/>
          </p:cNvSpPr>
          <p:nvPr>
            <p:ph type="sldNum" sz="quarter" idx="12"/>
          </p:nvPr>
        </p:nvSpPr>
        <p:spPr/>
        <p:txBody>
          <a:bodyPr/>
          <a:lstStyle>
            <a:defPPr/>
          </a:lstStyle>
          <a:p>
            <a:pPr>
              <a:defRPr/>
            </a:pPr>
            <a:endParaRPr lang="en-US"/>
          </a:p>
          <a:p>
            <a:pPr algn="r">
              <a:defRPr/>
            </a:pPr>
            <a:r>
              <a:rPr lang="en-US" sz="900">
                <a:solidFill>
                  <a:schemeClr val="bg1"/>
                </a:solidFill>
                <a:latin typeface="Arial Narrow" panose="020B0606020202030204" pitchFamily="34" charset="0"/>
              </a:rPr>
              <a:t>C12, Slide </a:t>
            </a:r>
            <a:fld id="{5ECE9829-65B2-40C6-AEFF-7C648FF56A9C}" type="slidenum">
              <a:rPr lang="en-US" sz="900" smtClean="0">
                <a:solidFill>
                  <a:schemeClr val="bg1"/>
                </a:solidFill>
                <a:latin typeface="Arial Narrow" panose="020B0606020202030204" pitchFamily="34" charset="0"/>
              </a:rPr>
              <a:pPr algn="r">
                <a:defRPr/>
              </a:pPr>
              <a:t>103</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3576574184"/>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B7CDF-E369-47DC-907B-6F1B211BC446}"/>
              </a:ext>
            </a:extLst>
          </p:cNvPr>
          <p:cNvSpPr>
            <a:spLocks noGrp="1"/>
          </p:cNvSpPr>
          <p:nvPr>
            <p:ph type="title"/>
          </p:nvPr>
        </p:nvSpPr>
        <p:spPr>
          <a:xfrm>
            <a:off x="914400" y="709136"/>
            <a:ext cx="7315200" cy="738664"/>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An UPDATE statement that uses the view </a:t>
            </a:r>
            <a:br>
              <a:rPr lang="en-US">
                <a:latin typeface="Arial" pitchFamily="34" charset="0"/>
                <a:ea typeface="Times New Roman" panose="02020603050405020304" pitchFamily="18" charset="0"/>
                <a:cs typeface="Times New Roman" panose="02020603050405020304" pitchFamily="18" charset="0"/>
              </a:rPr>
            </a:br>
            <a:r>
              <a:rPr lang="en-US">
                <a:latin typeface="Arial" pitchFamily="34" charset="0"/>
                <a:ea typeface="Times New Roman" panose="02020603050405020304" pitchFamily="18" charset="0"/>
                <a:cs typeface="Times New Roman" panose="02020603050405020304" pitchFamily="18" charset="0"/>
              </a:rPr>
              <a:t>to update the base table</a:t>
            </a:r>
            <a:endParaRPr lang="en-US"/>
          </a:p>
        </p:txBody>
      </p:sp>
      <p:sp>
        <p:nvSpPr>
          <p:cNvPr id="3" name="Text Placeholder 2">
            <a:extLst>
              <a:ext uri="{FF2B5EF4-FFF2-40B4-BE49-F238E27FC236}">
                <a16:creationId xmlns:a16="http://schemas.microsoft.com/office/drawing/2014/main" id="{45152E65-CAA4-4ED4-95A1-DF5E3C513ED5}"/>
              </a:ext>
            </a:extLst>
          </p:cNvPr>
          <p:cNvSpPr>
            <a:spLocks noGrp="1"/>
          </p:cNvSpPr>
          <p:nvPr>
            <p:ph type="body" sz="quarter" idx="13"/>
          </p:nvPr>
        </p:nvSpPr>
        <p:spPr>
          <a:xfrm>
            <a:off x="838200" y="1676400"/>
            <a:ext cx="7391400" cy="4267200"/>
          </a:xfrm>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UPDATE vendors_min</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SET vendor_phone = '(800) 555-3941'</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WHERE vendor_name = 'American Express’</a:t>
            </a:r>
          </a:p>
          <a:p>
            <a:pPr>
              <a:spcBef>
                <a:spcPts val="1500"/>
              </a:spcBef>
              <a:spcAft>
                <a:spcPts val="600"/>
              </a:spcAft>
              <a:tabLst>
                <a:tab pos="1371600" algn="l"/>
              </a:tabLst>
            </a:pPr>
            <a:endParaRPr lang="en-US" sz="2400" b="1">
              <a:solidFill>
                <a:srgbClr val="000099"/>
              </a:solidFill>
              <a:latin typeface="Arial" pitchFamily="34" charset="0"/>
              <a:ea typeface="Times New Roman" panose="02020603050405020304" pitchFamily="18" charset="0"/>
              <a:cs typeface="Times New Roman" panose="02020603050405020304" pitchFamily="18" charset="0"/>
            </a:endParaRPr>
          </a:p>
          <a:p>
            <a:pPr>
              <a:spcBef>
                <a:spcPts val="1500"/>
              </a:spcBef>
              <a:spcAft>
                <a:spcPts val="600"/>
              </a:spcAft>
              <a:tabLst>
                <a:tab pos="1371600" algn="l"/>
              </a:tabLst>
            </a:pPr>
            <a:endParaRPr lang="en-US" b="1">
              <a:solidFill>
                <a:srgbClr val="000099"/>
              </a:solidFill>
              <a:latin typeface="Arial" pitchFamily="34" charset="0"/>
              <a:ea typeface="Times New Roman" panose="02020603050405020304" pitchFamily="18" charset="0"/>
              <a:cs typeface="Times New Roman" panose="02020603050405020304" pitchFamily="18" charset="0"/>
            </a:endParaRPr>
          </a:p>
          <a:p>
            <a:pPr>
              <a:spcBef>
                <a:spcPts val="1500"/>
              </a:spcBef>
              <a:spcAft>
                <a:spcPts val="600"/>
              </a:spcAft>
              <a:tabLst>
                <a:tab pos="1371600" algn="l"/>
              </a:tabLst>
            </a:pPr>
            <a:endParaRPr lang="en-US" sz="2400" b="1">
              <a:solidFill>
                <a:srgbClr val="000099"/>
              </a:solidFill>
              <a:latin typeface="Arial" pitchFamily="34" charset="0"/>
              <a:ea typeface="Times New Roman" panose="02020603050405020304" pitchFamily="18" charset="0"/>
              <a:cs typeface="Times New Roman" panose="02020603050405020304" pitchFamily="18" charset="0"/>
            </a:endParaRPr>
          </a:p>
          <a:p>
            <a:pPr>
              <a:spcBef>
                <a:spcPts val="1500"/>
              </a:spcBef>
              <a:spcAft>
                <a:spcPts val="600"/>
              </a:spcAft>
              <a:tabLst>
                <a:tab pos="1371600" algn="l"/>
              </a:tabLst>
            </a:pPr>
            <a:endParaRPr lang="en-US" sz="2400" b="1">
              <a:solidFill>
                <a:srgbClr val="000099"/>
              </a:solidFill>
              <a:latin typeface="Arial" pitchFamily="34" charset="0"/>
              <a:ea typeface="Times New Roman" panose="02020603050405020304" pitchFamily="18" charset="0"/>
              <a:cs typeface="Times New Roman" panose="02020603050405020304" pitchFamily="18" charset="0"/>
            </a:endParaRP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statement that drops the view</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DROP VIEW vendors_min</a:t>
            </a:r>
          </a:p>
          <a:p>
            <a:endParaRPr lang="en-US"/>
          </a:p>
        </p:txBody>
      </p:sp>
      <p:sp>
        <p:nvSpPr>
          <p:cNvPr id="4" name="Date Placeholder 3">
            <a:extLst>
              <a:ext uri="{FF2B5EF4-FFF2-40B4-BE49-F238E27FC236}">
                <a16:creationId xmlns:a16="http://schemas.microsoft.com/office/drawing/2014/main" id="{74ED3D86-7D73-4D8F-B3D4-6910B7F4E81E}"/>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885651F4-4F2F-449E-BCC8-150B046F2068}"/>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8D992866-FAD8-4777-87E6-62F42E11F6BF}"/>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C12, Slide </a:t>
            </a:r>
            <a:fld id="{BF5C1183-B085-4070-A402-C03A3F977D3D}" type="slidenum">
              <a:rPr lang="en-US" smtClean="0">
                <a:solidFill>
                  <a:schemeClr val="bg1"/>
                </a:solidFill>
              </a:rPr>
              <a:pPr>
                <a:defRPr/>
              </a:pPr>
              <a:t>104</a:t>
            </a:fld>
            <a:endParaRPr lang="en-US">
              <a:solidFill>
                <a:schemeClr val="bg1"/>
              </a:solidFill>
            </a:endParaRPr>
          </a:p>
        </p:txBody>
      </p:sp>
      <p:pic>
        <p:nvPicPr>
          <p:cNvPr id="7" name="Picture 6">
            <a:extLst>
              <a:ext uri="{FF2B5EF4-FFF2-40B4-BE49-F238E27FC236}">
                <a16:creationId xmlns:a16="http://schemas.microsoft.com/office/drawing/2014/main" id="{7FB13B12-E04C-49A6-A09B-DCDE3AEA0EFA}"/>
              </a:ext>
            </a:extLst>
          </p:cNvPr>
          <p:cNvPicPr>
            <a:picLocks noChangeAspect="1"/>
          </p:cNvPicPr>
          <p:nvPr/>
        </p:nvPicPr>
        <p:blipFill>
          <a:blip r:embed="rId2"/>
          <a:stretch>
            <a:fillRect/>
          </a:stretch>
        </p:blipFill>
        <p:spPr>
          <a:xfrm>
            <a:off x="1143000" y="2762250"/>
            <a:ext cx="4086225" cy="1047750"/>
          </a:xfrm>
          <a:prstGeom prst="rect">
            <a:avLst/>
          </a:prstGeom>
        </p:spPr>
      </p:pic>
      <p:pic>
        <p:nvPicPr>
          <p:cNvPr id="8" name="Picture 7">
            <a:extLst>
              <a:ext uri="{FF2B5EF4-FFF2-40B4-BE49-F238E27FC236}">
                <a16:creationId xmlns:a16="http://schemas.microsoft.com/office/drawing/2014/main" id="{BA632E20-3225-47EE-8531-AB7F6FBED75A}"/>
              </a:ext>
            </a:extLst>
          </p:cNvPr>
          <p:cNvPicPr>
            <a:picLocks noChangeAspect="1"/>
          </p:cNvPicPr>
          <p:nvPr/>
        </p:nvPicPr>
        <p:blipFill>
          <a:blip r:embed="rId3"/>
          <a:stretch>
            <a:fillRect/>
          </a:stretch>
        </p:blipFill>
        <p:spPr>
          <a:xfrm>
            <a:off x="114300" y="4194736"/>
            <a:ext cx="8915400" cy="701114"/>
          </a:xfrm>
          <a:prstGeom prst="rect">
            <a:avLst/>
          </a:prstGeom>
        </p:spPr>
      </p:pic>
    </p:spTree>
    <p:extLst>
      <p:ext uri="{BB962C8B-B14F-4D97-AF65-F5344CB8AC3E}">
        <p14:creationId xmlns:p14="http://schemas.microsoft.com/office/powerpoint/2010/main" val="43762310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151EA-E5ED-45A4-AF4D-C23AA69E3CFE}"/>
              </a:ext>
            </a:extLst>
          </p:cNvPr>
          <p:cNvSpPr>
            <a:spLocks noGrp="1"/>
          </p:cNvSpPr>
          <p:nvPr>
            <p:ph type="title"/>
          </p:nvPr>
        </p:nvSpPr>
        <p:spPr/>
        <p:txBody>
          <a:bodyPr/>
          <a:lstStyle>
            <a:defPPr/>
          </a:lstStyle>
          <a:p>
            <a:r>
              <a:rPr lang="en-US"/>
              <a:t>View</a:t>
            </a:r>
          </a:p>
        </p:txBody>
      </p:sp>
      <p:sp>
        <p:nvSpPr>
          <p:cNvPr id="3" name="Text Placeholder 2">
            <a:extLst>
              <a:ext uri="{FF2B5EF4-FFF2-40B4-BE49-F238E27FC236}">
                <a16:creationId xmlns:a16="http://schemas.microsoft.com/office/drawing/2014/main" id="{4A8F6227-30C5-4F9B-BE7C-46792F35C9B6}"/>
              </a:ext>
            </a:extLst>
          </p:cNvPr>
          <p:cNvSpPr>
            <a:spLocks noGrp="1"/>
          </p:cNvSpPr>
          <p:nvPr>
            <p:ph type="body" sz="quarter" idx="13"/>
          </p:nvPr>
        </p:nvSpPr>
        <p:spPr/>
        <p:txBody>
          <a:bodyPr/>
          <a:lstStyle>
            <a:defPPr/>
          </a:lstStyle>
          <a:p>
            <a:pPr marL="342900" indent="-342900">
              <a:buFont typeface="Arial" pitchFamily="34" charset="0"/>
              <a:buChar char="•"/>
            </a:pPr>
            <a:r>
              <a:rPr lang="en-US"/>
              <a:t>When you create a view, you can refer to the view anywhere you would normally use a table in a SELECT, INSERT, UPDATE, or DELETE statement.</a:t>
            </a:r>
          </a:p>
          <a:p>
            <a:pPr marL="342900" indent="-342900">
              <a:buFont typeface="Arial" pitchFamily="34" charset="0"/>
              <a:buChar char="•"/>
            </a:pPr>
            <a:r>
              <a:rPr lang="en-US"/>
              <a:t>Although a view behaves like a virtual table, it doesn’t store any data. Instead, a view always refers back to its base tables.</a:t>
            </a:r>
          </a:p>
          <a:p>
            <a:endParaRPr lang="en-US"/>
          </a:p>
        </p:txBody>
      </p:sp>
      <p:sp>
        <p:nvSpPr>
          <p:cNvPr id="4" name="Date Placeholder 3">
            <a:extLst>
              <a:ext uri="{FF2B5EF4-FFF2-40B4-BE49-F238E27FC236}">
                <a16:creationId xmlns:a16="http://schemas.microsoft.com/office/drawing/2014/main" id="{7FFFECAD-460B-45D3-9E7E-86889842457E}"/>
              </a:ext>
            </a:extLst>
          </p:cNvPr>
          <p:cNvSpPr>
            <a:spLocks noGrp="1"/>
          </p:cNvSpPr>
          <p:nvPr>
            <p:ph type="dt" sz="half" idx="10"/>
          </p:nvPr>
        </p:nvSpPr>
        <p:spPr/>
        <p:txBody>
          <a:bodyPr/>
          <a:lstStyle>
            <a:defPPr/>
          </a:lstStyle>
          <a:p>
            <a:pPr>
              <a:defRPr/>
            </a:pPr>
            <a:r>
              <a:rPr lang="en-US"/>
              <a:t>Murach's C++ Programming</a:t>
            </a:r>
          </a:p>
        </p:txBody>
      </p:sp>
      <p:sp>
        <p:nvSpPr>
          <p:cNvPr id="5" name="Footer Placeholder 4">
            <a:extLst>
              <a:ext uri="{FF2B5EF4-FFF2-40B4-BE49-F238E27FC236}">
                <a16:creationId xmlns:a16="http://schemas.microsoft.com/office/drawing/2014/main" id="{16615382-4100-4D87-B2ED-6BE803C86B41}"/>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46E1FC28-844F-44FB-9E68-ABEAEA8252D7}"/>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C12, Slide </a:t>
            </a:r>
            <a:fld id="{BF5C1183-B085-4070-A402-C03A3F977D3D}" type="slidenum">
              <a:rPr lang="en-US" smtClean="0">
                <a:solidFill>
                  <a:schemeClr val="bg1"/>
                </a:solidFill>
              </a:rPr>
              <a:pPr>
                <a:defRPr/>
              </a:pPr>
              <a:t>105</a:t>
            </a:fld>
            <a:endParaRPr lang="en-US">
              <a:solidFill>
                <a:schemeClr val="bg1"/>
              </a:solidFill>
            </a:endParaRPr>
          </a:p>
        </p:txBody>
      </p:sp>
    </p:spTree>
    <p:extLst>
      <p:ext uri="{BB962C8B-B14F-4D97-AF65-F5344CB8AC3E}">
        <p14:creationId xmlns:p14="http://schemas.microsoft.com/office/powerpoint/2010/main" val="1708275866"/>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1963A-B07F-48FE-89C8-A68F81CA1A69}"/>
              </a:ext>
            </a:extLst>
          </p:cNvPr>
          <p:cNvSpPr>
            <a:spLocks noGrp="1"/>
          </p:cNvSpPr>
          <p:nvPr>
            <p:ph type="title"/>
          </p:nvPr>
        </p:nvSpPr>
        <p:spPr>
          <a:xfrm>
            <a:off x="678024" y="457200"/>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Some of the benefits provided by views</a:t>
            </a:r>
            <a:endParaRPr lang="en-US"/>
          </a:p>
        </p:txBody>
      </p:sp>
      <p:sp>
        <p:nvSpPr>
          <p:cNvPr id="3" name="Text Placeholder 2">
            <a:extLst>
              <a:ext uri="{FF2B5EF4-FFF2-40B4-BE49-F238E27FC236}">
                <a16:creationId xmlns:a16="http://schemas.microsoft.com/office/drawing/2014/main" id="{12A7D50B-32DF-4321-AAAF-F8876A1D8C27}"/>
              </a:ext>
            </a:extLst>
          </p:cNvPr>
          <p:cNvSpPr>
            <a:spLocks noGrp="1"/>
          </p:cNvSpPr>
          <p:nvPr>
            <p:ph type="body" sz="quarter" idx="13"/>
          </p:nvPr>
        </p:nvSpPr>
        <p:spPr>
          <a:xfrm>
            <a:off x="533400" y="1143000"/>
            <a:ext cx="7848600" cy="5410200"/>
          </a:xfrm>
        </p:spPr>
        <p:txBody>
          <a:bodyPr/>
          <a:lstStyle>
            <a:defPPr/>
          </a:lstStyle>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Design independence </a:t>
            </a:r>
          </a:p>
          <a:p>
            <a:pPr marL="800100" marR="274320" lvl="1" indent="-342900">
              <a:spcBef>
                <a:spcPct val="0"/>
              </a:spcBef>
              <a:spcAft>
                <a:spcPts val="600"/>
              </a:spcAft>
              <a:buFont typeface="Symbol" panose="05050102010706020507" pitchFamily="18" charset="2"/>
              <a:buChar char=""/>
            </a:pPr>
            <a:r>
              <a:rPr lang="en-US" sz="2000" spc="-10">
                <a:latin typeface="Times New Roman" pitchFamily="18" charset="0"/>
                <a:ea typeface="Times New Roman" panose="02020603050405020304" pitchFamily="18" charset="0"/>
              </a:rPr>
              <a:t>Views can limit the exposure of tables to external users and applications. </a:t>
            </a:r>
          </a:p>
          <a:p>
            <a:pPr marL="800100" marR="274320" lvl="1" indent="-342900">
              <a:spcBef>
                <a:spcPct val="0"/>
              </a:spcBef>
              <a:spcAft>
                <a:spcPts val="600"/>
              </a:spcAft>
              <a:buFont typeface="Symbol" panose="05050102010706020507" pitchFamily="18" charset="2"/>
              <a:buChar char=""/>
            </a:pPr>
            <a:r>
              <a:rPr lang="en-US" sz="2000" spc="-10">
                <a:latin typeface="Times New Roman" pitchFamily="18" charset="0"/>
                <a:ea typeface="Times New Roman" panose="02020603050405020304" pitchFamily="18" charset="0"/>
              </a:rPr>
              <a:t>As a result, if the design of the tables changes, you can modify the view as necessary so users who query the view don’t need to be aware of the change, and applications that use the view don’t need to be modified.</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Data security</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Simplified queries </a:t>
            </a:r>
          </a:p>
          <a:p>
            <a:pPr marL="800100" marR="274320" lvl="1" indent="-342900">
              <a:spcBef>
                <a:spcPct val="0"/>
              </a:spcBef>
              <a:spcAft>
                <a:spcPts val="600"/>
              </a:spcAft>
              <a:buFont typeface="Symbol" panose="05050102010706020507" pitchFamily="18" charset="2"/>
              <a:buChar char=""/>
            </a:pPr>
            <a:r>
              <a:rPr lang="en-US" sz="2000" spc="-10">
                <a:latin typeface="Times New Roman" pitchFamily="18" charset="0"/>
                <a:ea typeface="Times New Roman" panose="02020603050405020304" pitchFamily="18" charset="0"/>
              </a:rPr>
              <a:t>Views can be used to hide the complexity of retrieval operations. Then, the data can be retrieved using simple SELECT statements that specify a view in the FROM clause.</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Updatability </a:t>
            </a:r>
          </a:p>
          <a:p>
            <a:pPr marL="800100" marR="274320" lvl="1" indent="-342900">
              <a:spcBef>
                <a:spcPct val="0"/>
              </a:spcBef>
              <a:spcAft>
                <a:spcPts val="600"/>
              </a:spcAft>
              <a:buFont typeface="Symbol" panose="05050102010706020507" pitchFamily="18" charset="2"/>
              <a:buChar char=""/>
            </a:pPr>
            <a:r>
              <a:rPr lang="en-US" sz="2000" spc="-10">
                <a:latin typeface="Times New Roman" pitchFamily="18" charset="0"/>
                <a:ea typeface="Times New Roman" panose="02020603050405020304" pitchFamily="18" charset="0"/>
              </a:rPr>
              <a:t>With certain restrictions, views can be used to update, insert, and delete data from a base table</a:t>
            </a:r>
            <a:endParaRPr lang="en-US" sz="2000"/>
          </a:p>
        </p:txBody>
      </p:sp>
    </p:spTree>
    <p:extLst>
      <p:ext uri="{BB962C8B-B14F-4D97-AF65-F5344CB8AC3E}">
        <p14:creationId xmlns:p14="http://schemas.microsoft.com/office/powerpoint/2010/main" val="146013124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0984D-D87B-4750-81B9-C31F9D025FCE}"/>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syntax of the CREATE VIEW statement</a:t>
            </a:r>
            <a:endParaRPr lang="en-US"/>
          </a:p>
        </p:txBody>
      </p:sp>
      <p:sp>
        <p:nvSpPr>
          <p:cNvPr id="3" name="Text Placeholder 2">
            <a:extLst>
              <a:ext uri="{FF2B5EF4-FFF2-40B4-BE49-F238E27FC236}">
                <a16:creationId xmlns:a16="http://schemas.microsoft.com/office/drawing/2014/main" id="{774A922F-7D93-4105-B729-F87784D8A7FD}"/>
              </a:ext>
            </a:extLst>
          </p:cNvPr>
          <p:cNvSpPr>
            <a:spLocks noGrp="1"/>
          </p:cNvSpPr>
          <p:nvPr>
            <p:ph type="body" sz="quarter" idx="13"/>
          </p:nvPr>
        </p:nvSpPr>
        <p:spPr>
          <a:xfrm>
            <a:off x="685800" y="1371600"/>
            <a:ext cx="7848600" cy="3962400"/>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[OR REPLACE] VIEW view_name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[(column_alias_1[, column_alias_2]...)]</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AS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select_statement</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[WITH CHECK OPTION]</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view of vendors that have invoices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VIEW vendors_phone_list AS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vendor_name, vendor_contact_last_name,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vendor_contact_first_name, vendor_phone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FROM vendors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WHERE vendor_id IN</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DISTINCT vendor_id FROM invoices)</a:t>
            </a:r>
          </a:p>
          <a:p>
            <a:pPr marL="347345" marR="0">
              <a:spcBef>
                <a:spcPct val="0"/>
              </a:spcBef>
              <a:spcAft>
                <a:spcPts val="600"/>
              </a:spcAft>
              <a:tabLst>
                <a:tab pos="1371600" algn="l"/>
              </a:tabLst>
            </a:pPr>
            <a:endParaRPr lang="en-US" sz="1600" b="1">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Select * from vendors_phone_list; </a:t>
            </a:r>
          </a:p>
          <a:p>
            <a:endParaRPr lang="en-US"/>
          </a:p>
        </p:txBody>
      </p:sp>
      <p:sp>
        <p:nvSpPr>
          <p:cNvPr id="5" name="Footer Placeholder 4">
            <a:extLst>
              <a:ext uri="{FF2B5EF4-FFF2-40B4-BE49-F238E27FC236}">
                <a16:creationId xmlns:a16="http://schemas.microsoft.com/office/drawing/2014/main" id="{190D5584-D31B-4045-A23F-E7E13C62B538}"/>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BA0324B7-6F40-4137-B526-70621D033EBE}"/>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C12, Slide </a:t>
            </a:r>
            <a:fld id="{BF5C1183-B085-4070-A402-C03A3F977D3D}" type="slidenum">
              <a:rPr lang="en-US" smtClean="0">
                <a:solidFill>
                  <a:schemeClr val="bg1"/>
                </a:solidFill>
              </a:rPr>
              <a:pPr>
                <a:defRPr/>
              </a:pPr>
              <a:t>107</a:t>
            </a:fld>
            <a:endParaRPr lang="en-US">
              <a:solidFill>
                <a:schemeClr val="bg1"/>
              </a:solidFill>
            </a:endParaRPr>
          </a:p>
        </p:txBody>
      </p:sp>
      <p:pic>
        <p:nvPicPr>
          <p:cNvPr id="7" name="Picture 6">
            <a:extLst>
              <a:ext uri="{FF2B5EF4-FFF2-40B4-BE49-F238E27FC236}">
                <a16:creationId xmlns:a16="http://schemas.microsoft.com/office/drawing/2014/main" id="{0814F9F6-D819-4BF9-AF0B-5BE0D36FBAC1}"/>
              </a:ext>
            </a:extLst>
          </p:cNvPr>
          <p:cNvPicPr>
            <a:picLocks noChangeAspect="1"/>
          </p:cNvPicPr>
          <p:nvPr/>
        </p:nvPicPr>
        <p:blipFill>
          <a:blip r:embed="rId2"/>
          <a:stretch>
            <a:fillRect/>
          </a:stretch>
        </p:blipFill>
        <p:spPr>
          <a:xfrm>
            <a:off x="1066800" y="5476875"/>
            <a:ext cx="6629400" cy="1000125"/>
          </a:xfrm>
          <a:prstGeom prst="rect">
            <a:avLst/>
          </a:prstGeom>
        </p:spPr>
      </p:pic>
    </p:spTree>
    <p:extLst>
      <p:ext uri="{BB962C8B-B14F-4D97-AF65-F5344CB8AC3E}">
        <p14:creationId xmlns:p14="http://schemas.microsoft.com/office/powerpoint/2010/main" val="1317883910"/>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E939C-BF22-408A-AB8C-FA6FA5B511DD}"/>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view that uses a join</a:t>
            </a:r>
            <a:endParaRPr lang="en-US"/>
          </a:p>
        </p:txBody>
      </p:sp>
      <p:sp>
        <p:nvSpPr>
          <p:cNvPr id="3" name="Text Placeholder 2">
            <a:extLst>
              <a:ext uri="{FF2B5EF4-FFF2-40B4-BE49-F238E27FC236}">
                <a16:creationId xmlns:a16="http://schemas.microsoft.com/office/drawing/2014/main" id="{9C6159FA-74CF-4EC2-A407-CFF5D0169836}"/>
              </a:ext>
            </a:extLst>
          </p:cNvPr>
          <p:cNvSpPr>
            <a:spLocks noGrp="1"/>
          </p:cNvSpPr>
          <p:nvPr>
            <p:ph type="body" sz="quarter" idx="13"/>
          </p:nvPr>
        </p:nvSpPr>
        <p:spPr>
          <a:xfrm>
            <a:off x="685800" y="1371600"/>
            <a:ext cx="7848600" cy="1447800"/>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OR REPLACE VIEW vendor_invoices AS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vendor_name, invoice_number, invoice_date,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invoice_total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FROM vendors JOIN invoices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ON vendors.vendor_id = invoices.vendor_id</a:t>
            </a:r>
          </a:p>
          <a:p>
            <a:endParaRPr lang="en-US"/>
          </a:p>
        </p:txBody>
      </p:sp>
      <p:sp>
        <p:nvSpPr>
          <p:cNvPr id="4" name="Date Placeholder 3">
            <a:extLst>
              <a:ext uri="{FF2B5EF4-FFF2-40B4-BE49-F238E27FC236}">
                <a16:creationId xmlns:a16="http://schemas.microsoft.com/office/drawing/2014/main" id="{9509790F-CA5F-4C7A-880A-1721DF8BF7DE}"/>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33CB429B-887A-4E6E-BC25-9F8DA911F6D4}"/>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16051D9A-8D63-4959-ACE3-D68AB3B1488A}"/>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C12, Slide </a:t>
            </a:r>
            <a:fld id="{BF5C1183-B085-4070-A402-C03A3F977D3D}" type="slidenum">
              <a:rPr lang="en-US" smtClean="0">
                <a:solidFill>
                  <a:schemeClr val="bg1"/>
                </a:solidFill>
              </a:rPr>
              <a:pPr>
                <a:defRPr/>
              </a:pPr>
              <a:t>108</a:t>
            </a:fld>
            <a:endParaRPr lang="en-US">
              <a:solidFill>
                <a:schemeClr val="bg1"/>
              </a:solidFill>
            </a:endParaRPr>
          </a:p>
        </p:txBody>
      </p:sp>
      <p:sp>
        <p:nvSpPr>
          <p:cNvPr id="7" name="Rectangle 6">
            <a:extLst>
              <a:ext uri="{FF2B5EF4-FFF2-40B4-BE49-F238E27FC236}">
                <a16:creationId xmlns:a16="http://schemas.microsoft.com/office/drawing/2014/main" id="{9528FD35-27EC-4BF3-8BFD-3954CDFA9226}"/>
              </a:ext>
            </a:extLst>
          </p:cNvPr>
          <p:cNvSpPr/>
          <p:nvPr/>
        </p:nvSpPr>
        <p:spPr>
          <a:xfrm>
            <a:off x="681135" y="3099882"/>
            <a:ext cx="7620000" cy="1938992"/>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2000"/>
              <a:t>When you code a CREATE VIEW statement, you can specify that you want to automatically drop a view that has the same name as the view that you’re creating. </a:t>
            </a:r>
          </a:p>
          <a:p>
            <a:pPr marL="342900" indent="-342900">
              <a:buFont typeface="Arial" pitchFamily="34" charset="0"/>
              <a:buChar char="•"/>
            </a:pPr>
            <a:r>
              <a:rPr lang="en-US" sz="2000"/>
              <a:t>To do that, you can specify the OR REPLACE</a:t>
            </a:r>
          </a:p>
          <a:p>
            <a:pPr marL="342900" indent="-342900">
              <a:buFont typeface="Arial" pitchFamily="34" charset="0"/>
              <a:buChar char="•"/>
            </a:pPr>
            <a:endParaRPr lang="en-US" sz="2000"/>
          </a:p>
          <a:p>
            <a:r>
              <a:rPr lang="en-US" sz="2000" b="1">
                <a:latin typeface="Courier New" panose="02070309020205020404" pitchFamily="49" charset="0"/>
                <a:ea typeface="Times New Roman" panose="02020603050405020304" pitchFamily="18" charset="0"/>
                <a:cs typeface="Times New Roman" panose="02020603050405020304" pitchFamily="18" charset="0"/>
              </a:rPr>
              <a:t>Select * from vendor_invoices;</a:t>
            </a:r>
            <a:endParaRPr lang="en-US" sz="2000"/>
          </a:p>
        </p:txBody>
      </p:sp>
      <p:pic>
        <p:nvPicPr>
          <p:cNvPr id="8" name="Picture 7">
            <a:extLst>
              <a:ext uri="{FF2B5EF4-FFF2-40B4-BE49-F238E27FC236}">
                <a16:creationId xmlns:a16="http://schemas.microsoft.com/office/drawing/2014/main" id="{BA4784D2-3A64-4840-8A10-E1C27D9B7246}"/>
              </a:ext>
            </a:extLst>
          </p:cNvPr>
          <p:cNvPicPr>
            <a:picLocks noChangeAspect="1"/>
          </p:cNvPicPr>
          <p:nvPr/>
        </p:nvPicPr>
        <p:blipFill>
          <a:blip r:embed="rId2"/>
          <a:stretch>
            <a:fillRect/>
          </a:stretch>
        </p:blipFill>
        <p:spPr>
          <a:xfrm>
            <a:off x="1126104" y="5029200"/>
            <a:ext cx="5503296" cy="1323438"/>
          </a:xfrm>
          <a:prstGeom prst="rect">
            <a:avLst/>
          </a:prstGeom>
        </p:spPr>
      </p:pic>
    </p:spTree>
    <p:extLst>
      <p:ext uri="{BB962C8B-B14F-4D97-AF65-F5344CB8AC3E}">
        <p14:creationId xmlns:p14="http://schemas.microsoft.com/office/powerpoint/2010/main" val="761659885"/>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200D-78FB-47B7-A8E6-FF6DF44EBC68}"/>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view that uses a LIMIT clause</a:t>
            </a:r>
            <a:endParaRPr lang="en-US"/>
          </a:p>
        </p:txBody>
      </p:sp>
      <p:sp>
        <p:nvSpPr>
          <p:cNvPr id="3" name="Text Placeholder 2">
            <a:extLst>
              <a:ext uri="{FF2B5EF4-FFF2-40B4-BE49-F238E27FC236}">
                <a16:creationId xmlns:a16="http://schemas.microsoft.com/office/drawing/2014/main" id="{311C741B-089C-497C-988D-6294574BAAAF}"/>
              </a:ext>
            </a:extLst>
          </p:cNvPr>
          <p:cNvSpPr>
            <a:spLocks noGrp="1"/>
          </p:cNvSpPr>
          <p:nvPr>
            <p:ph type="body" sz="quarter" idx="13"/>
          </p:nvPr>
        </p:nvSpPr>
        <p:spPr>
          <a:xfrm>
            <a:off x="685800" y="1371600"/>
            <a:ext cx="7848600" cy="2286000"/>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OR REPLACE VIEW top5_invoice_totals AS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vendor_id, invoice_total</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FROM invoices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ORDER BY invoice_total DESC</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LIMIT 5;</a:t>
            </a:r>
          </a:p>
          <a:p>
            <a:pPr marL="347345" marR="0">
              <a:spcBef>
                <a:spcPct val="0"/>
              </a:spcBef>
              <a:spcAft>
                <a:spcPts val="600"/>
              </a:spcAft>
              <a:tabLst>
                <a:tab pos="1371600" algn="l"/>
              </a:tabLst>
            </a:pPr>
            <a:endParaRPr lang="en-US" sz="1600" b="1">
              <a:latin typeface="Courier New" panose="02070309020205020404" pitchFamily="49" charset="0"/>
              <a:ea typeface="Times New Roman" panose="02020603050405020304" pitchFamily="18" charset="0"/>
              <a:cs typeface="Times New Roman" panose="02020603050405020304" pitchFamily="18" charset="0"/>
            </a:endParaRPr>
          </a:p>
          <a:p>
            <a:r>
              <a:rPr lang="en-US" sz="1800" b="1">
                <a:latin typeface="Courier New" panose="02070309020205020404" pitchFamily="49" charset="0"/>
                <a:ea typeface="Times New Roman" panose="02020603050405020304" pitchFamily="18" charset="0"/>
                <a:cs typeface="Times New Roman" panose="02020603050405020304" pitchFamily="18" charset="0"/>
              </a:rPr>
              <a:t>Select * from top5_invoice_totals;</a:t>
            </a:r>
            <a:endParaRPr lang="en-US" sz="1800"/>
          </a:p>
        </p:txBody>
      </p:sp>
      <p:sp>
        <p:nvSpPr>
          <p:cNvPr id="4" name="Date Placeholder 3">
            <a:extLst>
              <a:ext uri="{FF2B5EF4-FFF2-40B4-BE49-F238E27FC236}">
                <a16:creationId xmlns:a16="http://schemas.microsoft.com/office/drawing/2014/main" id="{140073C6-AEAE-487B-AB7E-5A2E6A35D2B6}"/>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9E40F55E-7081-4327-9356-F38FD2759417}"/>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BE44D7EE-6048-4001-85D4-71D9A9AF28CD}"/>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C12, Slide </a:t>
            </a:r>
            <a:fld id="{BF5C1183-B085-4070-A402-C03A3F977D3D}" type="slidenum">
              <a:rPr lang="en-US" smtClean="0">
                <a:solidFill>
                  <a:schemeClr val="bg1"/>
                </a:solidFill>
              </a:rPr>
              <a:pPr>
                <a:defRPr/>
              </a:pPr>
              <a:t>109</a:t>
            </a:fld>
            <a:endParaRPr lang="en-US">
              <a:solidFill>
                <a:schemeClr val="bg1"/>
              </a:solidFill>
            </a:endParaRPr>
          </a:p>
        </p:txBody>
      </p:sp>
      <p:pic>
        <p:nvPicPr>
          <p:cNvPr id="7" name="Picture 6">
            <a:extLst>
              <a:ext uri="{FF2B5EF4-FFF2-40B4-BE49-F238E27FC236}">
                <a16:creationId xmlns:a16="http://schemas.microsoft.com/office/drawing/2014/main" id="{AF981B05-DE97-49A0-8629-50C1FF5D2B07}"/>
              </a:ext>
            </a:extLst>
          </p:cNvPr>
          <p:cNvPicPr>
            <a:picLocks noChangeAspect="1"/>
          </p:cNvPicPr>
          <p:nvPr/>
        </p:nvPicPr>
        <p:blipFill>
          <a:blip r:embed="rId2"/>
          <a:stretch>
            <a:fillRect/>
          </a:stretch>
        </p:blipFill>
        <p:spPr>
          <a:xfrm>
            <a:off x="1447800" y="3657600"/>
            <a:ext cx="2000250" cy="1600200"/>
          </a:xfrm>
          <a:prstGeom prst="rect">
            <a:avLst/>
          </a:prstGeom>
        </p:spPr>
      </p:pic>
    </p:spTree>
    <p:extLst>
      <p:ext uri="{BB962C8B-B14F-4D97-AF65-F5344CB8AC3E}">
        <p14:creationId xmlns:p14="http://schemas.microsoft.com/office/powerpoint/2010/main" val="338045648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08FFC-89BA-4957-AFC9-737624470080}"/>
              </a:ext>
            </a:extLst>
          </p:cNvPr>
          <p:cNvSpPr>
            <a:spLocks noGrp="1"/>
          </p:cNvSpPr>
          <p:nvPr>
            <p:ph type="title"/>
          </p:nvPr>
        </p:nvSpPr>
        <p:spPr>
          <a:xfrm>
            <a:off x="914400" y="457200"/>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Possible tables and columns for an A/P system</a:t>
            </a:r>
            <a:endParaRPr lang="en-US"/>
          </a:p>
        </p:txBody>
      </p:sp>
      <p:sp>
        <p:nvSpPr>
          <p:cNvPr id="3" name="Text Placeholder 2">
            <a:extLst>
              <a:ext uri="{FF2B5EF4-FFF2-40B4-BE49-F238E27FC236}">
                <a16:creationId xmlns:a16="http://schemas.microsoft.com/office/drawing/2014/main" id="{64482102-3210-40E7-B096-8EF82688198F}"/>
              </a:ext>
            </a:extLst>
          </p:cNvPr>
          <p:cNvSpPr>
            <a:spLocks noGrp="1"/>
          </p:cNvSpPr>
          <p:nvPr>
            <p:ph type="body" sz="quarter" idx="13"/>
          </p:nvPr>
        </p:nvSpPr>
        <p:spPr>
          <a:xfrm>
            <a:off x="609600" y="1295400"/>
            <a:ext cx="7924800" cy="5105399"/>
          </a:xfrm>
        </p:spPr>
        <p:txBody>
          <a:bodyPr/>
          <a:lstStyle>
            <a:defPPr/>
          </a:lstStyle>
          <a:p>
            <a:pPr marL="685800" marR="0" indent="-342900">
              <a:spcBef>
                <a:spcPts val="600"/>
              </a:spcBef>
              <a:spcAft>
                <a:spcPts val="600"/>
              </a:spcAft>
              <a:buFont typeface="Arial" pitchFamily="34" charset="0"/>
              <a:buChar char="•"/>
              <a:tabLst>
                <a:tab pos="3657600" algn="l"/>
              </a:tabLst>
            </a:pPr>
            <a:r>
              <a:rPr lang="en-US" sz="1800">
                <a:latin typeface="Arial" pitchFamily="34" charset="0"/>
                <a:ea typeface="Times New Roman" panose="02020603050405020304" pitchFamily="18" charset="0"/>
                <a:cs typeface="Times New Roman" panose="02020603050405020304" pitchFamily="18" charset="0"/>
              </a:rPr>
              <a:t>Some data elements can be removed </a:t>
            </a:r>
          </a:p>
          <a:p>
            <a:pPr marL="342900" marR="0">
              <a:spcBef>
                <a:spcPts val="600"/>
              </a:spcBef>
              <a:spcAft>
                <a:spcPts val="600"/>
              </a:spcAft>
              <a:tabLst>
                <a:tab pos="3657600" algn="l"/>
              </a:tabLst>
            </a:pPr>
            <a:r>
              <a:rPr lang="en-US" sz="1800" b="1">
                <a:latin typeface="Arial" pitchFamily="34" charset="0"/>
                <a:ea typeface="Times New Roman" panose="02020603050405020304" pitchFamily="18" charset="0"/>
                <a:cs typeface="Times New Roman" panose="02020603050405020304" pitchFamily="18" charset="0"/>
              </a:rPr>
              <a:t>Vendors	Invoices	Invoice line items </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name	Invoice number*	Invoice number*</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address	Invoice date	</a:t>
            </a:r>
            <a:r>
              <a:rPr lang="en-US" sz="1600" strike="sngStrike">
                <a:latin typeface="Times New Roman" pitchFamily="18" charset="0"/>
                <a:ea typeface="Times New Roman" panose="02020603050405020304" pitchFamily="18" charset="0"/>
              </a:rPr>
              <a:t>Item part number</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city	 Invoice total 	Item quantity</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state			Item description</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zip code	</a:t>
            </a:r>
            <a:r>
              <a:rPr lang="en-US" sz="1600" i="1">
                <a:latin typeface="Times New Roman" pitchFamily="18" charset="0"/>
                <a:ea typeface="Times New Roman" panose="02020603050405020304" pitchFamily="18" charset="0"/>
              </a:rPr>
              <a:t> 		</a:t>
            </a:r>
            <a:r>
              <a:rPr lang="en-US" sz="1600">
                <a:latin typeface="Times New Roman" pitchFamily="18" charset="0"/>
                <a:ea typeface="Times New Roman" panose="02020603050405020304" pitchFamily="18" charset="0"/>
              </a:rPr>
              <a:t> Item unit price</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phone number	</a:t>
            </a:r>
            <a:r>
              <a:rPr lang="en-US" sz="1600" i="1">
                <a:latin typeface="Times New Roman" pitchFamily="18" charset="0"/>
                <a:ea typeface="Times New Roman" panose="02020603050405020304" pitchFamily="18" charset="0"/>
              </a:rPr>
              <a:t> 		</a:t>
            </a:r>
            <a:r>
              <a:rPr lang="en-US" sz="1600">
                <a:latin typeface="Times New Roman" pitchFamily="18" charset="0"/>
                <a:ea typeface="Times New Roman" panose="02020603050405020304" pitchFamily="18" charset="0"/>
              </a:rPr>
              <a:t>Item extension</a:t>
            </a:r>
          </a:p>
          <a:p>
            <a:pPr marL="342900">
              <a:spcBef>
                <a:spcPct val="0"/>
              </a:spcBef>
              <a:spcAft>
                <a:spcPct val="0"/>
              </a:spcAft>
              <a:tabLst>
                <a:tab pos="800100" algn="l"/>
                <a:tab pos="3657600" algn="l"/>
              </a:tabLst>
            </a:pPr>
            <a:r>
              <a:rPr lang="en-US" sz="1600" strike="sngStrike">
                <a:latin typeface="Times New Roman" pitchFamily="18" charset="0"/>
                <a:ea typeface="Times New Roman" panose="02020603050405020304" pitchFamily="18" charset="0"/>
              </a:rPr>
              <a:t>Vendor fax number</a:t>
            </a:r>
            <a:r>
              <a:rPr lang="en-US" sz="1600">
                <a:latin typeface="Times New Roman" pitchFamily="18" charset="0"/>
                <a:ea typeface="Times New Roman" panose="02020603050405020304" pitchFamily="18" charset="0"/>
              </a:rPr>
              <a:t>	</a:t>
            </a:r>
            <a:r>
              <a:rPr lang="en-US" sz="1600" i="1">
                <a:latin typeface="Times New Roman" pitchFamily="18" charset="0"/>
                <a:ea typeface="Times New Roman" panose="02020603050405020304" pitchFamily="18" charset="0"/>
              </a:rPr>
              <a:t> 		 </a:t>
            </a:r>
          </a:p>
          <a:p>
            <a:pPr marL="342900">
              <a:spcBef>
                <a:spcPct val="0"/>
              </a:spcBef>
              <a:spcAft>
                <a:spcPct val="0"/>
              </a:spcAft>
              <a:tabLst>
                <a:tab pos="800100" algn="l"/>
                <a:tab pos="3657600" algn="l"/>
              </a:tabLst>
            </a:pPr>
            <a:r>
              <a:rPr lang="en-US" sz="1600" strike="sngStrike">
                <a:latin typeface="Times New Roman" pitchFamily="18" charset="0"/>
                <a:ea typeface="Times New Roman" panose="02020603050405020304" pitchFamily="18" charset="0"/>
              </a:rPr>
              <a:t>Vendor web address</a:t>
            </a:r>
            <a:r>
              <a:rPr lang="en-US" sz="1600">
                <a:latin typeface="Times New Roman" pitchFamily="18" charset="0"/>
                <a:ea typeface="Times New Roman" panose="02020603050405020304" pitchFamily="18" charset="0"/>
              </a:rPr>
              <a:t>	</a:t>
            </a:r>
            <a:r>
              <a:rPr lang="en-US" sz="1600" i="1">
                <a:latin typeface="Times New Roman" pitchFamily="18" charset="0"/>
                <a:ea typeface="Times New Roman" panose="02020603050405020304" pitchFamily="18" charset="0"/>
              </a:rPr>
              <a:t> 		</a:t>
            </a:r>
            <a:r>
              <a:rPr lang="en-US" sz="1600">
                <a:latin typeface="Times New Roman" pitchFamily="18" charset="0"/>
                <a:ea typeface="Times New Roman" panose="02020603050405020304" pitchFamily="18" charset="0"/>
              </a:rPr>
              <a:t> </a:t>
            </a:r>
            <a:r>
              <a:rPr lang="en-US" sz="1600" i="1">
                <a:latin typeface="Times New Roman" pitchFamily="18" charset="0"/>
                <a:ea typeface="Times New Roman" panose="02020603050405020304" pitchFamily="18" charset="0"/>
              </a:rPr>
              <a:t> </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contact first name	</a:t>
            </a:r>
            <a:r>
              <a:rPr lang="en-US" sz="1600" i="1">
                <a:latin typeface="Times New Roman" pitchFamily="18" charset="0"/>
                <a:ea typeface="Times New Roman" panose="02020603050405020304" pitchFamily="18" charset="0"/>
              </a:rPr>
              <a:t>	</a:t>
            </a:r>
            <a:r>
              <a:rPr lang="en-US" sz="1600">
                <a:latin typeface="Times New Roman" pitchFamily="18" charset="0"/>
                <a:ea typeface="Times New Roman" panose="02020603050405020304" pitchFamily="18" charset="0"/>
              </a:rPr>
              <a:t>	</a:t>
            </a:r>
          </a:p>
          <a:p>
            <a:pPr marL="342900">
              <a:spcBef>
                <a:spcPct val="0"/>
              </a:spcBef>
              <a:spcAft>
                <a:spcPct val="0"/>
              </a:spcAft>
              <a:tabLst>
                <a:tab pos="800100" algn="l"/>
                <a:tab pos="2514600" algn="l"/>
                <a:tab pos="3657600" algn="l"/>
              </a:tabLst>
            </a:pPr>
            <a:r>
              <a:rPr lang="en-US" sz="1600">
                <a:latin typeface="Times New Roman" pitchFamily="18" charset="0"/>
                <a:ea typeface="Times New Roman" panose="02020603050405020304" pitchFamily="18" charset="0"/>
              </a:rPr>
              <a:t>Vendor contact last name</a:t>
            </a:r>
          </a:p>
          <a:p>
            <a:pPr marL="342900">
              <a:spcBef>
                <a:spcPct val="0"/>
              </a:spcBef>
              <a:spcAft>
                <a:spcPct val="0"/>
              </a:spcAft>
              <a:tabLst>
                <a:tab pos="800100" algn="l"/>
                <a:tab pos="2514600" algn="l"/>
                <a:tab pos="3657600" algn="l"/>
              </a:tabLst>
            </a:pPr>
            <a:r>
              <a:rPr lang="en-US" sz="1600" strike="sngStrike">
                <a:latin typeface="Times New Roman" pitchFamily="18" charset="0"/>
                <a:ea typeface="Times New Roman" panose="02020603050405020304" pitchFamily="18" charset="0"/>
              </a:rPr>
              <a:t>Vendor contact phone</a:t>
            </a:r>
            <a:endParaRPr lang="en-US" sz="1600">
              <a:latin typeface="Times New Roman" pitchFamily="18" charset="0"/>
              <a:ea typeface="Times New Roman" panose="02020603050405020304" pitchFamily="18" charset="0"/>
            </a:endParaRPr>
          </a:p>
          <a:p>
            <a:pPr marL="342900">
              <a:spcBef>
                <a:spcPct val="0"/>
              </a:spcBef>
              <a:spcAft>
                <a:spcPct val="0"/>
              </a:spcAft>
              <a:tabLst>
                <a:tab pos="800100" algn="l"/>
                <a:tab pos="2514600" algn="l"/>
                <a:tab pos="3657600" algn="l"/>
              </a:tabLst>
            </a:pPr>
            <a:r>
              <a:rPr lang="en-US" sz="1600" strike="sngStrike">
                <a:latin typeface="Times New Roman" pitchFamily="18" charset="0"/>
                <a:ea typeface="Times New Roman" panose="02020603050405020304" pitchFamily="18" charset="0"/>
              </a:rPr>
              <a:t>Vendor AR first name</a:t>
            </a:r>
          </a:p>
          <a:p>
            <a:pPr marL="342900">
              <a:spcBef>
                <a:spcPct val="0"/>
              </a:spcBef>
              <a:spcAft>
                <a:spcPct val="0"/>
              </a:spcAft>
              <a:tabLst>
                <a:tab pos="800100" algn="l"/>
                <a:tab pos="2514600" algn="l"/>
                <a:tab pos="3657600" algn="l"/>
              </a:tabLst>
            </a:pPr>
            <a:r>
              <a:rPr lang="en-US" sz="1600" strike="sngStrike">
                <a:latin typeface="Times New Roman" pitchFamily="18" charset="0"/>
                <a:ea typeface="Times New Roman" panose="02020603050405020304" pitchFamily="18" charset="0"/>
              </a:rPr>
              <a:t>Vendor AR last name</a:t>
            </a:r>
            <a:r>
              <a:rPr lang="en-US" sz="1600">
                <a:latin typeface="Times New Roman" pitchFamily="18" charset="0"/>
                <a:ea typeface="Times New Roman" panose="02020603050405020304" pitchFamily="18" charset="0"/>
              </a:rPr>
              <a:t>	 </a:t>
            </a:r>
          </a:p>
          <a:p>
            <a:pPr marL="342900">
              <a:spcBef>
                <a:spcPct val="0"/>
              </a:spcBef>
              <a:spcAft>
                <a:spcPct val="0"/>
              </a:spcAft>
              <a:tabLst>
                <a:tab pos="800100" algn="l"/>
                <a:tab pos="2514600" algn="l"/>
                <a:tab pos="3657600" algn="l"/>
              </a:tabLst>
            </a:pPr>
            <a:r>
              <a:rPr lang="en-US" sz="1600" strike="sngStrike">
                <a:latin typeface="Times New Roman" pitchFamily="18" charset="0"/>
                <a:ea typeface="Times New Roman" panose="02020603050405020304" pitchFamily="18" charset="0"/>
              </a:rPr>
              <a:t>Vendor AR phone</a:t>
            </a:r>
            <a:r>
              <a:rPr lang="en-US" sz="1600">
                <a:latin typeface="Times New Roman" pitchFamily="18" charset="0"/>
                <a:ea typeface="Times New Roman" panose="02020603050405020304" pitchFamily="18" charset="0"/>
              </a:rPr>
              <a:t> 	</a:t>
            </a:r>
          </a:p>
          <a:p>
            <a:pPr marL="342900">
              <a:spcBef>
                <a:spcPct val="0"/>
              </a:spcBef>
              <a:spcAft>
                <a:spcPct val="0"/>
              </a:spcAft>
              <a:tabLst>
                <a:tab pos="800100" algn="l"/>
                <a:tab pos="2514600" algn="l"/>
                <a:tab pos="3657600" algn="l"/>
              </a:tabLst>
            </a:pPr>
            <a:r>
              <a:rPr lang="en-US" sz="1600">
                <a:latin typeface="Times New Roman" pitchFamily="18" charset="0"/>
                <a:ea typeface="Times New Roman" panose="02020603050405020304" pitchFamily="18" charset="0"/>
              </a:rPr>
              <a:t> </a:t>
            </a:r>
          </a:p>
        </p:txBody>
      </p:sp>
      <p:sp>
        <p:nvSpPr>
          <p:cNvPr id="6" name="Slide Number Placeholder 5">
            <a:extLst>
              <a:ext uri="{FF2B5EF4-FFF2-40B4-BE49-F238E27FC236}">
                <a16:creationId xmlns:a16="http://schemas.microsoft.com/office/drawing/2014/main" id="{0A2F8438-2280-4FED-B309-05B817C99AF1}"/>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11</a:t>
            </a:fld>
            <a:endParaRPr lang="en-US">
              <a:solidFill>
                <a:schemeClr val="bg1"/>
              </a:solidFill>
            </a:endParaRPr>
          </a:p>
        </p:txBody>
      </p:sp>
      <p:sp>
        <p:nvSpPr>
          <p:cNvPr id="5" name="Rectangle 4">
            <a:extLst>
              <a:ext uri="{FF2B5EF4-FFF2-40B4-BE49-F238E27FC236}">
                <a16:creationId xmlns:a16="http://schemas.microsoft.com/office/drawing/2014/main" id="{16D841E4-8E4D-49FF-BD04-500D70ACADF3}"/>
              </a:ext>
            </a:extLst>
          </p:cNvPr>
          <p:cNvSpPr/>
          <p:nvPr/>
        </p:nvSpPr>
        <p:spPr>
          <a:xfrm>
            <a:off x="3933825" y="3730854"/>
            <a:ext cx="4800600" cy="830997"/>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285750" indent="-285750">
              <a:buFont typeface="Arial" pitchFamily="34" charset="0"/>
              <a:buChar char="•"/>
            </a:pPr>
            <a:r>
              <a:rPr lang="en-US" sz="1600">
                <a:latin typeface="Arial" pitchFamily="34" charset="0"/>
                <a:ea typeface="Times New Roman" panose="02020603050405020304" pitchFamily="18" charset="0"/>
                <a:cs typeface="Times New Roman" panose="02020603050405020304" pitchFamily="18" charset="0"/>
              </a:rPr>
              <a:t>Vendor’s fax number and web address are not needed</a:t>
            </a:r>
          </a:p>
          <a:p>
            <a:pPr marL="285750" indent="-285750">
              <a:buFont typeface="Arial" pitchFamily="34" charset="0"/>
              <a:buChar char="•"/>
            </a:pPr>
            <a:endParaRPr lang="en-US" sz="1600"/>
          </a:p>
        </p:txBody>
      </p:sp>
      <p:sp>
        <p:nvSpPr>
          <p:cNvPr id="7" name="Rectangle 6">
            <a:extLst>
              <a:ext uri="{FF2B5EF4-FFF2-40B4-BE49-F238E27FC236}">
                <a16:creationId xmlns:a16="http://schemas.microsoft.com/office/drawing/2014/main" id="{8A7EF996-9092-4F4A-B50B-B3242DB333E7}"/>
              </a:ext>
            </a:extLst>
          </p:cNvPr>
          <p:cNvSpPr/>
          <p:nvPr/>
        </p:nvSpPr>
        <p:spPr>
          <a:xfrm>
            <a:off x="3962400" y="4851975"/>
            <a:ext cx="4800600" cy="584775"/>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285750" indent="-285750">
              <a:buFont typeface="Arial" pitchFamily="34" charset="0"/>
              <a:buChar char="•"/>
            </a:pPr>
            <a:r>
              <a:rPr lang="en-US" sz="1600">
                <a:latin typeface="Arial" pitchFamily="34" charset="0"/>
                <a:ea typeface="Times New Roman" panose="02020603050405020304" pitchFamily="18" charset="0"/>
                <a:cs typeface="Times New Roman" panose="02020603050405020304" pitchFamily="18" charset="0"/>
              </a:rPr>
              <a:t>Account Receivable data is removed</a:t>
            </a:r>
          </a:p>
          <a:p>
            <a:pPr marL="285750" indent="-285750">
              <a:buFont typeface="Arial" pitchFamily="34" charset="0"/>
              <a:buChar char="•"/>
            </a:pPr>
            <a:endParaRPr lang="en-US" sz="1600"/>
          </a:p>
        </p:txBody>
      </p:sp>
    </p:spTree>
    <p:extLst>
      <p:ext uri="{BB962C8B-B14F-4D97-AF65-F5344CB8AC3E}">
        <p14:creationId xmlns:p14="http://schemas.microsoft.com/office/powerpoint/2010/main" val="3250833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BA5E1-1DB3-4A3F-8A8F-500FFAA0607F}"/>
              </a:ext>
            </a:extLst>
          </p:cNvPr>
          <p:cNvSpPr>
            <a:spLocks noGrp="1"/>
          </p:cNvSpPr>
          <p:nvPr>
            <p:ph type="title"/>
          </p:nvPr>
        </p:nvSpPr>
        <p:spPr>
          <a:xfrm>
            <a:off x="762000" y="543522"/>
            <a:ext cx="7315200" cy="738664"/>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view that names all of its columns </a:t>
            </a:r>
            <a:br>
              <a:rPr lang="en-US">
                <a:latin typeface="Arial" pitchFamily="34" charset="0"/>
                <a:ea typeface="Times New Roman" panose="02020603050405020304" pitchFamily="18" charset="0"/>
                <a:cs typeface="Times New Roman" panose="02020603050405020304" pitchFamily="18" charset="0"/>
              </a:rPr>
            </a:br>
            <a:r>
              <a:rPr lang="en-US">
                <a:latin typeface="Arial" pitchFamily="34" charset="0"/>
                <a:ea typeface="Times New Roman" panose="02020603050405020304" pitchFamily="18" charset="0"/>
                <a:cs typeface="Times New Roman" panose="02020603050405020304" pitchFamily="18" charset="0"/>
              </a:rPr>
              <a:t>in the CREATE VIEW clause</a:t>
            </a:r>
            <a:endParaRPr lang="en-US"/>
          </a:p>
        </p:txBody>
      </p:sp>
      <p:sp>
        <p:nvSpPr>
          <p:cNvPr id="3" name="Text Placeholder 2">
            <a:extLst>
              <a:ext uri="{FF2B5EF4-FFF2-40B4-BE49-F238E27FC236}">
                <a16:creationId xmlns:a16="http://schemas.microsoft.com/office/drawing/2014/main" id="{F54682A3-1B4C-4EB5-8832-5C67752865EE}"/>
              </a:ext>
            </a:extLst>
          </p:cNvPr>
          <p:cNvSpPr>
            <a:spLocks noGrp="1"/>
          </p:cNvSpPr>
          <p:nvPr>
            <p:ph type="body" sz="quarter" idx="13"/>
          </p:nvPr>
        </p:nvSpPr>
        <p:spPr>
          <a:xfrm>
            <a:off x="533400" y="1600200"/>
            <a:ext cx="7620000" cy="4114800"/>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OR REPLACE VIEW invoices_outstanding</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(invoice_number, invoice_date, invoice_total,</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balance_due)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AS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invoice_number, invoice_date, invoice_total,</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invoice_total - payment_total - credit_total</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FROM invoices</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WHERE invoice_total - payment_total - credit_total &gt; 0;</a:t>
            </a:r>
          </a:p>
          <a:p>
            <a:endParaRPr lang="en-US"/>
          </a:p>
        </p:txBody>
      </p:sp>
      <p:sp>
        <p:nvSpPr>
          <p:cNvPr id="5" name="Footer Placeholder 4">
            <a:extLst>
              <a:ext uri="{FF2B5EF4-FFF2-40B4-BE49-F238E27FC236}">
                <a16:creationId xmlns:a16="http://schemas.microsoft.com/office/drawing/2014/main" id="{6698CB49-B696-4F55-92B0-9B90ED3A50D0}"/>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911278E2-AD11-4F4A-9AC1-750C9D37C825}"/>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C12, Slide </a:t>
            </a:r>
            <a:fld id="{BF5C1183-B085-4070-A402-C03A3F977D3D}" type="slidenum">
              <a:rPr lang="en-US" smtClean="0">
                <a:solidFill>
                  <a:schemeClr val="bg1"/>
                </a:solidFill>
              </a:rPr>
              <a:pPr>
                <a:defRPr/>
              </a:pPr>
              <a:t>110</a:t>
            </a:fld>
            <a:endParaRPr lang="en-US">
              <a:solidFill>
                <a:schemeClr val="bg1"/>
              </a:solidFill>
            </a:endParaRPr>
          </a:p>
        </p:txBody>
      </p:sp>
      <p:pic>
        <p:nvPicPr>
          <p:cNvPr id="7" name="Picture 6">
            <a:extLst>
              <a:ext uri="{FF2B5EF4-FFF2-40B4-BE49-F238E27FC236}">
                <a16:creationId xmlns:a16="http://schemas.microsoft.com/office/drawing/2014/main" id="{FD149BF8-9708-401B-9B4A-3119D4ECA683}"/>
              </a:ext>
            </a:extLst>
          </p:cNvPr>
          <p:cNvPicPr>
            <a:picLocks noChangeAspect="1"/>
          </p:cNvPicPr>
          <p:nvPr/>
        </p:nvPicPr>
        <p:blipFill>
          <a:blip r:embed="rId2"/>
          <a:stretch>
            <a:fillRect/>
          </a:stretch>
        </p:blipFill>
        <p:spPr>
          <a:xfrm>
            <a:off x="2133600" y="3962400"/>
            <a:ext cx="4025705" cy="2590800"/>
          </a:xfrm>
          <a:prstGeom prst="rect">
            <a:avLst/>
          </a:prstGeom>
        </p:spPr>
      </p:pic>
    </p:spTree>
    <p:extLst>
      <p:ext uri="{BB962C8B-B14F-4D97-AF65-F5344CB8AC3E}">
        <p14:creationId xmlns:p14="http://schemas.microsoft.com/office/powerpoint/2010/main" val="1327100606"/>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22A8C-0AA7-45D5-A482-D207D49CCC17}"/>
              </a:ext>
            </a:extLst>
          </p:cNvPr>
          <p:cNvSpPr>
            <a:spLocks noGrp="1"/>
          </p:cNvSpPr>
          <p:nvPr>
            <p:ph type="title"/>
          </p:nvPr>
        </p:nvSpPr>
        <p:spPr>
          <a:xfrm>
            <a:off x="723900" y="479625"/>
            <a:ext cx="7315200" cy="861774"/>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view that names just the calculated column in its SELECT clause</a:t>
            </a:r>
            <a:endParaRPr lang="en-US"/>
          </a:p>
        </p:txBody>
      </p:sp>
      <p:sp>
        <p:nvSpPr>
          <p:cNvPr id="3" name="Text Placeholder 2">
            <a:extLst>
              <a:ext uri="{FF2B5EF4-FFF2-40B4-BE49-F238E27FC236}">
                <a16:creationId xmlns:a16="http://schemas.microsoft.com/office/drawing/2014/main" id="{FE6EB2DD-200B-4E72-8DE0-9171F0BAD89F}"/>
              </a:ext>
            </a:extLst>
          </p:cNvPr>
          <p:cNvSpPr>
            <a:spLocks noGrp="1"/>
          </p:cNvSpPr>
          <p:nvPr>
            <p:ph type="body" sz="quarter" idx="13"/>
          </p:nvPr>
        </p:nvSpPr>
        <p:spPr>
          <a:xfrm>
            <a:off x="609600" y="1828800"/>
            <a:ext cx="7543800" cy="2133600"/>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OR REPLACE VIEW invoices_outstanding AS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invoice_number, invoice_date, invoice_total,</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invoice_total - payment_total - credit_total</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AS balance_due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FROM invoices</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WHERE invoice_total - payment_total - credit_total &gt; 0;</a:t>
            </a:r>
          </a:p>
          <a:p>
            <a:endParaRPr lang="en-US"/>
          </a:p>
        </p:txBody>
      </p:sp>
      <p:sp>
        <p:nvSpPr>
          <p:cNvPr id="5" name="Footer Placeholder 4">
            <a:extLst>
              <a:ext uri="{FF2B5EF4-FFF2-40B4-BE49-F238E27FC236}">
                <a16:creationId xmlns:a16="http://schemas.microsoft.com/office/drawing/2014/main" id="{65C6B3FD-A615-4FD7-ADBD-1B06F6B7C586}"/>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88D00167-9B66-48E2-8E1B-08E2B0F306A5}"/>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C12, Slide </a:t>
            </a:r>
            <a:fld id="{BF5C1183-B085-4070-A402-C03A3F977D3D}" type="slidenum">
              <a:rPr lang="en-US" smtClean="0">
                <a:solidFill>
                  <a:schemeClr val="bg1"/>
                </a:solidFill>
              </a:rPr>
              <a:pPr>
                <a:defRPr/>
              </a:pPr>
              <a:t>111</a:t>
            </a:fld>
            <a:endParaRPr lang="en-US">
              <a:solidFill>
                <a:schemeClr val="bg1"/>
              </a:solidFill>
            </a:endParaRPr>
          </a:p>
        </p:txBody>
      </p:sp>
      <p:pic>
        <p:nvPicPr>
          <p:cNvPr id="7" name="Picture 6">
            <a:extLst>
              <a:ext uri="{FF2B5EF4-FFF2-40B4-BE49-F238E27FC236}">
                <a16:creationId xmlns:a16="http://schemas.microsoft.com/office/drawing/2014/main" id="{CAAF9A34-FDDE-4C86-9214-9151784EBE02}"/>
              </a:ext>
            </a:extLst>
          </p:cNvPr>
          <p:cNvPicPr>
            <a:picLocks noChangeAspect="1"/>
          </p:cNvPicPr>
          <p:nvPr/>
        </p:nvPicPr>
        <p:blipFill>
          <a:blip r:embed="rId2"/>
          <a:stretch>
            <a:fillRect/>
          </a:stretch>
        </p:blipFill>
        <p:spPr>
          <a:xfrm>
            <a:off x="2057400" y="3665376"/>
            <a:ext cx="4025705" cy="2590800"/>
          </a:xfrm>
          <a:prstGeom prst="rect">
            <a:avLst/>
          </a:prstGeom>
        </p:spPr>
      </p:pic>
      <p:sp>
        <p:nvSpPr>
          <p:cNvPr id="8" name="Rectangle 7">
            <a:extLst>
              <a:ext uri="{FF2B5EF4-FFF2-40B4-BE49-F238E27FC236}">
                <a16:creationId xmlns:a16="http://schemas.microsoft.com/office/drawing/2014/main" id="{D073EF0D-BB8F-402F-9249-C74DF07CF26A}"/>
              </a:ext>
            </a:extLst>
          </p:cNvPr>
          <p:cNvSpPr/>
          <p:nvPr/>
        </p:nvSpPr>
        <p:spPr>
          <a:xfrm>
            <a:off x="6324600" y="4341845"/>
            <a:ext cx="1415772" cy="369332"/>
          </a:xfrm>
          <a:prstGeom prst="rect">
            <a:avLst/>
          </a:prstGeom>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sz="1800">
                <a:latin typeface="+mn-lt"/>
                <a:ea typeface="Times New Roman" panose="02020603050405020304" pitchFamily="18" charset="0"/>
                <a:cs typeface="Times New Roman" panose="02020603050405020304" pitchFamily="18" charset="0"/>
              </a:rPr>
              <a:t>Same result</a:t>
            </a:r>
            <a:endParaRPr lang="en-US" sz="1800">
              <a:latin typeface="+mn-lt"/>
            </a:endParaRPr>
          </a:p>
        </p:txBody>
      </p:sp>
    </p:spTree>
    <p:extLst>
      <p:ext uri="{BB962C8B-B14F-4D97-AF65-F5344CB8AC3E}">
        <p14:creationId xmlns:p14="http://schemas.microsoft.com/office/powerpoint/2010/main" val="705680628"/>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E2743-DC29-404D-8D32-FC29CEBE612A}"/>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view that summarizes invoices by vendor</a:t>
            </a:r>
            <a:endParaRPr lang="en-US"/>
          </a:p>
        </p:txBody>
      </p:sp>
      <p:sp>
        <p:nvSpPr>
          <p:cNvPr id="3" name="Text Placeholder 2">
            <a:extLst>
              <a:ext uri="{FF2B5EF4-FFF2-40B4-BE49-F238E27FC236}">
                <a16:creationId xmlns:a16="http://schemas.microsoft.com/office/drawing/2014/main" id="{7D624773-A8DE-42F1-8BF3-5538561F23D3}"/>
              </a:ext>
            </a:extLst>
          </p:cNvPr>
          <p:cNvSpPr>
            <a:spLocks noGrp="1"/>
          </p:cNvSpPr>
          <p:nvPr>
            <p:ph type="body" sz="quarter" idx="13"/>
          </p:nvPr>
        </p:nvSpPr>
        <p:spPr>
          <a:xfrm>
            <a:off x="685800" y="1524000"/>
            <a:ext cx="7848600" cy="1905000"/>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OR REPLACE VIEW invoice_summary AS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vendor_name,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COUNT(*) AS invoice_count,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SUM(invoice_total) AS invoice_total_sum</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FROM vendors JOIN invoices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ON vendors.vendor_id = invoices.vendor_id</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GROUP BY vendor_name;</a:t>
            </a:r>
          </a:p>
        </p:txBody>
      </p:sp>
      <p:sp>
        <p:nvSpPr>
          <p:cNvPr id="4" name="Date Placeholder 3">
            <a:extLst>
              <a:ext uri="{FF2B5EF4-FFF2-40B4-BE49-F238E27FC236}">
                <a16:creationId xmlns:a16="http://schemas.microsoft.com/office/drawing/2014/main" id="{A6EBBC63-419D-4E6A-9AD3-A6596A0F2609}"/>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4BA5F3FB-6DCA-4950-84EF-4D3FF2898571}"/>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61D99EC0-818E-4040-AA35-445BA52522E6}"/>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C12, Slide </a:t>
            </a:r>
            <a:fld id="{BF5C1183-B085-4070-A402-C03A3F977D3D}" type="slidenum">
              <a:rPr lang="en-US" smtClean="0">
                <a:solidFill>
                  <a:schemeClr val="bg1"/>
                </a:solidFill>
              </a:rPr>
              <a:pPr>
                <a:defRPr/>
              </a:pPr>
              <a:t>112</a:t>
            </a:fld>
            <a:endParaRPr lang="en-US">
              <a:solidFill>
                <a:schemeClr val="bg1"/>
              </a:solidFill>
            </a:endParaRPr>
          </a:p>
        </p:txBody>
      </p:sp>
      <p:pic>
        <p:nvPicPr>
          <p:cNvPr id="7" name="Picture 6">
            <a:extLst>
              <a:ext uri="{FF2B5EF4-FFF2-40B4-BE49-F238E27FC236}">
                <a16:creationId xmlns:a16="http://schemas.microsoft.com/office/drawing/2014/main" id="{DE5D4B8E-ECE4-4660-A7A0-577D0EA09DA4}"/>
              </a:ext>
            </a:extLst>
          </p:cNvPr>
          <p:cNvPicPr>
            <a:picLocks noChangeAspect="1"/>
          </p:cNvPicPr>
          <p:nvPr/>
        </p:nvPicPr>
        <p:blipFill>
          <a:blip r:embed="rId2"/>
          <a:stretch>
            <a:fillRect/>
          </a:stretch>
        </p:blipFill>
        <p:spPr>
          <a:xfrm>
            <a:off x="1905000" y="3813720"/>
            <a:ext cx="4572000" cy="1906709"/>
          </a:xfrm>
          <a:prstGeom prst="rect">
            <a:avLst/>
          </a:prstGeom>
        </p:spPr>
      </p:pic>
    </p:spTree>
    <p:extLst>
      <p:ext uri="{BB962C8B-B14F-4D97-AF65-F5344CB8AC3E}">
        <p14:creationId xmlns:p14="http://schemas.microsoft.com/office/powerpoint/2010/main" val="344041688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1EC0E-111D-4F3A-8A3C-D9E865439405}"/>
              </a:ext>
            </a:extLst>
          </p:cNvPr>
          <p:cNvSpPr>
            <a:spLocks noGrp="1"/>
          </p:cNvSpPr>
          <p:nvPr>
            <p:ph type="title"/>
          </p:nvPr>
        </p:nvSpPr>
        <p:spPr>
          <a:xfrm>
            <a:off x="914400" y="594212"/>
            <a:ext cx="7315200" cy="430887"/>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Updatable views</a:t>
            </a:r>
            <a:endParaRPr lang="en-US"/>
          </a:p>
        </p:txBody>
      </p:sp>
      <p:sp>
        <p:nvSpPr>
          <p:cNvPr id="3" name="Text Placeholder 2">
            <a:extLst>
              <a:ext uri="{FF2B5EF4-FFF2-40B4-BE49-F238E27FC236}">
                <a16:creationId xmlns:a16="http://schemas.microsoft.com/office/drawing/2014/main" id="{758C3DD4-A5A7-4A36-ABF0-4EBF393390C9}"/>
              </a:ext>
            </a:extLst>
          </p:cNvPr>
          <p:cNvSpPr>
            <a:spLocks noGrp="1"/>
          </p:cNvSpPr>
          <p:nvPr>
            <p:ph type="body" sz="quarter" idx="13"/>
          </p:nvPr>
        </p:nvSpPr>
        <p:spPr/>
        <p:txBody>
          <a:bodyPr/>
          <a:lstStyle>
            <a:defPPr/>
          </a:lstStyle>
          <a:p>
            <a:pPr marL="342900" marR="274320" lvl="0" indent="-342900">
              <a:spcBef>
                <a:spcPct val="0"/>
              </a:spcBef>
              <a:spcAft>
                <a:spcPts val="600"/>
              </a:spcAft>
              <a:buFont typeface="Symbol" panose="05050102010706020507" pitchFamily="18" charset="2"/>
              <a:buChar char=""/>
            </a:pPr>
            <a:r>
              <a:rPr lang="en-US">
                <a:latin typeface="Arial" pitchFamily="34" charset="0"/>
                <a:ea typeface="Times New Roman" panose="02020603050405020304" pitchFamily="18" charset="0"/>
                <a:cs typeface="Times New Roman" panose="02020603050405020304" pitchFamily="18" charset="0"/>
              </a:rPr>
              <a:t>You can use INSERT, UPDATE, and DELETE statements on the view to modify the data that’s stored in an underlying table </a:t>
            </a:r>
          </a:p>
          <a:p>
            <a:pPr marL="342900" marR="274320" lvl="0" indent="-342900">
              <a:spcBef>
                <a:spcPct val="0"/>
              </a:spcBef>
              <a:spcAft>
                <a:spcPts val="600"/>
              </a:spcAft>
              <a:buFont typeface="Symbol" panose="05050102010706020507" pitchFamily="18" charset="2"/>
              <a:buChar char=""/>
            </a:pPr>
            <a:r>
              <a:rPr lang="en-US">
                <a:latin typeface="Arial" pitchFamily="34" charset="0"/>
                <a:ea typeface="Times New Roman" panose="02020603050405020304" pitchFamily="18" charset="0"/>
                <a:cs typeface="Times New Roman" panose="02020603050405020304" pitchFamily="18" charset="0"/>
              </a:rPr>
              <a:t>Requirements fore creating updatable views  </a:t>
            </a:r>
            <a:endParaRPr lang="en-US" spc="-10">
              <a:latin typeface="Times New Roman" pitchFamily="18" charset="0"/>
              <a:ea typeface="Times New Roman" panose="02020603050405020304" pitchFamily="18" charset="0"/>
            </a:endParaRPr>
          </a:p>
          <a:p>
            <a:pPr marL="800100" marR="274320" lvl="1" indent="-342900">
              <a:spcBef>
                <a:spcPct val="0"/>
              </a:spcBef>
              <a:spcAft>
                <a:spcPts val="600"/>
              </a:spcAft>
              <a:buFont typeface="Symbol" panose="05050102010706020507" pitchFamily="18" charset="2"/>
              <a:buChar char=""/>
            </a:pPr>
            <a:r>
              <a:rPr lang="en-US" sz="2000" spc="-10">
                <a:latin typeface="Times New Roman" pitchFamily="18" charset="0"/>
                <a:ea typeface="Times New Roman" panose="02020603050405020304" pitchFamily="18" charset="0"/>
              </a:rPr>
              <a:t>The select list can’t include a DISTINCT clause.</a:t>
            </a:r>
          </a:p>
          <a:p>
            <a:pPr marL="800100" marR="274320" lvl="1" indent="-342900">
              <a:spcBef>
                <a:spcPct val="0"/>
              </a:spcBef>
              <a:spcAft>
                <a:spcPts val="600"/>
              </a:spcAft>
              <a:buFont typeface="Symbol" panose="05050102010706020507" pitchFamily="18" charset="2"/>
              <a:buChar char=""/>
            </a:pPr>
            <a:r>
              <a:rPr lang="en-US" sz="2000" spc="-10">
                <a:latin typeface="Times New Roman" pitchFamily="18" charset="0"/>
                <a:ea typeface="Times New Roman" panose="02020603050405020304" pitchFamily="18" charset="0"/>
              </a:rPr>
              <a:t>The select list can’t include aggregate functions.</a:t>
            </a:r>
          </a:p>
          <a:p>
            <a:pPr marL="800100" marR="274320" lvl="1" indent="-342900">
              <a:spcBef>
                <a:spcPct val="0"/>
              </a:spcBef>
              <a:spcAft>
                <a:spcPts val="600"/>
              </a:spcAft>
              <a:buFont typeface="Symbol" panose="05050102010706020507" pitchFamily="18" charset="2"/>
              <a:buChar char=""/>
            </a:pPr>
            <a:r>
              <a:rPr lang="en-US" sz="2000" spc="-10">
                <a:latin typeface="Times New Roman" pitchFamily="18" charset="0"/>
                <a:ea typeface="Times New Roman" panose="02020603050405020304" pitchFamily="18" charset="0"/>
              </a:rPr>
              <a:t>The SELECT statement can’t include a GROUP BY or HAVING clause.</a:t>
            </a:r>
          </a:p>
          <a:p>
            <a:pPr marL="800100" marR="274320" lvl="1" indent="-342900">
              <a:spcBef>
                <a:spcPct val="0"/>
              </a:spcBef>
              <a:spcAft>
                <a:spcPts val="600"/>
              </a:spcAft>
              <a:buFont typeface="Symbol" panose="05050102010706020507" pitchFamily="18" charset="2"/>
              <a:buChar char=""/>
            </a:pPr>
            <a:r>
              <a:rPr lang="en-US" sz="2000" spc="-10">
                <a:latin typeface="Times New Roman" pitchFamily="18" charset="0"/>
                <a:ea typeface="Times New Roman" panose="02020603050405020304" pitchFamily="18" charset="0"/>
              </a:rPr>
              <a:t>The view can’t include the UNION operator.</a:t>
            </a:r>
          </a:p>
          <a:p>
            <a:pPr marL="800100" marR="274320" lvl="1" indent="-342900">
              <a:spcBef>
                <a:spcPct val="0"/>
              </a:spcBef>
              <a:spcAft>
                <a:spcPts val="600"/>
              </a:spcAft>
              <a:buFont typeface="Symbol" panose="05050102010706020507" pitchFamily="18" charset="2"/>
              <a:buChar char=""/>
            </a:pPr>
            <a:endParaRPr lang="en-US" sz="2000" spc="-10">
              <a:latin typeface="Times New Roman" pitchFamily="18" charset="0"/>
              <a:ea typeface="Times New Roman" panose="02020603050405020304" pitchFamily="18" charset="0"/>
            </a:endParaRPr>
          </a:p>
          <a:p>
            <a:pPr marL="342900" marR="274320" indent="-342900">
              <a:spcBef>
                <a:spcPct val="0"/>
              </a:spcBef>
              <a:spcAft>
                <a:spcPts val="600"/>
              </a:spcAft>
              <a:buFont typeface="Symbol" panose="05050102010706020507" pitchFamily="18" charset="2"/>
              <a:buChar char=""/>
            </a:pPr>
            <a:r>
              <a:rPr lang="en-US" sz="2000" spc="-10">
                <a:ea typeface="Times New Roman" panose="02020603050405020304" pitchFamily="18" charset="0"/>
                <a:cs typeface="Times New Roman" panose="02020603050405020304" pitchFamily="18" charset="0"/>
              </a:rPr>
              <a:t>You can’t update any calculated columns that are used by the view</a:t>
            </a:r>
          </a:p>
          <a:p>
            <a:endParaRPr lang="en-US"/>
          </a:p>
        </p:txBody>
      </p:sp>
      <p:sp>
        <p:nvSpPr>
          <p:cNvPr id="4" name="Date Placeholder 3">
            <a:extLst>
              <a:ext uri="{FF2B5EF4-FFF2-40B4-BE49-F238E27FC236}">
                <a16:creationId xmlns:a16="http://schemas.microsoft.com/office/drawing/2014/main" id="{70EDDB28-C353-4F4F-885C-6D65B116755C}"/>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61FEBE9F-44C3-421B-A280-A52018CB4EE9}"/>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10B19C53-6DB4-470E-BD37-AF96E80B983A}"/>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C12, Slide </a:t>
            </a:r>
            <a:fld id="{BF5C1183-B085-4070-A402-C03A3F977D3D}" type="slidenum">
              <a:rPr lang="en-US" smtClean="0">
                <a:solidFill>
                  <a:schemeClr val="bg1"/>
                </a:solidFill>
              </a:rPr>
              <a:pPr>
                <a:defRPr/>
              </a:pPr>
              <a:t>113</a:t>
            </a:fld>
            <a:endParaRPr lang="en-US">
              <a:solidFill>
                <a:schemeClr val="bg1"/>
              </a:solidFill>
            </a:endParaRPr>
          </a:p>
        </p:txBody>
      </p:sp>
    </p:spTree>
    <p:extLst>
      <p:ext uri="{BB962C8B-B14F-4D97-AF65-F5344CB8AC3E}">
        <p14:creationId xmlns:p14="http://schemas.microsoft.com/office/powerpoint/2010/main" val="344097586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C5518-499B-4276-8EBC-EC063087BA66}"/>
              </a:ext>
            </a:extLst>
          </p:cNvPr>
          <p:cNvSpPr>
            <a:spLocks noGrp="1"/>
          </p:cNvSpPr>
          <p:nvPr>
            <p:ph type="title"/>
          </p:nvPr>
        </p:nvSpPr>
        <p:spPr>
          <a:xfrm>
            <a:off x="914400" y="632936"/>
            <a:ext cx="7315200" cy="738664"/>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CREATE VIEW statement </a:t>
            </a:r>
            <a:br>
              <a:rPr lang="en-US">
                <a:latin typeface="Arial" pitchFamily="34" charset="0"/>
                <a:ea typeface="Times New Roman" panose="02020603050405020304" pitchFamily="18" charset="0"/>
                <a:cs typeface="Times New Roman" panose="02020603050405020304" pitchFamily="18" charset="0"/>
              </a:rPr>
            </a:br>
            <a:r>
              <a:rPr lang="en-US">
                <a:latin typeface="Arial" pitchFamily="34" charset="0"/>
                <a:ea typeface="Times New Roman" panose="02020603050405020304" pitchFamily="18" charset="0"/>
                <a:cs typeface="Times New Roman" panose="02020603050405020304" pitchFamily="18" charset="0"/>
              </a:rPr>
              <a:t>that creates an updatable view</a:t>
            </a:r>
            <a:endParaRPr lang="en-US"/>
          </a:p>
        </p:txBody>
      </p:sp>
      <p:sp>
        <p:nvSpPr>
          <p:cNvPr id="3" name="Text Placeholder 2">
            <a:extLst>
              <a:ext uri="{FF2B5EF4-FFF2-40B4-BE49-F238E27FC236}">
                <a16:creationId xmlns:a16="http://schemas.microsoft.com/office/drawing/2014/main" id="{EA9DC163-236C-4524-88D8-BEC240539B2A}"/>
              </a:ext>
            </a:extLst>
          </p:cNvPr>
          <p:cNvSpPr>
            <a:spLocks noGrp="1"/>
          </p:cNvSpPr>
          <p:nvPr>
            <p:ph type="body" sz="quarter" idx="13"/>
          </p:nvPr>
        </p:nvSpPr>
        <p:spPr>
          <a:xfrm>
            <a:off x="838200" y="1447800"/>
            <a:ext cx="7391400" cy="4495800"/>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OR REPLACE VIEW balance_due_view AS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vendor_name, invoice_number,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invoice_total, payment_total, credit_total,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invoice_total - payment_total - credit_total</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AS balance_due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FROM vendors JOIN invoices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ON vendors.vendor_id = invoices.vendor_id</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WHERE invoice_total - payment_total - credit_total &gt; 0</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An UPDATE statement that uses the view</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UPDATE balance_due_view</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SET credit_total = 300</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WHERE invoice_number = '9982771'</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The response from the system</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(1 row affected)</a:t>
            </a:r>
          </a:p>
          <a:p>
            <a:endParaRPr lang="en-US"/>
          </a:p>
        </p:txBody>
      </p:sp>
      <p:sp>
        <p:nvSpPr>
          <p:cNvPr id="4" name="Date Placeholder 3">
            <a:extLst>
              <a:ext uri="{FF2B5EF4-FFF2-40B4-BE49-F238E27FC236}">
                <a16:creationId xmlns:a16="http://schemas.microsoft.com/office/drawing/2014/main" id="{AF8E6238-1641-42BC-95ED-3BCFA6064130}"/>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7DE6228A-7EBA-4FCE-B303-4FD022DEC120}"/>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B3B74F2D-9221-4CE8-B19B-C30C874245BA}"/>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C12, Slide </a:t>
            </a:r>
            <a:fld id="{BF5C1183-B085-4070-A402-C03A3F977D3D}" type="slidenum">
              <a:rPr lang="en-US" smtClean="0">
                <a:solidFill>
                  <a:schemeClr val="bg1"/>
                </a:solidFill>
              </a:rPr>
              <a:pPr>
                <a:defRPr/>
              </a:pPr>
              <a:t>114</a:t>
            </a:fld>
            <a:endParaRPr lang="en-US">
              <a:solidFill>
                <a:schemeClr val="bg1"/>
              </a:solidFill>
            </a:endParaRPr>
          </a:p>
        </p:txBody>
      </p:sp>
    </p:spTree>
    <p:extLst>
      <p:ext uri="{BB962C8B-B14F-4D97-AF65-F5344CB8AC3E}">
        <p14:creationId xmlns:p14="http://schemas.microsoft.com/office/powerpoint/2010/main" val="2639909701"/>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A890B-4B95-4A0E-AE1E-3B3B54C950F6}"/>
              </a:ext>
            </a:extLst>
          </p:cNvPr>
          <p:cNvSpPr>
            <a:spLocks noGrp="1"/>
          </p:cNvSpPr>
          <p:nvPr>
            <p:ph type="title"/>
          </p:nvPr>
        </p:nvSpPr>
        <p:spPr>
          <a:xfrm>
            <a:off x="609600" y="447879"/>
            <a:ext cx="7315200" cy="738664"/>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An updatable view that has </a:t>
            </a:r>
            <a:br>
              <a:rPr lang="en-US">
                <a:latin typeface="Arial" pitchFamily="34" charset="0"/>
                <a:ea typeface="Times New Roman" panose="02020603050405020304" pitchFamily="18" charset="0"/>
                <a:cs typeface="Times New Roman" panose="02020603050405020304" pitchFamily="18" charset="0"/>
              </a:rPr>
            </a:br>
            <a:r>
              <a:rPr lang="en-US">
                <a:latin typeface="Arial" pitchFamily="34" charset="0"/>
                <a:ea typeface="Times New Roman" panose="02020603050405020304" pitchFamily="18" charset="0"/>
                <a:cs typeface="Times New Roman" panose="02020603050405020304" pitchFamily="18" charset="0"/>
              </a:rPr>
              <a:t>a WITH CHECK OPTION clause</a:t>
            </a:r>
            <a:endParaRPr lang="en-US"/>
          </a:p>
        </p:txBody>
      </p:sp>
      <p:sp>
        <p:nvSpPr>
          <p:cNvPr id="3" name="Text Placeholder 2">
            <a:extLst>
              <a:ext uri="{FF2B5EF4-FFF2-40B4-BE49-F238E27FC236}">
                <a16:creationId xmlns:a16="http://schemas.microsoft.com/office/drawing/2014/main" id="{8D8BE5EE-13B6-41F6-8A83-3ECFF0D2C46E}"/>
              </a:ext>
            </a:extLst>
          </p:cNvPr>
          <p:cNvSpPr>
            <a:spLocks noGrp="1"/>
          </p:cNvSpPr>
          <p:nvPr>
            <p:ph type="body" sz="quarter" idx="13"/>
          </p:nvPr>
        </p:nvSpPr>
        <p:spPr>
          <a:xfrm>
            <a:off x="838200" y="1524000"/>
            <a:ext cx="7543800" cy="4419600"/>
          </a:xfrm>
        </p:spPr>
        <p:txBody>
          <a:bodyPr/>
          <a:lstStyle>
            <a:defPPr/>
          </a:lstStyle>
          <a:p>
            <a:pPr marL="342900" marR="0" indent="-342900">
              <a:spcBef>
                <a:spcPct val="0"/>
              </a:spcBef>
              <a:spcAft>
                <a:spcPct val="0"/>
              </a:spcAft>
              <a:buFont typeface="Arial" pitchFamily="34" charset="0"/>
              <a:buChar char="•"/>
              <a:tabLst>
                <a:tab pos="1371600" algn="l"/>
              </a:tabLst>
            </a:pPr>
            <a:r>
              <a:rPr lang="en-US" sz="2000">
                <a:ea typeface="Times New Roman" panose="02020603050405020304" pitchFamily="18" charset="0"/>
                <a:cs typeface="Courier New" panose="02070309020205020404" pitchFamily="49" charset="0"/>
              </a:rPr>
              <a:t>Prevents an update if it causes the row to be excluded from the view. </a:t>
            </a:r>
          </a:p>
          <a:p>
            <a:pPr marL="347345" marR="0">
              <a:spcBef>
                <a:spcPct val="0"/>
              </a:spcBef>
              <a:spcAft>
                <a:spcPct val="0"/>
              </a:spcAft>
              <a:tabLst>
                <a:tab pos="1371600" algn="l"/>
              </a:tabLst>
            </a:pPr>
            <a:endParaRPr lang="en-US" sz="1600" b="1">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OR REPLACE VIEW vendor_payment AS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vendor_name, invoice_number, invoice_date,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payment_date, invoice_total, credit_total,</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payment_total</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FROM vendors JOIN invoices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ON vendors.vendor_id = invoices.vendor_id</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WHERE invoice_total - payment_total - credit_total &gt;= 0</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WITH CHECK OPTION</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If you use WITH CHECK OPTION…</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An error will occur if you try to modify a row so it’s no longer included in the view.</a:t>
            </a:r>
          </a:p>
          <a:p>
            <a:endParaRPr lang="en-US"/>
          </a:p>
        </p:txBody>
      </p:sp>
      <p:sp>
        <p:nvSpPr>
          <p:cNvPr id="4" name="Date Placeholder 3">
            <a:extLst>
              <a:ext uri="{FF2B5EF4-FFF2-40B4-BE49-F238E27FC236}">
                <a16:creationId xmlns:a16="http://schemas.microsoft.com/office/drawing/2014/main" id="{9187DA37-ECCC-4CF5-A3AB-57A8424C7836}"/>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AB593FCC-F461-49BC-A329-027BD64715C2}"/>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FEC88F9F-0646-47CF-9B1D-5AFB584F8AB9}"/>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C12, Slide </a:t>
            </a:r>
            <a:fld id="{BF5C1183-B085-4070-A402-C03A3F977D3D}" type="slidenum">
              <a:rPr lang="en-US" smtClean="0">
                <a:solidFill>
                  <a:schemeClr val="bg1"/>
                </a:solidFill>
              </a:rPr>
              <a:pPr>
                <a:defRPr/>
              </a:pPr>
              <a:t>115</a:t>
            </a:fld>
            <a:endParaRPr lang="en-US">
              <a:solidFill>
                <a:schemeClr val="bg1"/>
              </a:solidFill>
            </a:endParaRPr>
          </a:p>
        </p:txBody>
      </p:sp>
    </p:spTree>
    <p:extLst>
      <p:ext uri="{BB962C8B-B14F-4D97-AF65-F5344CB8AC3E}">
        <p14:creationId xmlns:p14="http://schemas.microsoft.com/office/powerpoint/2010/main" val="1809816525"/>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0524B-3A62-46F3-ABE1-A06AB044FCA0}"/>
              </a:ext>
            </a:extLst>
          </p:cNvPr>
          <p:cNvSpPr>
            <a:spLocks noGrp="1"/>
          </p:cNvSpPr>
          <p:nvPr>
            <p:ph type="title"/>
          </p:nvPr>
        </p:nvSpPr>
        <p:spPr>
          <a:xfrm>
            <a:off x="914400" y="632936"/>
            <a:ext cx="7315200" cy="738664"/>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SELECT statement that displays a row </a:t>
            </a:r>
            <a:br>
              <a:rPr lang="en-US">
                <a:latin typeface="Arial" pitchFamily="34" charset="0"/>
                <a:ea typeface="Times New Roman" panose="02020603050405020304" pitchFamily="18" charset="0"/>
                <a:cs typeface="Times New Roman" panose="02020603050405020304" pitchFamily="18" charset="0"/>
              </a:rPr>
            </a:br>
            <a:r>
              <a:rPr lang="en-US">
                <a:latin typeface="Arial" pitchFamily="34" charset="0"/>
                <a:ea typeface="Times New Roman" panose="02020603050405020304" pitchFamily="18" charset="0"/>
                <a:cs typeface="Times New Roman" panose="02020603050405020304" pitchFamily="18" charset="0"/>
              </a:rPr>
              <a:t>from the view</a:t>
            </a:r>
            <a:endParaRPr lang="en-US"/>
          </a:p>
        </p:txBody>
      </p:sp>
      <p:sp>
        <p:nvSpPr>
          <p:cNvPr id="3" name="Text Placeholder 2">
            <a:extLst>
              <a:ext uri="{FF2B5EF4-FFF2-40B4-BE49-F238E27FC236}">
                <a16:creationId xmlns:a16="http://schemas.microsoft.com/office/drawing/2014/main" id="{B43FB91F-1DA7-49BE-8B70-3DD1037FC17B}"/>
              </a:ext>
            </a:extLst>
          </p:cNvPr>
          <p:cNvSpPr>
            <a:spLocks noGrp="1"/>
          </p:cNvSpPr>
          <p:nvPr>
            <p:ph type="body" sz="quarter" idx="15"/>
          </p:nvPr>
        </p:nvSpPr>
        <p:spPr>
          <a:xfrm>
            <a:off x="812800" y="1447800"/>
            <a:ext cx="7391400" cy="1291358"/>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SELECT * FROM vendor_payment</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WHERE invoice_number = 'P-0608'</a:t>
            </a:r>
          </a:p>
          <a:p>
            <a:endParaRPr lang="en-US"/>
          </a:p>
        </p:txBody>
      </p:sp>
      <p:sp>
        <p:nvSpPr>
          <p:cNvPr id="4" name="Text Placeholder 3">
            <a:extLst>
              <a:ext uri="{FF2B5EF4-FFF2-40B4-BE49-F238E27FC236}">
                <a16:creationId xmlns:a16="http://schemas.microsoft.com/office/drawing/2014/main" id="{FBE00119-B835-4BCD-8A83-8AEBF8E51925}"/>
              </a:ext>
            </a:extLst>
          </p:cNvPr>
          <p:cNvSpPr>
            <a:spLocks noGrp="1"/>
          </p:cNvSpPr>
          <p:nvPr>
            <p:ph type="body" sz="quarter" idx="14"/>
          </p:nvPr>
        </p:nvSpPr>
        <p:spPr>
          <a:xfrm>
            <a:off x="812800" y="2362200"/>
            <a:ext cx="7391400" cy="457200"/>
          </a:xfrm>
        </p:spPr>
        <p:txBody>
          <a:bodyPr/>
          <a:lstStyle>
            <a:defPPr/>
          </a:lstStyle>
          <a:p>
            <a:pPr>
              <a:spcBef>
                <a:spcPts val="150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result set</a:t>
            </a:r>
          </a:p>
        </p:txBody>
      </p:sp>
      <p:pic>
        <p:nvPicPr>
          <p:cNvPr id="10" name="Content Placeholder 9" descr="See page 393 in book.">
            <a:extLst>
              <a:ext uri="{FF2B5EF4-FFF2-40B4-BE49-F238E27FC236}">
                <a16:creationId xmlns:a16="http://schemas.microsoft.com/office/drawing/2014/main" id="{2B86A54A-D282-4732-9BE1-4C4534AB71B5}"/>
              </a:ext>
            </a:extLst>
          </p:cNvPr>
          <p:cNvPicPr>
            <a:picLocks noGrp="1" noChangeAspect="1"/>
          </p:cNvPicPr>
          <p:nvPr>
            <p:ph sz="quarter" idx="13"/>
          </p:nvPr>
        </p:nvPicPr>
        <p:blipFill>
          <a:blip r:embed="rId2"/>
          <a:stretch>
            <a:fillRect/>
          </a:stretch>
        </p:blipFill>
        <p:spPr>
          <a:xfrm>
            <a:off x="582723" y="2905494"/>
            <a:ext cx="7342077" cy="599706"/>
          </a:xfrm>
          <a:prstGeom prst="rect">
            <a:avLst/>
          </a:prstGeom>
        </p:spPr>
      </p:pic>
      <p:sp>
        <p:nvSpPr>
          <p:cNvPr id="6" name="Date Placeholder 5">
            <a:extLst>
              <a:ext uri="{FF2B5EF4-FFF2-40B4-BE49-F238E27FC236}">
                <a16:creationId xmlns:a16="http://schemas.microsoft.com/office/drawing/2014/main" id="{C3DA9C8A-EFE5-437B-A7CC-8AA1CB5E233F}"/>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7" name="Footer Placeholder 6">
            <a:extLst>
              <a:ext uri="{FF2B5EF4-FFF2-40B4-BE49-F238E27FC236}">
                <a16:creationId xmlns:a16="http://schemas.microsoft.com/office/drawing/2014/main" id="{4EA6013B-B344-4D84-954D-CF525A0ADA61}"/>
              </a:ext>
            </a:extLst>
          </p:cNvPr>
          <p:cNvSpPr>
            <a:spLocks noGrp="1"/>
          </p:cNvSpPr>
          <p:nvPr>
            <p:ph type="ftr" sz="quarter" idx="11"/>
          </p:nvPr>
        </p:nvSpPr>
        <p:spPr/>
        <p:txBody>
          <a:bodyPr/>
          <a:lstStyle>
            <a:defPPr/>
          </a:lstStyle>
          <a:p>
            <a:pPr>
              <a:defRPr/>
            </a:pPr>
            <a:r>
              <a:rPr lang="en-US"/>
              <a:t>© 2019, Mike Murach &amp; Associates, Inc.</a:t>
            </a:r>
          </a:p>
        </p:txBody>
      </p:sp>
      <p:sp>
        <p:nvSpPr>
          <p:cNvPr id="8" name="Slide Number Placeholder 7">
            <a:extLst>
              <a:ext uri="{FF2B5EF4-FFF2-40B4-BE49-F238E27FC236}">
                <a16:creationId xmlns:a16="http://schemas.microsoft.com/office/drawing/2014/main" id="{F1C10AC8-232F-4E43-B539-81B7ACA9AF98}"/>
              </a:ext>
            </a:extLst>
          </p:cNvPr>
          <p:cNvSpPr>
            <a:spLocks noGrp="1"/>
          </p:cNvSpPr>
          <p:nvPr>
            <p:ph type="sldNum" sz="quarter" idx="12"/>
          </p:nvPr>
        </p:nvSpPr>
        <p:spPr/>
        <p:txBody>
          <a:bodyPr/>
          <a:lstStyle>
            <a:defPPr/>
          </a:lstStyle>
          <a:p>
            <a:pPr>
              <a:defRPr/>
            </a:pPr>
            <a:endParaRPr lang="en-US"/>
          </a:p>
          <a:p>
            <a:pPr algn="r">
              <a:defRPr/>
            </a:pPr>
            <a:r>
              <a:rPr lang="en-US" sz="900">
                <a:solidFill>
                  <a:schemeClr val="bg1"/>
                </a:solidFill>
                <a:latin typeface="Arial Narrow" panose="020B0606020202030204" pitchFamily="34" charset="0"/>
              </a:rPr>
              <a:t>C12, Slide </a:t>
            </a:r>
            <a:fld id="{5ECE9829-65B2-40C6-AEFF-7C648FF56A9C}" type="slidenum">
              <a:rPr lang="en-US" sz="900" smtClean="0">
                <a:solidFill>
                  <a:schemeClr val="bg1"/>
                </a:solidFill>
                <a:latin typeface="Arial Narrow" panose="020B0606020202030204" pitchFamily="34" charset="0"/>
              </a:rPr>
              <a:pPr algn="r">
                <a:defRPr/>
              </a:pPr>
              <a:t>116</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2802767344"/>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0D4D4-5B4E-44B0-BE54-96F29217E4DE}"/>
              </a:ext>
            </a:extLst>
          </p:cNvPr>
          <p:cNvSpPr>
            <a:spLocks noGrp="1"/>
          </p:cNvSpPr>
          <p:nvPr>
            <p:ph type="title"/>
          </p:nvPr>
        </p:nvSpPr>
        <p:spPr>
          <a:xfrm>
            <a:off x="914400" y="632936"/>
            <a:ext cx="7315200" cy="738664"/>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DELETE statement that fails </a:t>
            </a:r>
            <a:br>
              <a:rPr lang="en-US">
                <a:latin typeface="Arial" pitchFamily="34" charset="0"/>
                <a:ea typeface="Times New Roman" panose="02020603050405020304" pitchFamily="18" charset="0"/>
                <a:cs typeface="Times New Roman" panose="02020603050405020304" pitchFamily="18" charset="0"/>
              </a:rPr>
            </a:br>
            <a:r>
              <a:rPr lang="en-US">
                <a:latin typeface="Arial" pitchFamily="34" charset="0"/>
                <a:ea typeface="Times New Roman" panose="02020603050405020304" pitchFamily="18" charset="0"/>
                <a:cs typeface="Times New Roman" panose="02020603050405020304" pitchFamily="18" charset="0"/>
              </a:rPr>
              <a:t>due to a foreign key constraint</a:t>
            </a:r>
            <a:endParaRPr lang="en-US"/>
          </a:p>
        </p:txBody>
      </p:sp>
      <p:sp>
        <p:nvSpPr>
          <p:cNvPr id="3" name="Text Placeholder 2">
            <a:extLst>
              <a:ext uri="{FF2B5EF4-FFF2-40B4-BE49-F238E27FC236}">
                <a16:creationId xmlns:a16="http://schemas.microsoft.com/office/drawing/2014/main" id="{1D73475F-FC7C-4DAD-8B4C-6CD5A8DE6B6D}"/>
              </a:ext>
            </a:extLst>
          </p:cNvPr>
          <p:cNvSpPr>
            <a:spLocks noGrp="1"/>
          </p:cNvSpPr>
          <p:nvPr>
            <p:ph type="body" sz="quarter" idx="13"/>
          </p:nvPr>
        </p:nvSpPr>
        <p:spPr>
          <a:xfrm>
            <a:off x="838200" y="1447800"/>
            <a:ext cx="7543800" cy="2362200"/>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DELETE FROM ibm_invoices</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WHERE invoice_number = 'Q545443'</a:t>
            </a:r>
          </a:p>
          <a:p>
            <a:pPr marL="347345" marR="0">
              <a:spcBef>
                <a:spcPts val="900"/>
              </a:spcBef>
              <a:spcAft>
                <a:spcPts val="600"/>
              </a:spcAft>
              <a:tabLst>
                <a:tab pos="1371600" algn="l"/>
                <a:tab pos="2743200" algn="l"/>
              </a:tabLst>
            </a:pPr>
            <a:r>
              <a:rPr lang="en-US" b="1" spc="-10">
                <a:solidFill>
                  <a:srgbClr val="000099"/>
                </a:solidFill>
                <a:latin typeface="Arial" pitchFamily="34" charset="0"/>
                <a:ea typeface="Times New Roman" panose="02020603050405020304" pitchFamily="18" charset="0"/>
                <a:cs typeface="Times New Roman" panose="02020603050405020304" pitchFamily="18" charset="0"/>
              </a:rPr>
              <a:t>The response from the system</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Error Code: 1451. Cannot delete or update a parent row: a foreign key constraint fails ('ap'.'invoice_line_items', CONSTRAINT 'line_items_fk_invoices' FOREIGN KEY ('invoice_id') REFERENCES 'invoices' ('invoice_id'))</a:t>
            </a:r>
          </a:p>
          <a:p>
            <a:endParaRPr lang="en-US"/>
          </a:p>
        </p:txBody>
      </p:sp>
      <p:sp>
        <p:nvSpPr>
          <p:cNvPr id="4" name="Date Placeholder 3">
            <a:extLst>
              <a:ext uri="{FF2B5EF4-FFF2-40B4-BE49-F238E27FC236}">
                <a16:creationId xmlns:a16="http://schemas.microsoft.com/office/drawing/2014/main" id="{BE56511C-F4A4-4B76-A5ED-4D11CF313937}"/>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FF554F74-9A72-46C0-8296-4D662566E7B9}"/>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53D324EA-1040-4C8A-B622-EEC05E23B871}"/>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C12, Slide </a:t>
            </a:r>
            <a:fld id="{BF5C1183-B085-4070-A402-C03A3F977D3D}" type="slidenum">
              <a:rPr lang="en-US" smtClean="0">
                <a:solidFill>
                  <a:schemeClr val="bg1"/>
                </a:solidFill>
              </a:rPr>
              <a:pPr>
                <a:defRPr/>
              </a:pPr>
              <a:t>117</a:t>
            </a:fld>
            <a:endParaRPr lang="en-US">
              <a:solidFill>
                <a:schemeClr val="bg1"/>
              </a:solidFill>
            </a:endParaRPr>
          </a:p>
        </p:txBody>
      </p:sp>
      <p:sp>
        <p:nvSpPr>
          <p:cNvPr id="7" name="Rectangle 6">
            <a:extLst>
              <a:ext uri="{FF2B5EF4-FFF2-40B4-BE49-F238E27FC236}">
                <a16:creationId xmlns:a16="http://schemas.microsoft.com/office/drawing/2014/main" id="{DBA6474E-635D-4FBE-8479-B9068DAE8CBB}"/>
              </a:ext>
            </a:extLst>
          </p:cNvPr>
          <p:cNvSpPr/>
          <p:nvPr/>
        </p:nvSpPr>
        <p:spPr>
          <a:xfrm>
            <a:off x="1143000" y="4191000"/>
            <a:ext cx="7391400" cy="1015663"/>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2000"/>
              <a:t>The Invoice_Line_Items table contains rows related to the invoice</a:t>
            </a:r>
          </a:p>
          <a:p>
            <a:pPr marL="342900" indent="-342900">
              <a:buFont typeface="Arial" pitchFamily="34" charset="0"/>
              <a:buChar char="•"/>
            </a:pPr>
            <a:r>
              <a:rPr lang="en-US" sz="2000"/>
              <a:t>To get this DELETE statement to work, you must first delete the related line items for the invoice</a:t>
            </a:r>
          </a:p>
        </p:txBody>
      </p:sp>
    </p:spTree>
    <p:extLst>
      <p:ext uri="{BB962C8B-B14F-4D97-AF65-F5344CB8AC3E}">
        <p14:creationId xmlns:p14="http://schemas.microsoft.com/office/powerpoint/2010/main" val="3447750313"/>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35DB7-8A39-493C-9893-6DAB33CD8F50}"/>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Two DELETE statements that succeed</a:t>
            </a:r>
            <a:endParaRPr lang="en-US"/>
          </a:p>
        </p:txBody>
      </p:sp>
      <p:sp>
        <p:nvSpPr>
          <p:cNvPr id="3" name="Text Placeholder 2">
            <a:extLst>
              <a:ext uri="{FF2B5EF4-FFF2-40B4-BE49-F238E27FC236}">
                <a16:creationId xmlns:a16="http://schemas.microsoft.com/office/drawing/2014/main" id="{800B7465-9896-430A-991B-3D99E825CE0B}"/>
              </a:ext>
            </a:extLst>
          </p:cNvPr>
          <p:cNvSpPr>
            <a:spLocks noGrp="1"/>
          </p:cNvSpPr>
          <p:nvPr>
            <p:ph type="body" sz="quarter" idx="13"/>
          </p:nvPr>
        </p:nvSpPr>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DELETE FROM invoice_line_items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WHERE invoice_id = (SELECT invoice_id FROM invoices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WHERE invoice_number = 'Q545443');</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DELETE FROM ibm_invoices</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WHERE invoice_number = 'Q545443';</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The response from the system</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(1 row affected)</a:t>
            </a:r>
          </a:p>
          <a:p>
            <a:endParaRPr lang="en-US"/>
          </a:p>
        </p:txBody>
      </p:sp>
      <p:sp>
        <p:nvSpPr>
          <p:cNvPr id="4" name="Date Placeholder 3">
            <a:extLst>
              <a:ext uri="{FF2B5EF4-FFF2-40B4-BE49-F238E27FC236}">
                <a16:creationId xmlns:a16="http://schemas.microsoft.com/office/drawing/2014/main" id="{EEECE5E0-77D2-4A3E-A5BB-6AF416216621}"/>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8F557265-ED08-4F97-9AA7-56D07D67A7AF}"/>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5E4215A2-0DF4-4A0B-9992-4900F8CAA333}"/>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C12, Slide </a:t>
            </a:r>
            <a:fld id="{BF5C1183-B085-4070-A402-C03A3F977D3D}" type="slidenum">
              <a:rPr lang="en-US" smtClean="0">
                <a:solidFill>
                  <a:schemeClr val="bg1"/>
                </a:solidFill>
              </a:rPr>
              <a:pPr>
                <a:defRPr/>
              </a:pPr>
              <a:t>118</a:t>
            </a:fld>
            <a:endParaRPr lang="en-US">
              <a:solidFill>
                <a:schemeClr val="bg1"/>
              </a:solidFill>
            </a:endParaRPr>
          </a:p>
        </p:txBody>
      </p:sp>
    </p:spTree>
    <p:extLst>
      <p:ext uri="{BB962C8B-B14F-4D97-AF65-F5344CB8AC3E}">
        <p14:creationId xmlns:p14="http://schemas.microsoft.com/office/powerpoint/2010/main" val="427882905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A47AC-4ACD-4B80-91F9-3C78914CA072}"/>
              </a:ext>
            </a:extLst>
          </p:cNvPr>
          <p:cNvSpPr>
            <a:spLocks noGrp="1"/>
          </p:cNvSpPr>
          <p:nvPr>
            <p:ph type="title"/>
          </p:nvPr>
        </p:nvSpPr>
        <p:spPr>
          <a:xfrm>
            <a:off x="611155" y="421433"/>
            <a:ext cx="7315200" cy="430887"/>
          </a:xfrm>
        </p:spPr>
        <p:txBody>
          <a:bodyPr/>
          <a:lstStyle>
            <a:defPPr/>
          </a:lstStyle>
          <a:p>
            <a:pPr marL="0" marR="0">
              <a:spcBef>
                <a:spcPct val="0"/>
              </a:spcBef>
              <a:spcAft>
                <a:spcPts val="600"/>
              </a:spcAft>
              <a:tabLst>
                <a:tab pos="1371600" algn="l"/>
              </a:tabLst>
            </a:pPr>
            <a:r>
              <a:rPr lang="en-US"/>
              <a:t>Alerting a view</a:t>
            </a:r>
          </a:p>
        </p:txBody>
      </p:sp>
      <p:sp>
        <p:nvSpPr>
          <p:cNvPr id="3" name="Text Placeholder 2">
            <a:extLst>
              <a:ext uri="{FF2B5EF4-FFF2-40B4-BE49-F238E27FC236}">
                <a16:creationId xmlns:a16="http://schemas.microsoft.com/office/drawing/2014/main" id="{64896EAD-EA67-4BEB-B43E-10096DAE24E4}"/>
              </a:ext>
            </a:extLst>
          </p:cNvPr>
          <p:cNvSpPr>
            <a:spLocks noGrp="1"/>
          </p:cNvSpPr>
          <p:nvPr>
            <p:ph type="body" sz="quarter" idx="13"/>
          </p:nvPr>
        </p:nvSpPr>
        <p:spPr>
          <a:xfrm>
            <a:off x="611155" y="1219200"/>
            <a:ext cx="7848600" cy="5248469"/>
          </a:xfrm>
        </p:spPr>
        <p:txBody>
          <a:bodyPr/>
          <a:lstStyle>
            <a:defPPr/>
          </a:lstStyle>
          <a:p>
            <a:pPr marL="342900" indent="-342900">
              <a:buFont typeface="Arial" pitchFamily="34" charset="0"/>
              <a:buChar char="•"/>
            </a:pPr>
            <a:r>
              <a:rPr lang="en-US" sz="2000">
                <a:cs typeface="Courier New" panose="02070309020205020404" pitchFamily="49" charset="0"/>
              </a:rPr>
              <a:t>Can be done using either </a:t>
            </a:r>
          </a:p>
          <a:p>
            <a:r>
              <a:rPr lang="en-US" sz="1800" b="1">
                <a:latin typeface="Courier New" panose="02070309020205020404" pitchFamily="49" charset="0"/>
                <a:cs typeface="Courier New" panose="02070309020205020404" pitchFamily="49" charset="0"/>
              </a:rPr>
              <a:t>ALTER VIEW view_name  </a:t>
            </a:r>
          </a:p>
          <a:p>
            <a:r>
              <a:rPr lang="en-US" sz="1800" b="1">
                <a:latin typeface="Courier New" panose="02070309020205020404" pitchFamily="49" charset="0"/>
                <a:cs typeface="Courier New" panose="02070309020205020404" pitchFamily="49" charset="0"/>
              </a:rPr>
              <a:t>or</a:t>
            </a: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CREATE OR REPLACE VIEW </a:t>
            </a:r>
            <a:r>
              <a:rPr lang="en-US" sz="1800" b="1" err="1">
                <a:latin typeface="Courier New" panose="02070309020205020404" pitchFamily="49" charset="0"/>
                <a:cs typeface="Courier New" panose="02070309020205020404" pitchFamily="49" charset="0"/>
              </a:rPr>
              <a:t>view_name </a:t>
            </a:r>
            <a:endParaRPr lang="en-US" sz="1800" b="1">
              <a:latin typeface="Courier New" panose="02070309020205020404" pitchFamily="49" charset="0"/>
              <a:ea typeface="Times New Roman" panose="02020603050405020304" pitchFamily="18" charset="0"/>
              <a:cs typeface="Times New Roman" panose="02020603050405020304" pitchFamily="18" charset="0"/>
            </a:endParaRPr>
          </a:p>
          <a:p>
            <a:pPr marR="0">
              <a:spcBef>
                <a:spcPct val="0"/>
              </a:spcBef>
              <a:spcAft>
                <a:spcPct val="0"/>
              </a:spcAft>
              <a:tabLst>
                <a:tab pos="1371600" algn="l"/>
              </a:tabLst>
            </a:pPr>
            <a:endParaRPr lang="en-US" sz="1800" b="1">
              <a:solidFill>
                <a:srgbClr val="000099"/>
              </a:solidFill>
              <a:latin typeface="Arial" pitchFamily="34" charset="0"/>
              <a:ea typeface="Times New Roman" panose="02020603050405020304" pitchFamily="18" charset="0"/>
              <a:cs typeface="Times New Roman" panose="02020603050405020304" pitchFamily="18" charset="0"/>
            </a:endParaRPr>
          </a:p>
          <a:p>
            <a:pPr marR="0">
              <a:spcBef>
                <a:spcPct val="0"/>
              </a:spcBef>
              <a:spcAft>
                <a:spcPct val="0"/>
              </a:spcAft>
              <a:tabLst>
                <a:tab pos="1371600" algn="l"/>
              </a:tabLst>
            </a:pPr>
            <a:r>
              <a:rPr lang="en-US" b="1">
                <a:solidFill>
                  <a:srgbClr val="000099"/>
                </a:solidFill>
                <a:latin typeface="Arial" pitchFamily="34" charset="0"/>
                <a:ea typeface="Times New Roman" panose="02020603050405020304" pitchFamily="18" charset="0"/>
                <a:cs typeface="Times New Roman" panose="02020603050405020304" pitchFamily="18" charset="0"/>
              </a:rPr>
              <a:t>A statement that creates a view</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VIEW vendors_sw AS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SELECT * FROM vendors</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WHERE vendor_state IN ('CA','AZ','NV','NM')</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statement that replaces the view with a new view</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OR REPLACE VIEW vendors_sw AS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SELECT * FROM vendors</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WHERE vendor_state IN ('CA','AZ','NV','NM','UT','CO')</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statement that drops the view</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DROP VIEW vendors_sw</a:t>
            </a:r>
          </a:p>
          <a:p>
            <a:endParaRPr lang="en-US"/>
          </a:p>
        </p:txBody>
      </p:sp>
      <p:sp>
        <p:nvSpPr>
          <p:cNvPr id="4" name="Date Placeholder 3">
            <a:extLst>
              <a:ext uri="{FF2B5EF4-FFF2-40B4-BE49-F238E27FC236}">
                <a16:creationId xmlns:a16="http://schemas.microsoft.com/office/drawing/2014/main" id="{E41A3F9A-F174-4683-8F56-C67B6A04A6D4}"/>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61CE59CC-BBDB-43C3-9FD9-892D3108F936}"/>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065C0B46-5597-407C-AE7B-09A493A454FF}"/>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C12, Slide </a:t>
            </a:r>
            <a:fld id="{BF5C1183-B085-4070-A402-C03A3F977D3D}" type="slidenum">
              <a:rPr lang="en-US" smtClean="0">
                <a:solidFill>
                  <a:schemeClr val="bg1"/>
                </a:solidFill>
              </a:rPr>
              <a:pPr>
                <a:defRPr/>
              </a:pPr>
              <a:t>119</a:t>
            </a:fld>
            <a:endParaRPr lang="en-US">
              <a:solidFill>
                <a:schemeClr val="bg1"/>
              </a:solidFill>
            </a:endParaRPr>
          </a:p>
        </p:txBody>
      </p:sp>
    </p:spTree>
    <p:extLst>
      <p:ext uri="{BB962C8B-B14F-4D97-AF65-F5344CB8AC3E}">
        <p14:creationId xmlns:p14="http://schemas.microsoft.com/office/powerpoint/2010/main" val="224903279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08FFC-89BA-4957-AFC9-737624470080}"/>
              </a:ext>
            </a:extLst>
          </p:cNvPr>
          <p:cNvSpPr>
            <a:spLocks noGrp="1"/>
          </p:cNvSpPr>
          <p:nvPr>
            <p:ph type="title"/>
          </p:nvPr>
        </p:nvSpPr>
        <p:spPr>
          <a:xfrm>
            <a:off x="914400" y="457200"/>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Possible tables and columns for an A/P system</a:t>
            </a:r>
            <a:endParaRPr lang="en-US"/>
          </a:p>
        </p:txBody>
      </p:sp>
      <p:sp>
        <p:nvSpPr>
          <p:cNvPr id="3" name="Text Placeholder 2">
            <a:extLst>
              <a:ext uri="{FF2B5EF4-FFF2-40B4-BE49-F238E27FC236}">
                <a16:creationId xmlns:a16="http://schemas.microsoft.com/office/drawing/2014/main" id="{64482102-3210-40E7-B096-8EF82688198F}"/>
              </a:ext>
            </a:extLst>
          </p:cNvPr>
          <p:cNvSpPr>
            <a:spLocks noGrp="1"/>
          </p:cNvSpPr>
          <p:nvPr>
            <p:ph type="body" sz="quarter" idx="13"/>
          </p:nvPr>
        </p:nvSpPr>
        <p:spPr>
          <a:xfrm>
            <a:off x="609600" y="1295401"/>
            <a:ext cx="7924800" cy="3428999"/>
          </a:xfrm>
        </p:spPr>
        <p:txBody>
          <a:bodyPr/>
          <a:lstStyle>
            <a:defPPr/>
          </a:lstStyle>
          <a:p>
            <a:pPr marL="685800" marR="0" indent="-342900">
              <a:spcBef>
                <a:spcPts val="600"/>
              </a:spcBef>
              <a:spcAft>
                <a:spcPts val="600"/>
              </a:spcAft>
              <a:buFont typeface="Arial" pitchFamily="34" charset="0"/>
              <a:buChar char="•"/>
              <a:tabLst>
                <a:tab pos="3657600" algn="l"/>
              </a:tabLst>
            </a:pPr>
            <a:r>
              <a:rPr lang="en-US" sz="1800">
                <a:latin typeface="Arial" pitchFamily="34" charset="0"/>
                <a:ea typeface="Times New Roman" panose="02020603050405020304" pitchFamily="18" charset="0"/>
                <a:cs typeface="Times New Roman" panose="02020603050405020304" pitchFamily="18" charset="0"/>
              </a:rPr>
              <a:t>Some new data can be added</a:t>
            </a:r>
          </a:p>
          <a:p>
            <a:pPr marL="342900" marR="0">
              <a:spcBef>
                <a:spcPts val="600"/>
              </a:spcBef>
              <a:spcAft>
                <a:spcPts val="600"/>
              </a:spcAft>
              <a:tabLst>
                <a:tab pos="3657600" algn="l"/>
              </a:tabLst>
            </a:pPr>
            <a:r>
              <a:rPr lang="en-US" sz="1800" b="1">
                <a:latin typeface="Arial" pitchFamily="34" charset="0"/>
                <a:ea typeface="Times New Roman" panose="02020603050405020304" pitchFamily="18" charset="0"/>
                <a:cs typeface="Times New Roman" panose="02020603050405020304" pitchFamily="18" charset="0"/>
              </a:rPr>
              <a:t>Vendors	Invoices	Invoice line items </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name	Invoice number*	Invoice number*</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address	Invoice date	</a:t>
            </a:r>
            <a:r>
              <a:rPr lang="en-US" sz="1600" strike="sngStrike">
                <a:latin typeface="Times New Roman" pitchFamily="18" charset="0"/>
                <a:ea typeface="Times New Roman" panose="02020603050405020304" pitchFamily="18" charset="0"/>
              </a:rPr>
              <a:t> </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city	</a:t>
            </a:r>
            <a:r>
              <a:rPr lang="en-US" sz="1600" i="1">
                <a:latin typeface="Times New Roman" pitchFamily="18" charset="0"/>
                <a:ea typeface="Times New Roman" panose="02020603050405020304" pitchFamily="18" charset="0"/>
              </a:rPr>
              <a:t>Terms*</a:t>
            </a:r>
            <a:r>
              <a:rPr lang="en-US" sz="1600">
                <a:latin typeface="Times New Roman" pitchFamily="18" charset="0"/>
                <a:ea typeface="Times New Roman" panose="02020603050405020304" pitchFamily="18" charset="0"/>
              </a:rPr>
              <a:t>		Item quantity</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state	Invoice total	Item description</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zip code	</a:t>
            </a:r>
            <a:r>
              <a:rPr lang="en-US" sz="1600" i="1">
                <a:latin typeface="Times New Roman" pitchFamily="18" charset="0"/>
                <a:ea typeface="Times New Roman" panose="02020603050405020304" pitchFamily="18" charset="0"/>
              </a:rPr>
              <a:t>Payment date	</a:t>
            </a:r>
            <a:r>
              <a:rPr lang="en-US" sz="1600">
                <a:latin typeface="Times New Roman" pitchFamily="18" charset="0"/>
                <a:ea typeface="Times New Roman" panose="02020603050405020304" pitchFamily="18" charset="0"/>
              </a:rPr>
              <a:t> Item unit price</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phone number	</a:t>
            </a:r>
            <a:r>
              <a:rPr lang="en-US" sz="1600" i="1">
                <a:latin typeface="Times New Roman" pitchFamily="18" charset="0"/>
                <a:ea typeface="Times New Roman" panose="02020603050405020304" pitchFamily="18" charset="0"/>
              </a:rPr>
              <a:t>Payment total	</a:t>
            </a:r>
            <a:r>
              <a:rPr lang="en-US" sz="1600">
                <a:latin typeface="Times New Roman" pitchFamily="18" charset="0"/>
                <a:ea typeface="Times New Roman" panose="02020603050405020304" pitchFamily="18" charset="0"/>
              </a:rPr>
              <a:t>Item extension</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contact first name 	</a:t>
            </a:r>
            <a:r>
              <a:rPr lang="en-US" sz="1600" i="1">
                <a:latin typeface="Times New Roman" pitchFamily="18" charset="0"/>
                <a:ea typeface="Times New Roman" panose="02020603050405020304" pitchFamily="18" charset="0"/>
              </a:rPr>
              <a:t>Invoice due date	Account number*</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contact last name	</a:t>
            </a:r>
            <a:r>
              <a:rPr lang="en-US" sz="1600" i="1">
                <a:latin typeface="Times New Roman" pitchFamily="18" charset="0"/>
                <a:ea typeface="Times New Roman" panose="02020603050405020304" pitchFamily="18" charset="0"/>
              </a:rPr>
              <a:t>Credit total	</a:t>
            </a:r>
            <a:r>
              <a:rPr lang="en-US" sz="1600">
                <a:latin typeface="Times New Roman" pitchFamily="18" charset="0"/>
                <a:ea typeface="Times New Roman" panose="02020603050405020304" pitchFamily="18" charset="0"/>
              </a:rPr>
              <a:t> </a:t>
            </a:r>
            <a:r>
              <a:rPr lang="en-US" sz="1600" i="1">
                <a:latin typeface="Times New Roman" pitchFamily="18" charset="0"/>
                <a:ea typeface="Times New Roman" panose="02020603050405020304" pitchFamily="18" charset="0"/>
              </a:rPr>
              <a:t>Sequence number</a:t>
            </a:r>
          </a:p>
          <a:p>
            <a:pPr marL="342900">
              <a:spcBef>
                <a:spcPct val="0"/>
              </a:spcBef>
              <a:spcAft>
                <a:spcPct val="0"/>
              </a:spcAft>
              <a:tabLst>
                <a:tab pos="800100" algn="l"/>
                <a:tab pos="3657600" algn="l"/>
              </a:tabLst>
            </a:pPr>
            <a:r>
              <a:rPr lang="en-US" sz="1600" i="1">
                <a:latin typeface="Times New Roman" pitchFamily="18" charset="0"/>
                <a:ea typeface="Times New Roman" panose="02020603050405020304" pitchFamily="18" charset="0"/>
              </a:rPr>
              <a:t>Terms*</a:t>
            </a:r>
            <a:r>
              <a:rPr lang="en-US" sz="1600">
                <a:latin typeface="Times New Roman" pitchFamily="18" charset="0"/>
                <a:ea typeface="Times New Roman" panose="02020603050405020304" pitchFamily="18" charset="0"/>
              </a:rPr>
              <a:t>	</a:t>
            </a:r>
            <a:r>
              <a:rPr lang="en-US" sz="1600" i="1">
                <a:latin typeface="Times New Roman" pitchFamily="18" charset="0"/>
                <a:ea typeface="Times New Roman" panose="02020603050405020304" pitchFamily="18" charset="0"/>
              </a:rPr>
              <a:t> </a:t>
            </a:r>
            <a:r>
              <a:rPr lang="en-US" sz="1600">
                <a:latin typeface="Times New Roman" pitchFamily="18" charset="0"/>
                <a:ea typeface="Times New Roman" panose="02020603050405020304" pitchFamily="18" charset="0"/>
              </a:rPr>
              <a:t>	</a:t>
            </a:r>
          </a:p>
          <a:p>
            <a:pPr marL="342900">
              <a:spcBef>
                <a:spcPct val="0"/>
              </a:spcBef>
              <a:spcAft>
                <a:spcPct val="0"/>
              </a:spcAft>
              <a:tabLst>
                <a:tab pos="800100" algn="l"/>
                <a:tab pos="2514600" algn="l"/>
                <a:tab pos="3657600" algn="l"/>
              </a:tabLst>
            </a:pPr>
            <a:r>
              <a:rPr lang="en-US" sz="1600" i="1">
                <a:latin typeface="Times New Roman" pitchFamily="18" charset="0"/>
                <a:ea typeface="Times New Roman" panose="02020603050405020304" pitchFamily="18" charset="0"/>
              </a:rPr>
              <a:t>Account number* </a:t>
            </a:r>
          </a:p>
        </p:txBody>
      </p:sp>
      <p:sp>
        <p:nvSpPr>
          <p:cNvPr id="6" name="Slide Number Placeholder 5">
            <a:extLst>
              <a:ext uri="{FF2B5EF4-FFF2-40B4-BE49-F238E27FC236}">
                <a16:creationId xmlns:a16="http://schemas.microsoft.com/office/drawing/2014/main" id="{0A2F8438-2280-4FED-B309-05B817C99AF1}"/>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12</a:t>
            </a:fld>
            <a:endParaRPr lang="en-US">
              <a:solidFill>
                <a:schemeClr val="bg1"/>
              </a:solidFill>
            </a:endParaRPr>
          </a:p>
        </p:txBody>
      </p:sp>
      <p:sp>
        <p:nvSpPr>
          <p:cNvPr id="4" name="Rectangle 3">
            <a:extLst>
              <a:ext uri="{FF2B5EF4-FFF2-40B4-BE49-F238E27FC236}">
                <a16:creationId xmlns:a16="http://schemas.microsoft.com/office/drawing/2014/main" id="{490215C7-743F-4E3A-A80B-04E500DA4141}"/>
              </a:ext>
            </a:extLst>
          </p:cNvPr>
          <p:cNvSpPr/>
          <p:nvPr/>
        </p:nvSpPr>
        <p:spPr>
          <a:xfrm>
            <a:off x="628650" y="4840068"/>
            <a:ext cx="7315200" cy="1415772"/>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285750" indent="-285750">
              <a:buFont typeface="Arial" pitchFamily="34" charset="0"/>
              <a:buChar char="•"/>
            </a:pPr>
            <a:r>
              <a:rPr lang="en-US" sz="1800">
                <a:solidFill>
                  <a:srgbClr val="3C3C3C"/>
                </a:solidFill>
                <a:latin typeface="Roboto"/>
              </a:rPr>
              <a:t>Data elements that were added later are displayed in italics.</a:t>
            </a:r>
          </a:p>
          <a:p>
            <a:pPr marL="285750" indent="-285750">
              <a:buFont typeface="Arial" pitchFamily="34" charset="0"/>
              <a:buChar char="•"/>
            </a:pPr>
            <a:r>
              <a:rPr lang="en-US" sz="1800">
                <a:solidFill>
                  <a:srgbClr val="3C3C3C"/>
                </a:solidFill>
                <a:latin typeface="Roboto"/>
              </a:rPr>
              <a:t>Terms is for different payable terms</a:t>
            </a:r>
          </a:p>
          <a:p>
            <a:pPr marL="742950" lvl="1" indent="-285750">
              <a:buFont typeface="Arial" pitchFamily="34" charset="0"/>
              <a:buChar char="•"/>
            </a:pPr>
            <a:r>
              <a:rPr lang="en-US" sz="1600">
                <a:solidFill>
                  <a:srgbClr val="3C3C3C"/>
                </a:solidFill>
                <a:latin typeface="Roboto"/>
              </a:rPr>
              <a:t>Within 10 days, 20 days, …</a:t>
            </a:r>
          </a:p>
          <a:p>
            <a:pPr marL="742950" lvl="1" indent="-285750">
              <a:buFont typeface="Arial" pitchFamily="34" charset="0"/>
              <a:buChar char="•"/>
            </a:pPr>
            <a:r>
              <a:rPr lang="en-US" sz="1600">
                <a:solidFill>
                  <a:srgbClr val="3C3C3C"/>
                </a:solidFill>
                <a:latin typeface="Roboto"/>
              </a:rPr>
              <a:t>Terms is for each invoice and a default term is set for each vendor</a:t>
            </a:r>
            <a:endParaRPr lang="en-US" sz="1600"/>
          </a:p>
          <a:p>
            <a:pPr marL="285750" indent="-285750">
              <a:buFont typeface="Arial" pitchFamily="34" charset="0"/>
              <a:buChar char="•"/>
            </a:pPr>
            <a:r>
              <a:rPr lang="en-US" sz="1800">
                <a:solidFill>
                  <a:srgbClr val="3C3C3C"/>
                </a:solidFill>
                <a:latin typeface="Roboto"/>
              </a:rPr>
              <a:t>Different account is used for different purposes</a:t>
            </a:r>
          </a:p>
        </p:txBody>
      </p:sp>
    </p:spTree>
    <p:extLst>
      <p:ext uri="{BB962C8B-B14F-4D97-AF65-F5344CB8AC3E}">
        <p14:creationId xmlns:p14="http://schemas.microsoft.com/office/powerpoint/2010/main" val="31927510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3" name="Footer Placeholder 2"/>
          <p:cNvSpPr>
            <a:spLocks noGrp="1"/>
          </p:cNvSpPr>
          <p:nvPr>
            <p:ph type="ftr" sz="quarter" idx="11"/>
          </p:nvPr>
        </p:nvSpPr>
        <p:spPr/>
        <p:txBody>
          <a:bodyPr/>
          <a:lstStyle>
            <a:defPPr/>
          </a:lstStyle>
          <a:p>
            <a:pPr>
              <a:defRPr/>
            </a:pPr>
            <a:r>
              <a:rPr lang="en-US"/>
              <a:t>© 2019, Mike Murach &amp; Associates, Inc.</a:t>
            </a:r>
          </a:p>
        </p:txBody>
      </p:sp>
      <p:sp>
        <p:nvSpPr>
          <p:cNvPr id="4" name="Slide Number Placeholder 3"/>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120</a:t>
            </a:fld>
            <a:endParaRPr lang="en-US">
              <a:solidFill>
                <a:schemeClr val="bg1"/>
              </a:solidFill>
            </a:endParaRPr>
          </a:p>
        </p:txBody>
      </p:sp>
      <p:sp>
        <p:nvSpPr>
          <p:cNvPr id="5" name="Title 4"/>
          <p:cNvSpPr>
            <a:spLocks noGrp="1"/>
          </p:cNvSpPr>
          <p:nvPr>
            <p:ph type="title"/>
          </p:nvPr>
        </p:nvSpPr>
        <p:spPr>
          <a:xfrm>
            <a:off x="685800" y="1143000"/>
            <a:ext cx="7772400" cy="553998"/>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Chapter 13</a:t>
            </a:r>
            <a:endParaRPr lang="en-US"/>
          </a:p>
        </p:txBody>
      </p:sp>
      <p:sp>
        <p:nvSpPr>
          <p:cNvPr id="6" name="Text Placeholder 5"/>
          <p:cNvSpPr>
            <a:spLocks noGrp="1"/>
          </p:cNvSpPr>
          <p:nvPr>
            <p:ph type="body" sz="quarter" idx="13"/>
          </p:nvPr>
        </p:nvSpPr>
        <p:spPr/>
        <p:txBody>
          <a:bodyPr/>
          <a:lstStyle>
            <a:defPPr/>
          </a:lstStyle>
          <a:p>
            <a:pPr>
              <a:spcBef>
                <a:spcPts val="2400"/>
              </a:spcBef>
              <a:spcAft>
                <a:spcPts val="600"/>
              </a:spcAft>
              <a:tabLst>
                <a:tab pos="1371600" algn="l"/>
              </a:tabLst>
            </a:pPr>
            <a:r>
              <a:rPr lang="en-US">
                <a:solidFill>
                  <a:srgbClr val="000000"/>
                </a:solidFill>
                <a:latin typeface="Arial" pitchFamily="34" charset="0"/>
                <a:ea typeface="Times New Roman" panose="02020603050405020304" pitchFamily="18" charset="0"/>
                <a:cs typeface="Times New Roman" panose="02020603050405020304" pitchFamily="18" charset="0"/>
              </a:rPr>
              <a:t>Language skills</a:t>
            </a:r>
            <a:br>
              <a:rPr lang="en-US">
                <a:solidFill>
                  <a:srgbClr val="000000"/>
                </a:solidFill>
                <a:latin typeface="Arial" pitchFamily="34" charset="0"/>
                <a:ea typeface="Times New Roman" panose="02020603050405020304" pitchFamily="18" charset="0"/>
                <a:cs typeface="Times New Roman" panose="02020603050405020304" pitchFamily="18" charset="0"/>
              </a:rPr>
            </a:br>
            <a:r>
              <a:rPr lang="en-US">
                <a:solidFill>
                  <a:srgbClr val="000000"/>
                </a:solidFill>
                <a:latin typeface="Arial" pitchFamily="34" charset="0"/>
                <a:ea typeface="Times New Roman" panose="02020603050405020304" pitchFamily="18" charset="0"/>
                <a:cs typeface="Times New Roman" panose="02020603050405020304" pitchFamily="18" charset="0"/>
              </a:rPr>
              <a:t>for writing</a:t>
            </a:r>
            <a:br>
              <a:rPr lang="en-US">
                <a:solidFill>
                  <a:srgbClr val="000000"/>
                </a:solidFill>
                <a:latin typeface="Arial" pitchFamily="34" charset="0"/>
                <a:ea typeface="Times New Roman" panose="02020603050405020304" pitchFamily="18" charset="0"/>
                <a:cs typeface="Times New Roman" panose="02020603050405020304" pitchFamily="18" charset="0"/>
              </a:rPr>
            </a:br>
            <a:r>
              <a:rPr lang="en-US">
                <a:solidFill>
                  <a:srgbClr val="000000"/>
                </a:solidFill>
                <a:latin typeface="Arial" pitchFamily="34" charset="0"/>
                <a:ea typeface="Times New Roman" panose="02020603050405020304" pitchFamily="18" charset="0"/>
                <a:cs typeface="Times New Roman" panose="02020603050405020304" pitchFamily="18" charset="0"/>
              </a:rPr>
              <a:t>stored programs</a:t>
            </a:r>
          </a:p>
          <a:p>
            <a:endParaRPr lang="en-US"/>
          </a:p>
        </p:txBody>
      </p:sp>
    </p:spTree>
    <p:extLst>
      <p:ext uri="{BB962C8B-B14F-4D97-AF65-F5344CB8AC3E}">
        <p14:creationId xmlns:p14="http://schemas.microsoft.com/office/powerpoint/2010/main" val="68226491"/>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8A8B-5910-47F0-BCAB-F3F8B1CE65E0}"/>
              </a:ext>
            </a:extLst>
          </p:cNvPr>
          <p:cNvSpPr>
            <a:spLocks noGrp="1"/>
          </p:cNvSpPr>
          <p:nvPr>
            <p:ph type="title"/>
          </p:nvPr>
        </p:nvSpPr>
        <p:spPr/>
        <p:txBody>
          <a:bodyPr/>
          <a:lstStyle>
            <a:defPPr/>
          </a:lstStyle>
          <a:p>
            <a:r>
              <a:rPr lang="en-US"/>
              <a:t>Objectives</a:t>
            </a:r>
          </a:p>
        </p:txBody>
      </p:sp>
      <p:sp>
        <p:nvSpPr>
          <p:cNvPr id="3" name="Text Placeholder 2">
            <a:extLst>
              <a:ext uri="{FF2B5EF4-FFF2-40B4-BE49-F238E27FC236}">
                <a16:creationId xmlns:a16="http://schemas.microsoft.com/office/drawing/2014/main" id="{F2EABFC6-0B46-46C4-8371-2E203A3BFAEF}"/>
              </a:ext>
            </a:extLst>
          </p:cNvPr>
          <p:cNvSpPr>
            <a:spLocks noGrp="1"/>
          </p:cNvSpPr>
          <p:nvPr>
            <p:ph type="body" sz="quarter" idx="13"/>
          </p:nvPr>
        </p:nvSpPr>
        <p:spPr/>
        <p:txBody>
          <a:bodyPr/>
          <a:lstStyle>
            <a:defPPr/>
          </a:lstStyle>
          <a:p>
            <a:pPr>
              <a:spcBef>
                <a:spcPts val="1500"/>
              </a:spcBef>
              <a:spcAft>
                <a:spcPts val="600"/>
              </a:spcAft>
              <a:tabLst>
                <a:tab pos="1371600" algn="l"/>
              </a:tabLst>
            </a:pPr>
            <a:r>
              <a:rPr lang="en-US" b="1">
                <a:latin typeface="Arial" pitchFamily="34" charset="0"/>
                <a:ea typeface="Times New Roman" panose="02020603050405020304" pitchFamily="18" charset="0"/>
                <a:cs typeface="Times New Roman" panose="02020603050405020304" pitchFamily="18" charset="0"/>
              </a:rPr>
              <a:t>Applied</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Write a script that creates and calls a stored procedure that can be used to test MySQL’s language features.</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Use MySQL to write procedural code that uses IF statements, CASE statements, loops, cursors, and condition handlers.</a:t>
            </a:r>
          </a:p>
          <a:p>
            <a:endParaRPr lang="en-US"/>
          </a:p>
        </p:txBody>
      </p:sp>
      <p:sp>
        <p:nvSpPr>
          <p:cNvPr id="4" name="Date Placeholder 3">
            <a:extLst>
              <a:ext uri="{FF2B5EF4-FFF2-40B4-BE49-F238E27FC236}">
                <a16:creationId xmlns:a16="http://schemas.microsoft.com/office/drawing/2014/main" id="{A79B23DF-778C-4A6D-85C0-547ED50CABFA}"/>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AD2AA139-7AA8-4FAD-BA64-9FB0B0BBC80B}"/>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05A837C2-038D-4CA0-99F3-5E9A47832059}"/>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121</a:t>
            </a:fld>
            <a:endParaRPr lang="en-US">
              <a:solidFill>
                <a:schemeClr val="bg1"/>
              </a:solidFill>
            </a:endParaRPr>
          </a:p>
        </p:txBody>
      </p:sp>
    </p:spTree>
    <p:extLst>
      <p:ext uri="{BB962C8B-B14F-4D97-AF65-F5344CB8AC3E}">
        <p14:creationId xmlns:p14="http://schemas.microsoft.com/office/powerpoint/2010/main" val="139977262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A6483-7C1E-4B5B-A3B1-ED9C14FBB760}"/>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Objectives (continued)</a:t>
            </a:r>
            <a:endParaRPr lang="en-US"/>
          </a:p>
        </p:txBody>
      </p:sp>
      <p:sp>
        <p:nvSpPr>
          <p:cNvPr id="3" name="Text Placeholder 2">
            <a:extLst>
              <a:ext uri="{FF2B5EF4-FFF2-40B4-BE49-F238E27FC236}">
                <a16:creationId xmlns:a16="http://schemas.microsoft.com/office/drawing/2014/main" id="{E013FC02-A5F6-413E-981A-9693AAC29B7C}"/>
              </a:ext>
            </a:extLst>
          </p:cNvPr>
          <p:cNvSpPr>
            <a:spLocks noGrp="1"/>
          </p:cNvSpPr>
          <p:nvPr>
            <p:ph type="body" sz="quarter" idx="13"/>
          </p:nvPr>
        </p:nvSpPr>
        <p:spPr/>
        <p:txBody>
          <a:bodyPr/>
          <a:lstStyle>
            <a:defPPr/>
          </a:lstStyle>
          <a:p>
            <a:pPr>
              <a:spcBef>
                <a:spcPts val="1500"/>
              </a:spcBef>
              <a:spcAft>
                <a:spcPts val="600"/>
              </a:spcAft>
              <a:tabLst>
                <a:tab pos="1371600" algn="l"/>
              </a:tabLst>
            </a:pPr>
            <a:r>
              <a:rPr lang="en-US" b="1">
                <a:latin typeface="Arial" pitchFamily="34" charset="0"/>
                <a:ea typeface="Times New Roman" panose="02020603050405020304" pitchFamily="18" charset="0"/>
                <a:cs typeface="Times New Roman" panose="02020603050405020304" pitchFamily="18" charset="0"/>
              </a:rPr>
              <a:t>Knowledge</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Distinguish between stored procedures, stored functions, triggers, and events.</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Distinguish between the IF, CASE, WHILE, REPEAT, DECLARE CURSOR, and DECLARE…HANDLER statements.</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Describe how a loop can be used to work with a cursor.</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Distinguish between a simple CASE statement and a searched CASE statement.</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Distinguish between a CONTINUE handler and an EXIT handler.</a:t>
            </a:r>
          </a:p>
          <a:p>
            <a:endParaRPr lang="en-US"/>
          </a:p>
        </p:txBody>
      </p:sp>
      <p:sp>
        <p:nvSpPr>
          <p:cNvPr id="4" name="Date Placeholder 3">
            <a:extLst>
              <a:ext uri="{FF2B5EF4-FFF2-40B4-BE49-F238E27FC236}">
                <a16:creationId xmlns:a16="http://schemas.microsoft.com/office/drawing/2014/main" id="{18E9D0EB-B4DF-4EE3-B2E4-16FE4214561A}"/>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A5D8B1EF-DA19-4C1F-864F-7F75BBBF18B3}"/>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03080AD1-3E13-4970-A18A-A2B021913D5D}"/>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122</a:t>
            </a:fld>
            <a:endParaRPr lang="en-US">
              <a:solidFill>
                <a:schemeClr val="bg1"/>
              </a:solidFill>
            </a:endParaRPr>
          </a:p>
        </p:txBody>
      </p:sp>
    </p:spTree>
    <p:extLst>
      <p:ext uri="{BB962C8B-B14F-4D97-AF65-F5344CB8AC3E}">
        <p14:creationId xmlns:p14="http://schemas.microsoft.com/office/powerpoint/2010/main" val="714807948"/>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B39A-541F-4421-B427-23CEC820EA4D}"/>
              </a:ext>
            </a:extLst>
          </p:cNvPr>
          <p:cNvSpPr>
            <a:spLocks noGrp="1"/>
          </p:cNvSpPr>
          <p:nvPr>
            <p:ph type="title"/>
          </p:nvPr>
        </p:nvSpPr>
        <p:spPr>
          <a:xfrm>
            <a:off x="914400" y="594212"/>
            <a:ext cx="7315200" cy="430887"/>
          </a:xfrm>
        </p:spPr>
        <p:txBody>
          <a:bodyPr/>
          <a:lstStyle>
            <a:defPPr/>
          </a:lstStyle>
          <a:p>
            <a:pPr marL="0" marR="0">
              <a:spcBef>
                <a:spcPct val="0"/>
              </a:spcBef>
              <a:spcAft>
                <a:spcPts val="600"/>
              </a:spcAft>
              <a:tabLst>
                <a:tab pos="1371600" algn="l"/>
              </a:tabLst>
            </a:pPr>
            <a:r>
              <a:rPr lang="en-US" sz="2800">
                <a:latin typeface="Arial" pitchFamily="34" charset="0"/>
                <a:ea typeface="Times New Roman" panose="02020603050405020304" pitchFamily="18" charset="0"/>
                <a:cs typeface="Times New Roman" panose="02020603050405020304" pitchFamily="18" charset="0"/>
              </a:rPr>
              <a:t>Four types of stored programs</a:t>
            </a:r>
            <a:endParaRPr lang="en-US" sz="2800"/>
          </a:p>
        </p:txBody>
      </p:sp>
      <p:sp>
        <p:nvSpPr>
          <p:cNvPr id="3" name="Text Placeholder 2">
            <a:extLst>
              <a:ext uri="{FF2B5EF4-FFF2-40B4-BE49-F238E27FC236}">
                <a16:creationId xmlns:a16="http://schemas.microsoft.com/office/drawing/2014/main" id="{B0F127A7-FA6F-40B5-87BC-85C9CA12477C}"/>
              </a:ext>
            </a:extLst>
          </p:cNvPr>
          <p:cNvSpPr>
            <a:spLocks noGrp="1"/>
          </p:cNvSpPr>
          <p:nvPr>
            <p:ph type="body" sz="quarter" idx="13"/>
          </p:nvPr>
        </p:nvSpPr>
        <p:spPr>
          <a:xfrm>
            <a:off x="838200" y="1371600"/>
            <a:ext cx="7391400" cy="4572000"/>
          </a:xfrm>
        </p:spPr>
        <p:txBody>
          <a:bodyPr/>
          <a:lstStyle>
            <a:defPPr/>
          </a:lstStyle>
          <a:p>
            <a:pPr marL="342900" marR="274320" lvl="0" indent="-342900">
              <a:spcBef>
                <a:spcPct val="0"/>
              </a:spcBef>
              <a:spcAft>
                <a:spcPts val="600"/>
              </a:spcAft>
              <a:buFont typeface="Symbol" panose="05050102010706020507" pitchFamily="18" charset="2"/>
              <a:buChar char=""/>
            </a:pPr>
            <a:r>
              <a:rPr lang="en-US" sz="2400" spc="-10">
                <a:latin typeface="Times New Roman" pitchFamily="18" charset="0"/>
                <a:ea typeface="Times New Roman" panose="02020603050405020304" pitchFamily="18" charset="0"/>
              </a:rPr>
              <a:t>Stored procedure</a:t>
            </a:r>
          </a:p>
          <a:p>
            <a:pPr marL="342900" marR="274320" lvl="0" indent="-342900">
              <a:spcBef>
                <a:spcPct val="0"/>
              </a:spcBef>
              <a:spcAft>
                <a:spcPts val="600"/>
              </a:spcAft>
              <a:buFont typeface="Symbol" panose="05050102010706020507" pitchFamily="18" charset="2"/>
              <a:buChar char=""/>
            </a:pPr>
            <a:r>
              <a:rPr lang="en-US" sz="2400" spc="-10">
                <a:latin typeface="Times New Roman" pitchFamily="18" charset="0"/>
                <a:ea typeface="Times New Roman" panose="02020603050405020304" pitchFamily="18" charset="0"/>
              </a:rPr>
              <a:t>Stored function</a:t>
            </a:r>
          </a:p>
          <a:p>
            <a:pPr marL="342900" marR="274320" lvl="0" indent="-342900">
              <a:spcBef>
                <a:spcPct val="0"/>
              </a:spcBef>
              <a:spcAft>
                <a:spcPts val="600"/>
              </a:spcAft>
              <a:buFont typeface="Symbol" panose="05050102010706020507" pitchFamily="18" charset="2"/>
              <a:buChar char=""/>
            </a:pPr>
            <a:r>
              <a:rPr lang="en-US" sz="2400" spc="-10">
                <a:latin typeface="Times New Roman" pitchFamily="18" charset="0"/>
                <a:ea typeface="Times New Roman" panose="02020603050405020304" pitchFamily="18" charset="0"/>
              </a:rPr>
              <a:t>Trigger</a:t>
            </a:r>
          </a:p>
          <a:p>
            <a:pPr marL="342900" marR="274320" lvl="0" indent="-342900">
              <a:spcBef>
                <a:spcPct val="0"/>
              </a:spcBef>
              <a:spcAft>
                <a:spcPts val="600"/>
              </a:spcAft>
              <a:buFont typeface="Symbol" panose="05050102010706020507" pitchFamily="18" charset="2"/>
              <a:buChar char=""/>
            </a:pPr>
            <a:r>
              <a:rPr lang="en-US" sz="2400" spc="-10">
                <a:latin typeface="Times New Roman" pitchFamily="18" charset="0"/>
                <a:ea typeface="Times New Roman" panose="02020603050405020304" pitchFamily="18" charset="0"/>
              </a:rPr>
              <a:t>Event </a:t>
            </a:r>
          </a:p>
          <a:p>
            <a:endParaRPr lang="en-US" sz="2400"/>
          </a:p>
        </p:txBody>
      </p:sp>
      <p:sp>
        <p:nvSpPr>
          <p:cNvPr id="4" name="Date Placeholder 3">
            <a:extLst>
              <a:ext uri="{FF2B5EF4-FFF2-40B4-BE49-F238E27FC236}">
                <a16:creationId xmlns:a16="http://schemas.microsoft.com/office/drawing/2014/main" id="{4BA1414B-EF4C-41E7-A267-290EB02C7847}"/>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A9F7774C-1C7E-4354-9A02-53A7E1DFDE72}"/>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35A598C2-1A9F-41F1-BE2F-FAD904AA7F39}"/>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123</a:t>
            </a:fld>
            <a:endParaRPr lang="en-US">
              <a:solidFill>
                <a:schemeClr val="bg1"/>
              </a:solidFill>
            </a:endParaRPr>
          </a:p>
        </p:txBody>
      </p:sp>
    </p:spTree>
    <p:extLst>
      <p:ext uri="{BB962C8B-B14F-4D97-AF65-F5344CB8AC3E}">
        <p14:creationId xmlns:p14="http://schemas.microsoft.com/office/powerpoint/2010/main" val="422754870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3A8BC-7972-4DCC-8539-1AB5527F8D91}"/>
              </a:ext>
            </a:extLst>
          </p:cNvPr>
          <p:cNvSpPr>
            <a:spLocks noGrp="1"/>
          </p:cNvSpPr>
          <p:nvPr>
            <p:ph type="title"/>
          </p:nvPr>
        </p:nvSpPr>
        <p:spPr>
          <a:xfrm>
            <a:off x="685800" y="572869"/>
            <a:ext cx="7315200" cy="430887"/>
          </a:xfrm>
        </p:spPr>
        <p:txBody>
          <a:bodyPr/>
          <a:lstStyle>
            <a:defPPr/>
          </a:lstStyle>
          <a:p>
            <a:pPr marL="0" marR="0">
              <a:spcBef>
                <a:spcPct val="0"/>
              </a:spcBef>
              <a:spcAft>
                <a:spcPts val="600"/>
              </a:spcAft>
              <a:tabLst>
                <a:tab pos="1371600" algn="l"/>
              </a:tabLst>
            </a:pPr>
            <a:r>
              <a:rPr lang="en-US" sz="2800">
                <a:latin typeface="Arial" pitchFamily="34" charset="0"/>
                <a:ea typeface="Times New Roman" panose="02020603050405020304" pitchFamily="18" charset="0"/>
                <a:cs typeface="Times New Roman" panose="02020603050405020304" pitchFamily="18" charset="0"/>
              </a:rPr>
              <a:t>Stored procedure</a:t>
            </a:r>
            <a:endParaRPr lang="en-US" sz="2800"/>
          </a:p>
        </p:txBody>
      </p:sp>
      <p:sp>
        <p:nvSpPr>
          <p:cNvPr id="3" name="Text Placeholder 2">
            <a:extLst>
              <a:ext uri="{FF2B5EF4-FFF2-40B4-BE49-F238E27FC236}">
                <a16:creationId xmlns:a16="http://schemas.microsoft.com/office/drawing/2014/main" id="{D3BFC6B1-71C1-449A-80D4-9223971C1405}"/>
              </a:ext>
            </a:extLst>
          </p:cNvPr>
          <p:cNvSpPr>
            <a:spLocks noGrp="1"/>
          </p:cNvSpPr>
          <p:nvPr>
            <p:ph type="body" sz="quarter" idx="13"/>
          </p:nvPr>
        </p:nvSpPr>
        <p:spPr>
          <a:xfrm>
            <a:off x="838200" y="1524000"/>
            <a:ext cx="7391400" cy="4419600"/>
          </a:xfrm>
        </p:spPr>
        <p:txBody>
          <a:bodyPr/>
          <a:lstStyle>
            <a:defPPr/>
          </a:lstStyle>
          <a:p>
            <a:pPr marL="342900" indent="-342900">
              <a:spcBef>
                <a:spcPct val="0"/>
              </a:spcBef>
              <a:spcAft>
                <a:spcPct val="0"/>
              </a:spcAft>
              <a:buFont typeface="Arial" pitchFamily="34" charset="0"/>
              <a:buChar char="•"/>
              <a:tabLst>
                <a:tab pos="6515100" algn="l"/>
              </a:tabLst>
            </a:pPr>
            <a:r>
              <a:rPr lang="en-US">
                <a:ea typeface="Times New Roman" panose="02020603050405020304" pitchFamily="18" charset="0"/>
                <a:cs typeface="Courier New" panose="02070309020205020404" pitchFamily="49" charset="0"/>
              </a:rPr>
              <a:t>Format:</a:t>
            </a:r>
          </a:p>
          <a:p>
            <a:pPr>
              <a:spcBef>
                <a:spcPts val="600"/>
              </a:spcBef>
            </a:pPr>
            <a:r>
              <a:rPr lang="en-US" altLang="en-US" sz="1400">
                <a:latin typeface="Courier New" panose="02070309020205020404" pitchFamily="49" charset="0"/>
                <a:cs typeface="Courier New" panose="02070309020205020404" pitchFamily="49" charset="0"/>
              </a:rPr>
              <a:t> DELIMITER //</a:t>
            </a:r>
          </a:p>
          <a:p>
            <a:pPr>
              <a:spcBef>
                <a:spcPts val="600"/>
              </a:spcBef>
            </a:pPr>
            <a:r>
              <a:rPr lang="en-US" altLang="en-US" sz="1400">
                <a:latin typeface="Courier New" panose="02070309020205020404" pitchFamily="49" charset="0"/>
                <a:cs typeface="Courier New" panose="02070309020205020404" pitchFamily="49" charset="0"/>
              </a:rPr>
              <a:t> CREATE PROCEDURE ProcName()</a:t>
            </a:r>
          </a:p>
          <a:p>
            <a:pPr>
              <a:spcBef>
                <a:spcPts val="600"/>
              </a:spcBef>
            </a:pPr>
            <a:r>
              <a:rPr lang="en-US" altLang="en-US" sz="1400">
                <a:latin typeface="Courier New" panose="02070309020205020404" pitchFamily="49" charset="0"/>
                <a:cs typeface="Courier New" panose="02070309020205020404" pitchFamily="49" charset="0"/>
              </a:rPr>
              <a:t>   BEGIN</a:t>
            </a:r>
          </a:p>
          <a:p>
            <a:pPr>
              <a:spcBef>
                <a:spcPts val="600"/>
              </a:spcBef>
            </a:pPr>
            <a:r>
              <a:rPr lang="en-US" altLang="en-US" sz="1400">
                <a:latin typeface="Courier New" panose="02070309020205020404" pitchFamily="49" charset="0"/>
                <a:cs typeface="Courier New" panose="02070309020205020404" pitchFamily="49" charset="0"/>
              </a:rPr>
              <a:t>      ...</a:t>
            </a:r>
          </a:p>
          <a:p>
            <a:pPr>
              <a:spcBef>
                <a:spcPts val="600"/>
              </a:spcBef>
            </a:pPr>
            <a:r>
              <a:rPr lang="en-US" altLang="en-US" sz="1400">
                <a:latin typeface="Courier New" panose="02070309020205020404" pitchFamily="49" charset="0"/>
                <a:cs typeface="Courier New" panose="02070309020205020404" pitchFamily="49" charset="0"/>
              </a:rPr>
              <a:t>   END //</a:t>
            </a:r>
          </a:p>
          <a:p>
            <a:pPr>
              <a:spcBef>
                <a:spcPts val="600"/>
              </a:spcBef>
            </a:pPr>
            <a:r>
              <a:rPr lang="en-US" altLang="en-US" sz="1400">
                <a:latin typeface="Courier New" panose="02070309020205020404" pitchFamily="49" charset="0"/>
                <a:cs typeface="Courier New" panose="02070309020205020404" pitchFamily="49" charset="0"/>
              </a:rPr>
              <a:t> DELIMITER ;</a:t>
            </a:r>
          </a:p>
          <a:p>
            <a:pPr>
              <a:spcBef>
                <a:spcPts val="600"/>
              </a:spcBef>
            </a:pPr>
            <a:endParaRPr lang="en-US" altLang="en-US" sz="1200">
              <a:solidFill>
                <a:srgbClr val="FF0000"/>
              </a:solidFill>
              <a:latin typeface="Courier New" panose="02070309020205020404" pitchFamily="49" charset="0"/>
              <a:cs typeface="Courier New" panose="02070309020205020404" pitchFamily="49" charset="0"/>
            </a:endParaRPr>
          </a:p>
          <a:p>
            <a:pPr>
              <a:spcBef>
                <a:spcPct val="0"/>
              </a:spcBef>
              <a:spcAft>
                <a:spcPct val="0"/>
              </a:spcAft>
              <a:tabLst>
                <a:tab pos="65151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a:t>
            </a:r>
          </a:p>
          <a:p>
            <a:pPr marL="342900" lvl="0" indent="-342900">
              <a:spcBef>
                <a:spcPct val="0"/>
              </a:spcBef>
              <a:spcAft>
                <a:spcPct val="0"/>
              </a:spcAft>
              <a:buFont typeface="Arial" pitchFamily="34" charset="0"/>
              <a:buChar char="•"/>
              <a:tabLst>
                <a:tab pos="6515100" algn="l"/>
              </a:tabLst>
            </a:pPr>
            <a:r>
              <a:rPr lang="en-US">
                <a:solidFill>
                  <a:srgbClr val="000000"/>
                </a:solidFill>
                <a:ea typeface="Times New Roman" panose="02020603050405020304" pitchFamily="18" charset="0"/>
                <a:cs typeface="Courier New" panose="02070309020205020404" pitchFamily="49" charset="0"/>
              </a:rPr>
              <a:t>To invoke:</a:t>
            </a:r>
          </a:p>
          <a:p>
            <a:pPr lvl="0">
              <a:spcBef>
                <a:spcPts val="600"/>
              </a:spcBef>
            </a:pPr>
            <a:r>
              <a:rPr lang="en-US" altLang="en-US" sz="1400">
                <a:solidFill>
                  <a:srgbClr val="000000"/>
                </a:solidFill>
                <a:latin typeface="Courier New" panose="02070309020205020404" pitchFamily="49" charset="0"/>
                <a:cs typeface="Courier New" panose="02070309020205020404" pitchFamily="49" charset="0"/>
              </a:rPr>
              <a:t> CALL ProcName();</a:t>
            </a:r>
          </a:p>
          <a:p>
            <a:endParaRPr lang="en-US"/>
          </a:p>
        </p:txBody>
      </p:sp>
      <p:sp>
        <p:nvSpPr>
          <p:cNvPr id="4" name="Date Placeholder 3">
            <a:extLst>
              <a:ext uri="{FF2B5EF4-FFF2-40B4-BE49-F238E27FC236}">
                <a16:creationId xmlns:a16="http://schemas.microsoft.com/office/drawing/2014/main" id="{17FC42A7-9856-4237-877D-F3A9998BB165}"/>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932A5586-BB9C-47D4-836D-54BC86D33B80}"/>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85D5C52F-E0AD-4645-A7A8-E050BD6D9CF2}"/>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124</a:t>
            </a:fld>
            <a:endParaRPr lang="en-US">
              <a:solidFill>
                <a:schemeClr val="bg1"/>
              </a:solidFill>
            </a:endParaRPr>
          </a:p>
        </p:txBody>
      </p:sp>
    </p:spTree>
    <p:extLst>
      <p:ext uri="{BB962C8B-B14F-4D97-AF65-F5344CB8AC3E}">
        <p14:creationId xmlns:p14="http://schemas.microsoft.com/office/powerpoint/2010/main" val="1788923598"/>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3A8BC-7972-4DCC-8539-1AB5527F8D91}"/>
              </a:ext>
            </a:extLst>
          </p:cNvPr>
          <p:cNvSpPr>
            <a:spLocks noGrp="1"/>
          </p:cNvSpPr>
          <p:nvPr>
            <p:ph type="title"/>
          </p:nvPr>
        </p:nvSpPr>
        <p:spPr>
          <a:xfrm>
            <a:off x="685800" y="357426"/>
            <a:ext cx="7315200" cy="861774"/>
          </a:xfrm>
        </p:spPr>
        <p:txBody>
          <a:bodyPr/>
          <a:lstStyle>
            <a:defPPr/>
          </a:lstStyle>
          <a:p>
            <a:pPr marL="0" marR="0">
              <a:spcBef>
                <a:spcPct val="0"/>
              </a:spcBef>
              <a:spcAft>
                <a:spcPts val="600"/>
              </a:spcAft>
              <a:tabLst>
                <a:tab pos="1371600" algn="l"/>
              </a:tabLst>
            </a:pPr>
            <a:r>
              <a:rPr lang="en-US" sz="2800">
                <a:latin typeface="Arial" pitchFamily="34" charset="0"/>
                <a:ea typeface="Times New Roman" panose="02020603050405020304" pitchFamily="18" charset="0"/>
                <a:cs typeface="Times New Roman" panose="02020603050405020304" pitchFamily="18" charset="0"/>
              </a:rPr>
              <a:t>A script that creates and calls a stored procedure</a:t>
            </a:r>
            <a:endParaRPr lang="en-US" sz="2800"/>
          </a:p>
        </p:txBody>
      </p:sp>
      <p:sp>
        <p:nvSpPr>
          <p:cNvPr id="3" name="Text Placeholder 2">
            <a:extLst>
              <a:ext uri="{FF2B5EF4-FFF2-40B4-BE49-F238E27FC236}">
                <a16:creationId xmlns:a16="http://schemas.microsoft.com/office/drawing/2014/main" id="{D3BFC6B1-71C1-449A-80D4-9223971C1405}"/>
              </a:ext>
            </a:extLst>
          </p:cNvPr>
          <p:cNvSpPr>
            <a:spLocks noGrp="1"/>
          </p:cNvSpPr>
          <p:nvPr>
            <p:ph type="body" sz="quarter" idx="13"/>
          </p:nvPr>
        </p:nvSpPr>
        <p:spPr>
          <a:xfrm>
            <a:off x="838200" y="1524000"/>
            <a:ext cx="7391400" cy="4419600"/>
          </a:xfrm>
        </p:spPr>
        <p:txBody>
          <a:bodyPr/>
          <a:lstStyle>
            <a:defPPr/>
          </a:lstStyle>
          <a:p>
            <a:pPr>
              <a:spcBef>
                <a:spcPts val="600"/>
              </a:spcBef>
            </a:pPr>
            <a:endParaRPr lang="en-US" altLang="en-US" sz="1200">
              <a:solidFill>
                <a:srgbClr val="FF0000"/>
              </a:solidFill>
              <a:latin typeface="Courier New" panose="02070309020205020404" pitchFamily="49" charset="0"/>
              <a:cs typeface="Courier New" panose="02070309020205020404" pitchFamily="49" charset="0"/>
            </a:endParaRPr>
          </a:p>
          <a:p>
            <a:pPr>
              <a:spcBef>
                <a:spcPct val="0"/>
              </a:spcBef>
              <a:spcAft>
                <a:spcPct val="0"/>
              </a:spcAft>
              <a:tabLst>
                <a:tab pos="65151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USE ap;</a:t>
            </a:r>
          </a:p>
          <a:p>
            <a:pPr>
              <a:spcBef>
                <a:spcPct val="0"/>
              </a:spcBef>
              <a:spcAft>
                <a:spcPct val="0"/>
              </a:spcAft>
              <a:tabLst>
                <a:tab pos="65151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a:t>
            </a:r>
          </a:p>
          <a:p>
            <a:pPr>
              <a:spcBef>
                <a:spcPct val="0"/>
              </a:spcBef>
              <a:spcAft>
                <a:spcPct val="0"/>
              </a:spcAft>
              <a:tabLst>
                <a:tab pos="65151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DROP PROCEDURE IF EXISTS test;</a:t>
            </a:r>
          </a:p>
          <a:p>
            <a:pPr>
              <a:spcBef>
                <a:spcPct val="0"/>
              </a:spcBef>
              <a:spcAft>
                <a:spcPct val="0"/>
              </a:spcAft>
              <a:tabLst>
                <a:tab pos="65151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a:t>
            </a:r>
          </a:p>
          <a:p>
            <a:pPr>
              <a:spcBef>
                <a:spcPct val="0"/>
              </a:spcBef>
              <a:spcAft>
                <a:spcPct val="0"/>
              </a:spcAft>
              <a:tabLst>
                <a:tab pos="65151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Change statement delimiter from semicolon to double front slash</a:t>
            </a:r>
          </a:p>
          <a:p>
            <a:pPr>
              <a:spcBef>
                <a:spcPct val="0"/>
              </a:spcBef>
              <a:spcAft>
                <a:spcPct val="0"/>
              </a:spcAft>
              <a:tabLst>
                <a:tab pos="65151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DELIMITER //</a:t>
            </a:r>
          </a:p>
          <a:p>
            <a:pPr>
              <a:spcBef>
                <a:spcPct val="0"/>
              </a:spcBef>
              <a:spcAft>
                <a:spcPct val="0"/>
              </a:spcAft>
              <a:tabLst>
                <a:tab pos="65151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a:t>
            </a:r>
          </a:p>
          <a:p>
            <a:pPr>
              <a:spcBef>
                <a:spcPct val="0"/>
              </a:spcBef>
              <a:spcAft>
                <a:spcPct val="0"/>
              </a:spcAft>
              <a:tabLst>
                <a:tab pos="65151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CREATE PROCEDURE test()</a:t>
            </a:r>
          </a:p>
          <a:p>
            <a:pPr>
              <a:spcBef>
                <a:spcPct val="0"/>
              </a:spcBef>
              <a:spcAft>
                <a:spcPct val="0"/>
              </a:spcAft>
              <a:tabLst>
                <a:tab pos="65151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BEGIN</a:t>
            </a:r>
          </a:p>
          <a:p>
            <a:pPr>
              <a:spcBef>
                <a:spcPct val="0"/>
              </a:spcBef>
              <a:spcAft>
                <a:spcPct val="0"/>
              </a:spcAft>
              <a:tabLst>
                <a:tab pos="65151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DECLARE sum_balance_due_var DECIMAL(9, 2);</a:t>
            </a:r>
          </a:p>
          <a:p>
            <a:pPr>
              <a:spcBef>
                <a:spcPct val="0"/>
              </a:spcBef>
              <a:spcAft>
                <a:spcPct val="0"/>
              </a:spcAft>
              <a:tabLst>
                <a:tab pos="65151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a:t>
            </a:r>
          </a:p>
          <a:p>
            <a:pPr>
              <a:spcBef>
                <a:spcPct val="0"/>
              </a:spcBef>
              <a:spcAft>
                <a:spcPct val="0"/>
              </a:spcAft>
              <a:tabLst>
                <a:tab pos="65151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SELECT SUM(invoice_total - payment_total - credit_total)</a:t>
            </a:r>
          </a:p>
          <a:p>
            <a:pPr>
              <a:spcBef>
                <a:spcPct val="0"/>
              </a:spcBef>
              <a:spcAft>
                <a:spcPct val="0"/>
              </a:spcAft>
              <a:tabLst>
                <a:tab pos="65151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INTO sum_balance_due_var</a:t>
            </a:r>
          </a:p>
          <a:p>
            <a:pPr>
              <a:spcBef>
                <a:spcPct val="0"/>
              </a:spcBef>
              <a:spcAft>
                <a:spcPct val="0"/>
              </a:spcAft>
              <a:tabLst>
                <a:tab pos="65151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FROM invoices </a:t>
            </a:r>
          </a:p>
          <a:p>
            <a:pPr>
              <a:spcBef>
                <a:spcPct val="0"/>
              </a:spcBef>
              <a:spcAft>
                <a:spcPct val="0"/>
              </a:spcAft>
              <a:tabLst>
                <a:tab pos="65151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WHERE vendor_id = 95;</a:t>
            </a:r>
          </a:p>
          <a:p>
            <a:endParaRPr lang="en-US"/>
          </a:p>
        </p:txBody>
      </p:sp>
      <p:sp>
        <p:nvSpPr>
          <p:cNvPr id="4" name="Date Placeholder 3">
            <a:extLst>
              <a:ext uri="{FF2B5EF4-FFF2-40B4-BE49-F238E27FC236}">
                <a16:creationId xmlns:a16="http://schemas.microsoft.com/office/drawing/2014/main" id="{17FC42A7-9856-4237-877D-F3A9998BB165}"/>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932A5586-BB9C-47D4-836D-54BC86D33B80}"/>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85D5C52F-E0AD-4645-A7A8-E050BD6D9CF2}"/>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125</a:t>
            </a:fld>
            <a:endParaRPr lang="en-US">
              <a:solidFill>
                <a:schemeClr val="bg1"/>
              </a:solidFill>
            </a:endParaRPr>
          </a:p>
        </p:txBody>
      </p:sp>
    </p:spTree>
    <p:extLst>
      <p:ext uri="{BB962C8B-B14F-4D97-AF65-F5344CB8AC3E}">
        <p14:creationId xmlns:p14="http://schemas.microsoft.com/office/powerpoint/2010/main" val="2898108174"/>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4D275-551E-400A-A79C-DD9D194C97D0}"/>
              </a:ext>
            </a:extLst>
          </p:cNvPr>
          <p:cNvSpPr>
            <a:spLocks noGrp="1"/>
          </p:cNvSpPr>
          <p:nvPr>
            <p:ph type="title"/>
          </p:nvPr>
        </p:nvSpPr>
        <p:spPr>
          <a:xfrm>
            <a:off x="812800" y="448533"/>
            <a:ext cx="7315200" cy="861774"/>
          </a:xfrm>
        </p:spPr>
        <p:txBody>
          <a:bodyPr/>
          <a:lstStyle>
            <a:defPPr/>
          </a:lstStyle>
          <a:p>
            <a:pPr marL="0" marR="0">
              <a:spcBef>
                <a:spcPct val="0"/>
              </a:spcBef>
              <a:spcAft>
                <a:spcPts val="600"/>
              </a:spcAft>
              <a:tabLst>
                <a:tab pos="1371600" algn="l"/>
              </a:tabLst>
            </a:pPr>
            <a:r>
              <a:rPr lang="en-US" sz="2800">
                <a:latin typeface="Arial" pitchFamily="34" charset="0"/>
                <a:ea typeface="Times New Roman" panose="02020603050405020304" pitchFamily="18" charset="0"/>
                <a:cs typeface="Times New Roman" panose="02020603050405020304" pitchFamily="18" charset="0"/>
              </a:rPr>
              <a:t>A script that creates and calls a stored procedure (continued)</a:t>
            </a:r>
            <a:endParaRPr lang="en-US" sz="2800"/>
          </a:p>
        </p:txBody>
      </p:sp>
      <p:sp>
        <p:nvSpPr>
          <p:cNvPr id="3" name="Text Placeholder 2">
            <a:extLst>
              <a:ext uri="{FF2B5EF4-FFF2-40B4-BE49-F238E27FC236}">
                <a16:creationId xmlns:a16="http://schemas.microsoft.com/office/drawing/2014/main" id="{144F889E-2A78-440E-AD20-F96B2E875955}"/>
              </a:ext>
            </a:extLst>
          </p:cNvPr>
          <p:cNvSpPr>
            <a:spLocks noGrp="1"/>
          </p:cNvSpPr>
          <p:nvPr>
            <p:ph type="body" sz="quarter" idx="15"/>
          </p:nvPr>
        </p:nvSpPr>
        <p:spPr>
          <a:xfrm>
            <a:off x="812800" y="1532111"/>
            <a:ext cx="7493000" cy="2594842"/>
          </a:xfrm>
        </p:spPr>
        <p:txBody>
          <a:bodyPr/>
          <a:lstStyle>
            <a:defPPr/>
          </a:lstStyle>
          <a:p>
            <a:pPr>
              <a:spcBef>
                <a:spcPct val="0"/>
              </a:spcBef>
              <a:spcAft>
                <a:spcPct val="0"/>
              </a:spcAft>
              <a:tabLst>
                <a:tab pos="65151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IF sum_balance_due_var &gt; 0 THEN</a:t>
            </a:r>
          </a:p>
          <a:p>
            <a:pPr>
              <a:spcBef>
                <a:spcPct val="0"/>
              </a:spcBef>
              <a:spcAft>
                <a:spcPct val="0"/>
              </a:spcAft>
              <a:tabLst>
                <a:tab pos="65151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SELECT CONCAT('Balance due: $', sum_balance_due_var) AS message;</a:t>
            </a:r>
          </a:p>
          <a:p>
            <a:pPr>
              <a:spcBef>
                <a:spcPct val="0"/>
              </a:spcBef>
              <a:spcAft>
                <a:spcPct val="0"/>
              </a:spcAft>
              <a:tabLst>
                <a:tab pos="65151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ELSE</a:t>
            </a:r>
          </a:p>
          <a:p>
            <a:pPr>
              <a:spcBef>
                <a:spcPct val="0"/>
              </a:spcBef>
              <a:spcAft>
                <a:spcPct val="0"/>
              </a:spcAft>
              <a:tabLst>
                <a:tab pos="65151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SELECT 'Balance paid in full' AS message;</a:t>
            </a:r>
          </a:p>
          <a:p>
            <a:pPr>
              <a:spcBef>
                <a:spcPct val="0"/>
              </a:spcBef>
              <a:spcAft>
                <a:spcPct val="0"/>
              </a:spcAft>
              <a:tabLst>
                <a:tab pos="65151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END IF;  </a:t>
            </a:r>
          </a:p>
          <a:p>
            <a:pPr>
              <a:spcBef>
                <a:spcPct val="0"/>
              </a:spcBef>
              <a:spcAft>
                <a:spcPct val="0"/>
              </a:spcAft>
              <a:tabLst>
                <a:tab pos="65151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END//</a:t>
            </a:r>
          </a:p>
          <a:p>
            <a:pPr>
              <a:spcBef>
                <a:spcPct val="0"/>
              </a:spcBef>
              <a:spcAft>
                <a:spcPct val="0"/>
              </a:spcAft>
              <a:tabLst>
                <a:tab pos="65151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a:t>
            </a:r>
          </a:p>
          <a:p>
            <a:pPr>
              <a:spcBef>
                <a:spcPct val="0"/>
              </a:spcBef>
              <a:spcAft>
                <a:spcPct val="0"/>
              </a:spcAft>
              <a:tabLst>
                <a:tab pos="65151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Change statement delimiter from double front slash to semicolon </a:t>
            </a:r>
          </a:p>
          <a:p>
            <a:pPr>
              <a:spcBef>
                <a:spcPct val="0"/>
              </a:spcBef>
              <a:spcAft>
                <a:spcPct val="0"/>
              </a:spcAft>
              <a:tabLst>
                <a:tab pos="65151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DELIMITER ;</a:t>
            </a:r>
          </a:p>
          <a:p>
            <a:pPr>
              <a:spcBef>
                <a:spcPct val="0"/>
              </a:spcBef>
              <a:spcAft>
                <a:spcPct val="0"/>
              </a:spcAft>
              <a:tabLst>
                <a:tab pos="65151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a:t>
            </a:r>
          </a:p>
          <a:p>
            <a:pPr>
              <a:spcBef>
                <a:spcPct val="0"/>
              </a:spcBef>
              <a:spcAft>
                <a:spcPct val="0"/>
              </a:spcAft>
              <a:tabLst>
                <a:tab pos="65151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CALL test();</a:t>
            </a:r>
            <a:endParaRPr lang="en-US"/>
          </a:p>
        </p:txBody>
      </p:sp>
      <p:sp>
        <p:nvSpPr>
          <p:cNvPr id="4" name="Text Placeholder 3">
            <a:extLst>
              <a:ext uri="{FF2B5EF4-FFF2-40B4-BE49-F238E27FC236}">
                <a16:creationId xmlns:a16="http://schemas.microsoft.com/office/drawing/2014/main" id="{1B5C042D-3705-4D2D-88BE-5FCF933A8CAF}"/>
              </a:ext>
            </a:extLst>
          </p:cNvPr>
          <p:cNvSpPr>
            <a:spLocks noGrp="1"/>
          </p:cNvSpPr>
          <p:nvPr>
            <p:ph type="body" sz="quarter" idx="14"/>
          </p:nvPr>
        </p:nvSpPr>
        <p:spPr>
          <a:xfrm>
            <a:off x="812800" y="4235894"/>
            <a:ext cx="7391400" cy="457200"/>
          </a:xfrm>
        </p:spPr>
        <p:txBody>
          <a:bodyPr/>
          <a:lstStyle>
            <a:defPPr/>
          </a:lstStyle>
          <a:p>
            <a:pPr>
              <a:spcBef>
                <a:spcPts val="150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response from the system</a:t>
            </a:r>
          </a:p>
        </p:txBody>
      </p:sp>
      <p:sp>
        <p:nvSpPr>
          <p:cNvPr id="6" name="Date Placeholder 5">
            <a:extLst>
              <a:ext uri="{FF2B5EF4-FFF2-40B4-BE49-F238E27FC236}">
                <a16:creationId xmlns:a16="http://schemas.microsoft.com/office/drawing/2014/main" id="{6DF52A92-D32C-456B-8F8E-36ABABBB918E}"/>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7" name="Footer Placeholder 6">
            <a:extLst>
              <a:ext uri="{FF2B5EF4-FFF2-40B4-BE49-F238E27FC236}">
                <a16:creationId xmlns:a16="http://schemas.microsoft.com/office/drawing/2014/main" id="{A946105E-28D8-460A-9D35-F13727A541AC}"/>
              </a:ext>
            </a:extLst>
          </p:cNvPr>
          <p:cNvSpPr>
            <a:spLocks noGrp="1"/>
          </p:cNvSpPr>
          <p:nvPr>
            <p:ph type="ftr" sz="quarter" idx="11"/>
          </p:nvPr>
        </p:nvSpPr>
        <p:spPr/>
        <p:txBody>
          <a:bodyPr/>
          <a:lstStyle>
            <a:defPPr/>
          </a:lstStyle>
          <a:p>
            <a:pPr>
              <a:defRPr/>
            </a:pPr>
            <a:r>
              <a:rPr lang="en-US"/>
              <a:t>© 2019, Mike Murach &amp; Associates, Inc.</a:t>
            </a:r>
          </a:p>
        </p:txBody>
      </p:sp>
      <p:sp>
        <p:nvSpPr>
          <p:cNvPr id="8" name="Slide Number Placeholder 7">
            <a:extLst>
              <a:ext uri="{FF2B5EF4-FFF2-40B4-BE49-F238E27FC236}">
                <a16:creationId xmlns:a16="http://schemas.microsoft.com/office/drawing/2014/main" id="{28B8BA37-4B54-47EC-9FD2-8C9C93DDC203}"/>
              </a:ext>
            </a:extLst>
          </p:cNvPr>
          <p:cNvSpPr>
            <a:spLocks noGrp="1"/>
          </p:cNvSpPr>
          <p:nvPr>
            <p:ph type="sldNum" sz="quarter" idx="12"/>
          </p:nvPr>
        </p:nvSpPr>
        <p:spPr/>
        <p:txBody>
          <a:bodyPr/>
          <a:lstStyle>
            <a:defPPr/>
          </a:lstStyle>
          <a:p>
            <a:pPr>
              <a:defRPr/>
            </a:pPr>
            <a:endParaRPr lang="en-US"/>
          </a:p>
          <a:p>
            <a:pPr algn="r">
              <a:defRPr/>
            </a:pPr>
            <a:r>
              <a:rPr lang="en-US" sz="900">
                <a:solidFill>
                  <a:schemeClr val="bg1"/>
                </a:solidFill>
                <a:latin typeface="Arial Narrow" panose="020B0606020202030204" pitchFamily="34" charset="0"/>
              </a:rPr>
              <a:t>C13, Slide </a:t>
            </a:r>
            <a:fld id="{5ECE9829-65B2-40C6-AEFF-7C648FF56A9C}" type="slidenum">
              <a:rPr lang="en-US" sz="900" smtClean="0">
                <a:solidFill>
                  <a:schemeClr val="bg1"/>
                </a:solidFill>
                <a:latin typeface="Arial Narrow" panose="020B0606020202030204" pitchFamily="34" charset="0"/>
              </a:rPr>
              <a:pPr algn="r">
                <a:defRPr/>
              </a:pPr>
              <a:t>126</a:t>
            </a:fld>
            <a:endParaRPr lang="en-US" sz="900">
              <a:solidFill>
                <a:schemeClr val="bg1"/>
              </a:solidFill>
              <a:latin typeface="Arial Narrow" panose="020B0606020202030204" pitchFamily="34" charset="0"/>
            </a:endParaRPr>
          </a:p>
        </p:txBody>
      </p:sp>
      <p:pic>
        <p:nvPicPr>
          <p:cNvPr id="9" name="Content Placeholder 8">
            <a:extLst>
              <a:ext uri="{FF2B5EF4-FFF2-40B4-BE49-F238E27FC236}">
                <a16:creationId xmlns:a16="http://schemas.microsoft.com/office/drawing/2014/main" id="{76201D02-C070-4B4A-9379-97B1A0EE1C1F}"/>
              </a:ext>
            </a:extLst>
          </p:cNvPr>
          <p:cNvPicPr>
            <a:picLocks noGrp="1" noChangeAspect="1"/>
          </p:cNvPicPr>
          <p:nvPr>
            <p:ph sz="quarter" idx="13"/>
          </p:nvPr>
        </p:nvPicPr>
        <p:blipFill>
          <a:blip r:embed="rId2"/>
          <a:stretch>
            <a:fillRect/>
          </a:stretch>
        </p:blipFill>
        <p:spPr>
          <a:xfrm>
            <a:off x="1524000" y="4768999"/>
            <a:ext cx="2057400" cy="1113780"/>
          </a:xfrm>
          <a:prstGeom prst="rect">
            <a:avLst/>
          </a:prstGeom>
        </p:spPr>
      </p:pic>
    </p:spTree>
    <p:extLst>
      <p:ext uri="{BB962C8B-B14F-4D97-AF65-F5344CB8AC3E}">
        <p14:creationId xmlns:p14="http://schemas.microsoft.com/office/powerpoint/2010/main" val="321652292"/>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F7577-2DA6-496E-9C47-B3838211CE39}"/>
              </a:ext>
            </a:extLst>
          </p:cNvPr>
          <p:cNvSpPr>
            <a:spLocks noGrp="1"/>
          </p:cNvSpPr>
          <p:nvPr>
            <p:ph type="title"/>
          </p:nvPr>
        </p:nvSpPr>
        <p:spPr>
          <a:xfrm>
            <a:off x="816204" y="381000"/>
            <a:ext cx="7315200" cy="738664"/>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SQL statements for controlling the flow </a:t>
            </a:r>
            <a:br>
              <a:rPr lang="en-US">
                <a:latin typeface="Arial" pitchFamily="34" charset="0"/>
                <a:ea typeface="Times New Roman" panose="02020603050405020304" pitchFamily="18" charset="0"/>
                <a:cs typeface="Times New Roman" panose="02020603050405020304" pitchFamily="18" charset="0"/>
              </a:rPr>
            </a:br>
            <a:r>
              <a:rPr lang="en-US">
                <a:latin typeface="Arial" pitchFamily="34" charset="0"/>
                <a:ea typeface="Times New Roman" panose="02020603050405020304" pitchFamily="18" charset="0"/>
                <a:cs typeface="Times New Roman" panose="02020603050405020304" pitchFamily="18" charset="0"/>
              </a:rPr>
              <a:t>of execution</a:t>
            </a:r>
            <a:endParaRPr lang="en-US"/>
          </a:p>
        </p:txBody>
      </p:sp>
      <p:sp>
        <p:nvSpPr>
          <p:cNvPr id="3" name="Text Placeholder 2">
            <a:extLst>
              <a:ext uri="{FF2B5EF4-FFF2-40B4-BE49-F238E27FC236}">
                <a16:creationId xmlns:a16="http://schemas.microsoft.com/office/drawing/2014/main" id="{511303FA-21E7-4E74-B1A1-B21FC2CE8047}"/>
              </a:ext>
            </a:extLst>
          </p:cNvPr>
          <p:cNvSpPr>
            <a:spLocks noGrp="1"/>
          </p:cNvSpPr>
          <p:nvPr>
            <p:ph type="body" sz="quarter" idx="13"/>
          </p:nvPr>
        </p:nvSpPr>
        <p:spPr>
          <a:xfrm>
            <a:off x="838200" y="1371600"/>
            <a:ext cx="7391400" cy="4572000"/>
          </a:xfrm>
        </p:spPr>
        <p:txBody>
          <a:bodyPr/>
          <a:lstStyle>
            <a:defPPr/>
          </a:lstStyle>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IF...ELSEIF...ELSE</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CASE...WHEN...ELSE</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WHILE...DO...LOOP</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REPEAT...UNTIL...END REPEAT</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DECLARE CURSOR FOR</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DECLARE...HANDLER</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 </a:t>
            </a:r>
            <a:endParaRPr lang="en-US" sz="1600" b="1">
              <a:latin typeface="Courier New" panose="02070309020205020404" pitchFamily="49" charset="0"/>
              <a:ea typeface="Times New Roman" panose="02020603050405020304" pitchFamily="18" charset="0"/>
              <a:cs typeface="Times New Roman" panose="02020603050405020304" pitchFamily="18" charset="0"/>
            </a:endParaRPr>
          </a:p>
          <a:p>
            <a:endParaRPr lang="en-US"/>
          </a:p>
        </p:txBody>
      </p:sp>
      <p:sp>
        <p:nvSpPr>
          <p:cNvPr id="4" name="Date Placeholder 3">
            <a:extLst>
              <a:ext uri="{FF2B5EF4-FFF2-40B4-BE49-F238E27FC236}">
                <a16:creationId xmlns:a16="http://schemas.microsoft.com/office/drawing/2014/main" id="{68C310F9-27A9-4173-B0F4-609F57F9398B}"/>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89536561-B7FD-45E5-97C1-27C216E070D4}"/>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B4BBC8D2-C7E8-4CB5-B347-D8FB04800387}"/>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127</a:t>
            </a:fld>
            <a:endParaRPr lang="en-US">
              <a:solidFill>
                <a:schemeClr val="bg1"/>
              </a:solidFill>
            </a:endParaRPr>
          </a:p>
        </p:txBody>
      </p:sp>
    </p:spTree>
    <p:extLst>
      <p:ext uri="{BB962C8B-B14F-4D97-AF65-F5344CB8AC3E}">
        <p14:creationId xmlns:p14="http://schemas.microsoft.com/office/powerpoint/2010/main" val="3300795453"/>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9AFF8-3C2F-42C1-B8BF-F4EC2CCB2802}"/>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stored procedure that displays a message</a:t>
            </a:r>
            <a:endParaRPr lang="en-US"/>
          </a:p>
        </p:txBody>
      </p:sp>
      <p:sp>
        <p:nvSpPr>
          <p:cNvPr id="3" name="Text Placeholder 2">
            <a:extLst>
              <a:ext uri="{FF2B5EF4-FFF2-40B4-BE49-F238E27FC236}">
                <a16:creationId xmlns:a16="http://schemas.microsoft.com/office/drawing/2014/main" id="{A9307011-38BE-48AE-B253-B9390699B10F}"/>
              </a:ext>
            </a:extLst>
          </p:cNvPr>
          <p:cNvSpPr>
            <a:spLocks noGrp="1"/>
          </p:cNvSpPr>
          <p:nvPr>
            <p:ph type="body" sz="quarter" idx="15"/>
          </p:nvPr>
        </p:nvSpPr>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DELIMITER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PROCEDURE test()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BEGIN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'This is a test.' AS message;</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END//</a:t>
            </a:r>
          </a:p>
          <a:p>
            <a:endParaRPr lang="en-US"/>
          </a:p>
        </p:txBody>
      </p:sp>
      <p:sp>
        <p:nvSpPr>
          <p:cNvPr id="4" name="Text Placeholder 3">
            <a:extLst>
              <a:ext uri="{FF2B5EF4-FFF2-40B4-BE49-F238E27FC236}">
                <a16:creationId xmlns:a16="http://schemas.microsoft.com/office/drawing/2014/main" id="{00866626-5D0E-459A-9055-7FB82F2618BB}"/>
              </a:ext>
            </a:extLst>
          </p:cNvPr>
          <p:cNvSpPr>
            <a:spLocks noGrp="1"/>
          </p:cNvSpPr>
          <p:nvPr>
            <p:ph type="body" sz="quarter" idx="14"/>
          </p:nvPr>
        </p:nvSpPr>
        <p:spPr/>
        <p:txBody>
          <a:bodyPr/>
          <a:lstStyle>
            <a:defPPr/>
          </a:lstStyle>
          <a:p>
            <a:pPr>
              <a:spcBef>
                <a:spcPts val="150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response from the system</a:t>
            </a:r>
          </a:p>
        </p:txBody>
      </p:sp>
      <p:sp>
        <p:nvSpPr>
          <p:cNvPr id="6" name="Date Placeholder 5">
            <a:extLst>
              <a:ext uri="{FF2B5EF4-FFF2-40B4-BE49-F238E27FC236}">
                <a16:creationId xmlns:a16="http://schemas.microsoft.com/office/drawing/2014/main" id="{15739984-261C-4DF6-AD34-FF17EE8F767B}"/>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7" name="Footer Placeholder 6">
            <a:extLst>
              <a:ext uri="{FF2B5EF4-FFF2-40B4-BE49-F238E27FC236}">
                <a16:creationId xmlns:a16="http://schemas.microsoft.com/office/drawing/2014/main" id="{F87838F3-C3C1-46F0-A0D7-226054F3B963}"/>
              </a:ext>
            </a:extLst>
          </p:cNvPr>
          <p:cNvSpPr>
            <a:spLocks noGrp="1"/>
          </p:cNvSpPr>
          <p:nvPr>
            <p:ph type="ftr" sz="quarter" idx="11"/>
          </p:nvPr>
        </p:nvSpPr>
        <p:spPr/>
        <p:txBody>
          <a:bodyPr/>
          <a:lstStyle>
            <a:defPPr/>
          </a:lstStyle>
          <a:p>
            <a:pPr>
              <a:defRPr/>
            </a:pPr>
            <a:r>
              <a:rPr lang="en-US"/>
              <a:t>© 2019, Mike Murach &amp; Associates, Inc.</a:t>
            </a:r>
          </a:p>
        </p:txBody>
      </p:sp>
      <p:sp>
        <p:nvSpPr>
          <p:cNvPr id="8" name="Slide Number Placeholder 7">
            <a:extLst>
              <a:ext uri="{FF2B5EF4-FFF2-40B4-BE49-F238E27FC236}">
                <a16:creationId xmlns:a16="http://schemas.microsoft.com/office/drawing/2014/main" id="{28A3E97C-557D-402E-ADBE-3BD0F79D9630}"/>
              </a:ext>
            </a:extLst>
          </p:cNvPr>
          <p:cNvSpPr>
            <a:spLocks noGrp="1"/>
          </p:cNvSpPr>
          <p:nvPr>
            <p:ph type="sldNum" sz="quarter" idx="12"/>
          </p:nvPr>
        </p:nvSpPr>
        <p:spPr/>
        <p:txBody>
          <a:bodyPr/>
          <a:lstStyle>
            <a:defPPr/>
          </a:lstStyle>
          <a:p>
            <a:pPr>
              <a:defRPr/>
            </a:pPr>
            <a:endParaRPr lang="en-US"/>
          </a:p>
          <a:p>
            <a:pPr algn="r">
              <a:defRPr/>
            </a:pPr>
            <a:r>
              <a:rPr lang="en-US" sz="900">
                <a:solidFill>
                  <a:schemeClr val="bg1"/>
                </a:solidFill>
                <a:latin typeface="Arial Narrow" panose="020B0606020202030204" pitchFamily="34" charset="0"/>
              </a:rPr>
              <a:t>C13, Slide </a:t>
            </a:r>
            <a:fld id="{5ECE9829-65B2-40C6-AEFF-7C648FF56A9C}" type="slidenum">
              <a:rPr lang="en-US" sz="900" smtClean="0">
                <a:solidFill>
                  <a:schemeClr val="bg1"/>
                </a:solidFill>
                <a:latin typeface="Arial Narrow" panose="020B0606020202030204" pitchFamily="34" charset="0"/>
              </a:rPr>
              <a:pPr algn="r">
                <a:defRPr/>
              </a:pPr>
              <a:t>128</a:t>
            </a:fld>
            <a:endParaRPr lang="en-US" sz="900">
              <a:solidFill>
                <a:schemeClr val="bg1"/>
              </a:solidFill>
              <a:latin typeface="Arial Narrow" panose="020B0606020202030204" pitchFamily="34" charset="0"/>
            </a:endParaRPr>
          </a:p>
        </p:txBody>
      </p:sp>
      <p:pic>
        <p:nvPicPr>
          <p:cNvPr id="11" name="Content Placeholder 10">
            <a:extLst>
              <a:ext uri="{FF2B5EF4-FFF2-40B4-BE49-F238E27FC236}">
                <a16:creationId xmlns:a16="http://schemas.microsoft.com/office/drawing/2014/main" id="{3A02BC81-1656-4278-8E52-1F0536DC20E7}"/>
              </a:ext>
            </a:extLst>
          </p:cNvPr>
          <p:cNvPicPr>
            <a:picLocks noGrp="1" noChangeAspect="1"/>
          </p:cNvPicPr>
          <p:nvPr>
            <p:ph sz="quarter" idx="13"/>
          </p:nvPr>
        </p:nvPicPr>
        <p:blipFill>
          <a:blip r:embed="rId2"/>
          <a:stretch>
            <a:fillRect/>
          </a:stretch>
        </p:blipFill>
        <p:spPr>
          <a:xfrm>
            <a:off x="1219200" y="3624833"/>
            <a:ext cx="2151062" cy="769358"/>
          </a:xfrm>
          <a:prstGeom prst="rect">
            <a:avLst/>
          </a:prstGeom>
        </p:spPr>
      </p:pic>
      <p:pic>
        <p:nvPicPr>
          <p:cNvPr id="12" name="Picture 11">
            <a:extLst>
              <a:ext uri="{FF2B5EF4-FFF2-40B4-BE49-F238E27FC236}">
                <a16:creationId xmlns:a16="http://schemas.microsoft.com/office/drawing/2014/main" id="{28AB838A-2E95-4E67-8F10-F218196592AB}"/>
              </a:ext>
            </a:extLst>
          </p:cNvPr>
          <p:cNvPicPr>
            <a:picLocks noChangeAspect="1"/>
          </p:cNvPicPr>
          <p:nvPr/>
        </p:nvPicPr>
        <p:blipFill>
          <a:blip r:embed="rId3"/>
          <a:stretch>
            <a:fillRect/>
          </a:stretch>
        </p:blipFill>
        <p:spPr>
          <a:xfrm>
            <a:off x="5334000" y="4503563"/>
            <a:ext cx="3143604" cy="1291679"/>
          </a:xfrm>
          <a:prstGeom prst="rect">
            <a:avLst/>
          </a:prstGeom>
        </p:spPr>
      </p:pic>
    </p:spTree>
    <p:extLst>
      <p:ext uri="{BB962C8B-B14F-4D97-AF65-F5344CB8AC3E}">
        <p14:creationId xmlns:p14="http://schemas.microsoft.com/office/powerpoint/2010/main" val="3018931096"/>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1B5D4-7F31-43E0-99F3-AE5FE67C88C5}"/>
              </a:ext>
            </a:extLst>
          </p:cNvPr>
          <p:cNvSpPr>
            <a:spLocks noGrp="1"/>
          </p:cNvSpPr>
          <p:nvPr>
            <p:ph type="title"/>
          </p:nvPr>
        </p:nvSpPr>
        <p:spPr>
          <a:xfrm>
            <a:off x="838200" y="40837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syntax for declaring a variable</a:t>
            </a:r>
            <a:endParaRPr lang="en-US"/>
          </a:p>
        </p:txBody>
      </p:sp>
      <p:sp>
        <p:nvSpPr>
          <p:cNvPr id="3" name="Text Placeholder 2">
            <a:extLst>
              <a:ext uri="{FF2B5EF4-FFF2-40B4-BE49-F238E27FC236}">
                <a16:creationId xmlns:a16="http://schemas.microsoft.com/office/drawing/2014/main" id="{C92AEFED-13DF-49AF-B791-77FF7D12EC52}"/>
              </a:ext>
            </a:extLst>
          </p:cNvPr>
          <p:cNvSpPr>
            <a:spLocks noGrp="1"/>
          </p:cNvSpPr>
          <p:nvPr>
            <p:ph type="body" sz="quarter" idx="13"/>
          </p:nvPr>
        </p:nvSpPr>
        <p:spPr/>
        <p:txBody>
          <a:bodyPr/>
          <a:lstStyle>
            <a:defPPr/>
          </a:lstStyle>
          <a:p>
            <a:pPr marL="347345" marR="0">
              <a:spcBef>
                <a:spcPct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DECLARE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variable_name</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data_type</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[DEFAULT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literal_value</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p>
          <a:p>
            <a:pPr>
              <a:spcBef>
                <a:spcPts val="1500"/>
              </a:spcBef>
              <a:spcAft>
                <a:spcPts val="600"/>
              </a:spcAft>
              <a:tabLst>
                <a:tab pos="1371600" algn="l"/>
              </a:tabLst>
            </a:pPr>
            <a:r>
              <a:rPr lang="en-US" sz="2400" b="1" dirty="0">
                <a:solidFill>
                  <a:srgbClr val="000099"/>
                </a:solidFill>
                <a:latin typeface="Arial" pitchFamily="34" charset="0"/>
                <a:ea typeface="Times New Roman" panose="02020603050405020304" pitchFamily="18" charset="0"/>
                <a:cs typeface="Times New Roman" panose="02020603050405020304" pitchFamily="18" charset="0"/>
              </a:rPr>
              <a:t>The syntax for setting a variable </a:t>
            </a:r>
            <a:br>
              <a:rPr lang="en-US" sz="2400" b="1" dirty="0">
                <a:solidFill>
                  <a:srgbClr val="000099"/>
                </a:solidFill>
                <a:latin typeface="Arial" pitchFamily="34" charset="0"/>
                <a:ea typeface="Times New Roman" panose="02020603050405020304" pitchFamily="18" charset="0"/>
                <a:cs typeface="Times New Roman" panose="02020603050405020304" pitchFamily="18" charset="0"/>
              </a:rPr>
            </a:br>
            <a:r>
              <a:rPr lang="en-US" sz="2400" b="1" dirty="0">
                <a:solidFill>
                  <a:srgbClr val="000099"/>
                </a:solidFill>
                <a:latin typeface="Arial" pitchFamily="34" charset="0"/>
                <a:ea typeface="Times New Roman" panose="02020603050405020304" pitchFamily="18" charset="0"/>
                <a:cs typeface="Times New Roman" panose="02020603050405020304" pitchFamily="18" charset="0"/>
              </a:rPr>
              <a:t>to a literal value or an expression</a:t>
            </a:r>
          </a:p>
          <a:p>
            <a:pPr marL="347345" marR="0">
              <a:spcBef>
                <a:spcPct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SET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variable_name</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literal_value|expression</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p>
          <a:p>
            <a:pPr>
              <a:spcBef>
                <a:spcPts val="1500"/>
              </a:spcBef>
              <a:spcAft>
                <a:spcPts val="600"/>
              </a:spcAft>
              <a:tabLst>
                <a:tab pos="1371600" algn="l"/>
              </a:tabLst>
            </a:pPr>
            <a:r>
              <a:rPr lang="en-US" sz="2400" b="1" dirty="0">
                <a:solidFill>
                  <a:srgbClr val="000099"/>
                </a:solidFill>
                <a:latin typeface="Arial" pitchFamily="34" charset="0"/>
                <a:ea typeface="Times New Roman" panose="02020603050405020304" pitchFamily="18" charset="0"/>
                <a:cs typeface="Times New Roman" panose="02020603050405020304" pitchFamily="18" charset="0"/>
              </a:rPr>
              <a:t>The syntax for setting a variable </a:t>
            </a:r>
            <a:br>
              <a:rPr lang="en-US" sz="2400" b="1" dirty="0">
                <a:solidFill>
                  <a:srgbClr val="000099"/>
                </a:solidFill>
                <a:latin typeface="Arial" pitchFamily="34" charset="0"/>
                <a:ea typeface="Times New Roman" panose="02020603050405020304" pitchFamily="18" charset="0"/>
                <a:cs typeface="Times New Roman" panose="02020603050405020304" pitchFamily="18" charset="0"/>
              </a:rPr>
            </a:br>
            <a:r>
              <a:rPr lang="en-US" sz="2400" b="1" dirty="0">
                <a:solidFill>
                  <a:srgbClr val="000099"/>
                </a:solidFill>
                <a:latin typeface="Arial" pitchFamily="34" charset="0"/>
                <a:ea typeface="Times New Roman" panose="02020603050405020304" pitchFamily="18" charset="0"/>
                <a:cs typeface="Times New Roman" panose="02020603050405020304" pitchFamily="18" charset="0"/>
              </a:rPr>
              <a:t>to a selected value</a:t>
            </a:r>
          </a:p>
          <a:p>
            <a:pPr marL="347345" marR="0">
              <a:spcBef>
                <a:spcPct val="0"/>
              </a:spcBef>
              <a:spcAft>
                <a:spcPct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SELECT column_1[, column_2]...</a:t>
            </a:r>
          </a:p>
          <a:p>
            <a:pPr marL="347345" marR="0">
              <a:spcBef>
                <a:spcPct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INTO variable_name_1[, variable_name_2]...</a:t>
            </a:r>
          </a:p>
          <a:p>
            <a:pPr marL="347345" marR="0">
              <a:spcBef>
                <a:spcPct val="0"/>
              </a:spcBef>
              <a:spcAft>
                <a:spcPts val="600"/>
              </a:spcAft>
              <a:tabLst>
                <a:tab pos="1371600" algn="l"/>
              </a:tabLst>
            </a:pP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2900" indent="-342900">
              <a:buFont typeface="Arial" pitchFamily="34" charset="0"/>
              <a:buChar char="•"/>
            </a:pPr>
            <a:r>
              <a:rPr lang="en-US" dirty="0">
                <a:latin typeface="Arial" pitchFamily="34" charset="0"/>
                <a:ea typeface="Times New Roman" panose="02020603050405020304" pitchFamily="18" charset="0"/>
                <a:cs typeface="Times New Roman" panose="02020603050405020304" pitchFamily="18" charset="0"/>
              </a:rPr>
              <a:t>Note that SELECT can be used to assign values to more than one variable at a time</a:t>
            </a:r>
          </a:p>
          <a:p>
            <a:pPr marL="342900" indent="-342900">
              <a:buFont typeface="Arial" pitchFamily="34" charset="0"/>
              <a:buChar char="•"/>
            </a:pPr>
            <a:r>
              <a:rPr lang="en-US" dirty="0">
                <a:latin typeface="Arial" pitchFamily="34" charset="0"/>
                <a:cs typeface="Times New Roman" panose="02020603050405020304" pitchFamily="18" charset="0"/>
              </a:rPr>
              <a:t>SET is ANSI standard way of assigning a value to a variable</a:t>
            </a:r>
            <a:endParaRPr lang="en-US" dirty="0"/>
          </a:p>
        </p:txBody>
      </p:sp>
      <p:sp>
        <p:nvSpPr>
          <p:cNvPr id="4" name="Date Placeholder 3">
            <a:extLst>
              <a:ext uri="{FF2B5EF4-FFF2-40B4-BE49-F238E27FC236}">
                <a16:creationId xmlns:a16="http://schemas.microsoft.com/office/drawing/2014/main" id="{EB2B2F57-BB40-4A0B-A26A-E1AD51CDBC85}"/>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950D5CBF-DF5F-4749-BD80-43BBAB026137}"/>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ED278F65-1351-43D4-9E85-8182A8576E11}"/>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129</a:t>
            </a:fld>
            <a:endParaRPr lang="en-US">
              <a:solidFill>
                <a:schemeClr val="bg1"/>
              </a:solidFill>
            </a:endParaRPr>
          </a:p>
        </p:txBody>
      </p:sp>
    </p:spTree>
    <p:extLst>
      <p:ext uri="{BB962C8B-B14F-4D97-AF65-F5344CB8AC3E}">
        <p14:creationId xmlns:p14="http://schemas.microsoft.com/office/powerpoint/2010/main" val="123525469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FA0BE-31B1-4D5B-9C7A-B549F6A734D7}"/>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notation for identifying data elements</a:t>
            </a:r>
            <a:endParaRPr lang="en-US"/>
          </a:p>
        </p:txBody>
      </p:sp>
      <p:sp>
        <p:nvSpPr>
          <p:cNvPr id="3" name="Text Placeholder 2">
            <a:extLst>
              <a:ext uri="{FF2B5EF4-FFF2-40B4-BE49-F238E27FC236}">
                <a16:creationId xmlns:a16="http://schemas.microsoft.com/office/drawing/2014/main" id="{9D832894-B96B-4775-9F51-2EDCD616F94D}"/>
              </a:ext>
            </a:extLst>
          </p:cNvPr>
          <p:cNvSpPr>
            <a:spLocks noGrp="1"/>
          </p:cNvSpPr>
          <p:nvPr>
            <p:ph type="body" sz="quarter" idx="13"/>
          </p:nvPr>
        </p:nvSpPr>
        <p:spPr/>
        <p:txBody>
          <a:bodyPr/>
          <a:lstStyle>
            <a:defPPr/>
          </a:lstStyle>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Data elements that were previously identified but aren’t needed are crossed out.</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Data elements that were added are displayed in italics.</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Data elements that are related to two or more entities are followed by an asterisk.</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These are just conventions used in this book</a:t>
            </a:r>
          </a:p>
          <a:p>
            <a:endParaRPr lang="en-US"/>
          </a:p>
        </p:txBody>
      </p:sp>
      <p:sp>
        <p:nvSpPr>
          <p:cNvPr id="4" name="Date Placeholder 3">
            <a:extLst>
              <a:ext uri="{FF2B5EF4-FFF2-40B4-BE49-F238E27FC236}">
                <a16:creationId xmlns:a16="http://schemas.microsoft.com/office/drawing/2014/main" id="{6802243E-DCDE-4C30-883B-8BC93952B801}"/>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5A0AFD7B-B4BA-422A-ADA7-C7FF236FD3A0}"/>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DA670966-9B4A-4517-BE20-BB54A91439E0}"/>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13</a:t>
            </a:fld>
            <a:endParaRPr lang="en-US">
              <a:solidFill>
                <a:schemeClr val="bg1"/>
              </a:solidFill>
            </a:endParaRPr>
          </a:p>
        </p:txBody>
      </p:sp>
    </p:spTree>
    <p:extLst>
      <p:ext uri="{BB962C8B-B14F-4D97-AF65-F5344CB8AC3E}">
        <p14:creationId xmlns:p14="http://schemas.microsoft.com/office/powerpoint/2010/main" val="594539755"/>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B5FE4-97E2-43EC-A406-E45C67B8E038}"/>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stored procedure that uses variables</a:t>
            </a:r>
            <a:endParaRPr lang="en-US"/>
          </a:p>
        </p:txBody>
      </p:sp>
      <p:sp>
        <p:nvSpPr>
          <p:cNvPr id="3" name="Text Placeholder 2">
            <a:extLst>
              <a:ext uri="{FF2B5EF4-FFF2-40B4-BE49-F238E27FC236}">
                <a16:creationId xmlns:a16="http://schemas.microsoft.com/office/drawing/2014/main" id="{709A092D-0962-4BBF-A0A5-16963BF37196}"/>
              </a:ext>
            </a:extLst>
          </p:cNvPr>
          <p:cNvSpPr>
            <a:spLocks noGrp="1"/>
          </p:cNvSpPr>
          <p:nvPr>
            <p:ph type="body" sz="quarter" idx="13"/>
          </p:nvPr>
        </p:nvSpPr>
        <p:spPr/>
        <p:txBody>
          <a:bodyPr/>
          <a:lstStyle>
            <a:defPPr/>
          </a:lstStyle>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DELIMITER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PROCEDURE test()</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BEGIN</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max_invoice_total  DECIMAL(9,2);</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min_invoice_total  DECIMAL(9,2);</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percent_difference DECIMAL(9,4);</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count_invoice_id   INT;</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vendor_id_var      INT;</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vendor_id_var = 95;</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MAX(invoice_total), MIN(invoice_total),</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COUNT(invoice_id)</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INTO max_invoice_total, min_invoice_total,</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count_invoice_id</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FROM invoices WHERE vendor_id = vendor_id_var;</a:t>
            </a:r>
          </a:p>
          <a:p>
            <a:endParaRPr lang="en-US"/>
          </a:p>
        </p:txBody>
      </p:sp>
      <p:sp>
        <p:nvSpPr>
          <p:cNvPr id="4" name="Date Placeholder 3">
            <a:extLst>
              <a:ext uri="{FF2B5EF4-FFF2-40B4-BE49-F238E27FC236}">
                <a16:creationId xmlns:a16="http://schemas.microsoft.com/office/drawing/2014/main" id="{AEA3E3D0-848A-4A73-9DC1-D485E73CD28A}"/>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D98F8D8B-5940-491F-9872-6D6250D167B5}"/>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EEEC0326-5E01-4D62-95B9-0B9A80451B75}"/>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130</a:t>
            </a:fld>
            <a:endParaRPr lang="en-US">
              <a:solidFill>
                <a:schemeClr val="bg1"/>
              </a:solidFill>
            </a:endParaRPr>
          </a:p>
        </p:txBody>
      </p:sp>
    </p:spTree>
    <p:extLst>
      <p:ext uri="{BB962C8B-B14F-4D97-AF65-F5344CB8AC3E}">
        <p14:creationId xmlns:p14="http://schemas.microsoft.com/office/powerpoint/2010/main" val="4136303123"/>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A1FE3-0752-4843-9360-C1A2F2578B7E}"/>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stored procedure that uses variables (cont.)</a:t>
            </a:r>
            <a:endParaRPr lang="en-US"/>
          </a:p>
        </p:txBody>
      </p:sp>
      <p:sp>
        <p:nvSpPr>
          <p:cNvPr id="3" name="Text Placeholder 2">
            <a:extLst>
              <a:ext uri="{FF2B5EF4-FFF2-40B4-BE49-F238E27FC236}">
                <a16:creationId xmlns:a16="http://schemas.microsoft.com/office/drawing/2014/main" id="{6D78EA7A-9155-4D55-98F3-8884108BDB54}"/>
              </a:ext>
            </a:extLst>
          </p:cNvPr>
          <p:cNvSpPr>
            <a:spLocks noGrp="1"/>
          </p:cNvSpPr>
          <p:nvPr>
            <p:ph type="body" sz="quarter" idx="15"/>
          </p:nvPr>
        </p:nvSpPr>
        <p:spPr>
          <a:xfrm>
            <a:off x="812800" y="1062758"/>
            <a:ext cx="7391400" cy="2518642"/>
          </a:xfrm>
        </p:spPr>
        <p:txBody>
          <a:bodyPr/>
          <a:lstStyle>
            <a:defPPr/>
          </a:lstStyle>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Courier New" panose="02070309020205020404" pitchFamily="49" charset="0"/>
              </a:rPr>
              <a:t>  SET percent_difference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Courier New" panose="02070309020205020404" pitchFamily="49" charset="0"/>
              </a:rPr>
              <a:t>      (max_invoice_total - min_invoice_total) /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Courier New" panose="02070309020205020404" pitchFamily="49" charset="0"/>
              </a:rPr>
              <a:t>      min_invoice_total * 100;</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Courier New" panose="02070309020205020404" pitchFamily="49" charset="0"/>
              </a:rPr>
              <a:t>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Courier New" panose="02070309020205020404" pitchFamily="49" charset="0"/>
              </a:rPr>
              <a:t>  SELECT CONCAT('$', max_invoice_total)</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Courier New" panose="02070309020205020404" pitchFamily="49" charset="0"/>
              </a:rPr>
              <a:t>         AS 'Maximum invoice',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Courier New" panose="02070309020205020404" pitchFamily="49" charset="0"/>
              </a:rPr>
              <a:t>         CONCAT('$', min_invoice_total)</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Courier New" panose="02070309020205020404" pitchFamily="49" charset="0"/>
              </a:rPr>
              <a:t>         AS 'Minimum invoice',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Courier New" panose="02070309020205020404" pitchFamily="49" charset="0"/>
              </a:rPr>
              <a:t>         CONCAT('%', ROUND(percent_difference, 2))</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Courier New" panose="02070309020205020404" pitchFamily="49" charset="0"/>
              </a:rPr>
              <a:t>         AS 'Percent difference',</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Courier New" panose="02070309020205020404" pitchFamily="49" charset="0"/>
              </a:rPr>
              <a:t>         count_invoice_id AS 'Number of invoices';</a:t>
            </a:r>
          </a:p>
          <a:p>
            <a:r>
              <a:rPr lang="en-US" sz="1600" b="1">
                <a:latin typeface="Courier New" panose="02070309020205020404" pitchFamily="49" charset="0"/>
                <a:ea typeface="Times New Roman" panose="02020603050405020304" pitchFamily="18" charset="0"/>
                <a:cs typeface="Courier New" panose="02070309020205020404" pitchFamily="49" charset="0"/>
              </a:rPr>
              <a:t>END//</a:t>
            </a:r>
            <a:endParaRPr lang="en-US" sz="1600" b="1">
              <a:latin typeface="Courier New" panose="02070309020205020404" pitchFamily="49" charset="0"/>
              <a:cs typeface="Courier New" panose="02070309020205020404" pitchFamily="49" charset="0"/>
            </a:endParaRPr>
          </a:p>
        </p:txBody>
      </p:sp>
      <p:sp>
        <p:nvSpPr>
          <p:cNvPr id="4" name="Text Placeholder 3">
            <a:extLst>
              <a:ext uri="{FF2B5EF4-FFF2-40B4-BE49-F238E27FC236}">
                <a16:creationId xmlns:a16="http://schemas.microsoft.com/office/drawing/2014/main" id="{69D96150-92A0-4C1B-8BF5-BE457784E7DD}"/>
              </a:ext>
            </a:extLst>
          </p:cNvPr>
          <p:cNvSpPr>
            <a:spLocks noGrp="1"/>
          </p:cNvSpPr>
          <p:nvPr>
            <p:ph type="body" sz="quarter" idx="14"/>
          </p:nvPr>
        </p:nvSpPr>
        <p:spPr>
          <a:xfrm>
            <a:off x="812800" y="4215978"/>
            <a:ext cx="7391400" cy="457200"/>
          </a:xfrm>
        </p:spPr>
        <p:txBody>
          <a:bodyPr/>
          <a:lstStyle>
            <a:defPPr/>
          </a:lstStyle>
          <a:p>
            <a:pPr>
              <a:spcBef>
                <a:spcPts val="150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response from the system</a:t>
            </a:r>
          </a:p>
        </p:txBody>
      </p:sp>
      <p:sp>
        <p:nvSpPr>
          <p:cNvPr id="6" name="Date Placeholder 5">
            <a:extLst>
              <a:ext uri="{FF2B5EF4-FFF2-40B4-BE49-F238E27FC236}">
                <a16:creationId xmlns:a16="http://schemas.microsoft.com/office/drawing/2014/main" id="{AD90C512-8C76-40BF-A3CD-26BA9FE49B6A}"/>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7" name="Footer Placeholder 6">
            <a:extLst>
              <a:ext uri="{FF2B5EF4-FFF2-40B4-BE49-F238E27FC236}">
                <a16:creationId xmlns:a16="http://schemas.microsoft.com/office/drawing/2014/main" id="{8D011B7A-73B8-4240-9410-D94C208BC081}"/>
              </a:ext>
            </a:extLst>
          </p:cNvPr>
          <p:cNvSpPr>
            <a:spLocks noGrp="1"/>
          </p:cNvSpPr>
          <p:nvPr>
            <p:ph type="ftr" sz="quarter" idx="11"/>
          </p:nvPr>
        </p:nvSpPr>
        <p:spPr/>
        <p:txBody>
          <a:bodyPr/>
          <a:lstStyle>
            <a:defPPr/>
          </a:lstStyle>
          <a:p>
            <a:pPr>
              <a:defRPr/>
            </a:pPr>
            <a:r>
              <a:rPr lang="en-US"/>
              <a:t>© 2019, Mike Murach &amp; Associates, Inc.</a:t>
            </a:r>
          </a:p>
        </p:txBody>
      </p:sp>
      <p:sp>
        <p:nvSpPr>
          <p:cNvPr id="8" name="Slide Number Placeholder 7">
            <a:extLst>
              <a:ext uri="{FF2B5EF4-FFF2-40B4-BE49-F238E27FC236}">
                <a16:creationId xmlns:a16="http://schemas.microsoft.com/office/drawing/2014/main" id="{6136E907-840D-4C77-991D-459FB2FD0841}"/>
              </a:ext>
            </a:extLst>
          </p:cNvPr>
          <p:cNvSpPr>
            <a:spLocks noGrp="1"/>
          </p:cNvSpPr>
          <p:nvPr>
            <p:ph type="sldNum" sz="quarter" idx="12"/>
          </p:nvPr>
        </p:nvSpPr>
        <p:spPr/>
        <p:txBody>
          <a:bodyPr/>
          <a:lstStyle>
            <a:defPPr/>
          </a:lstStyle>
          <a:p>
            <a:pPr>
              <a:defRPr/>
            </a:pPr>
            <a:endParaRPr lang="en-US"/>
          </a:p>
          <a:p>
            <a:pPr algn="r">
              <a:defRPr/>
            </a:pPr>
            <a:r>
              <a:rPr lang="en-US" sz="900">
                <a:solidFill>
                  <a:schemeClr val="bg1"/>
                </a:solidFill>
                <a:latin typeface="Arial Narrow" panose="020B0606020202030204" pitchFamily="34" charset="0"/>
              </a:rPr>
              <a:t>C13, Slide </a:t>
            </a:r>
            <a:fld id="{5ECE9829-65B2-40C6-AEFF-7C648FF56A9C}" type="slidenum">
              <a:rPr lang="en-US" sz="900" smtClean="0">
                <a:solidFill>
                  <a:schemeClr val="bg1"/>
                </a:solidFill>
                <a:latin typeface="Arial Narrow" panose="020B0606020202030204" pitchFamily="34" charset="0"/>
              </a:rPr>
              <a:pPr algn="r">
                <a:defRPr/>
              </a:pPr>
              <a:t>131</a:t>
            </a:fld>
            <a:endParaRPr lang="en-US" sz="900">
              <a:solidFill>
                <a:schemeClr val="bg1"/>
              </a:solidFill>
              <a:latin typeface="Arial Narrow" panose="020B0606020202030204" pitchFamily="34" charset="0"/>
            </a:endParaRPr>
          </a:p>
        </p:txBody>
      </p:sp>
      <p:pic>
        <p:nvPicPr>
          <p:cNvPr id="10" name="Content Placeholder 9">
            <a:extLst>
              <a:ext uri="{FF2B5EF4-FFF2-40B4-BE49-F238E27FC236}">
                <a16:creationId xmlns:a16="http://schemas.microsoft.com/office/drawing/2014/main" id="{DD8DC6B3-466B-4381-9ABD-AF221C692ED5}"/>
              </a:ext>
            </a:extLst>
          </p:cNvPr>
          <p:cNvPicPr>
            <a:picLocks noGrp="1" noChangeAspect="1"/>
          </p:cNvPicPr>
          <p:nvPr>
            <p:ph sz="quarter" idx="13"/>
          </p:nvPr>
        </p:nvPicPr>
        <p:blipFill>
          <a:blip r:embed="rId2"/>
          <a:stretch>
            <a:fillRect/>
          </a:stretch>
        </p:blipFill>
        <p:spPr>
          <a:xfrm>
            <a:off x="1219200" y="4889922"/>
            <a:ext cx="6325345" cy="748878"/>
          </a:xfrm>
          <a:prstGeom prst="rect">
            <a:avLst/>
          </a:prstGeom>
        </p:spPr>
      </p:pic>
    </p:spTree>
    <p:extLst>
      <p:ext uri="{BB962C8B-B14F-4D97-AF65-F5344CB8AC3E}">
        <p14:creationId xmlns:p14="http://schemas.microsoft.com/office/powerpoint/2010/main" val="27232859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1CB0D-AC70-48B6-8416-48B39D9EBC02}"/>
              </a:ext>
            </a:extLst>
          </p:cNvPr>
          <p:cNvSpPr>
            <a:spLocks noGrp="1"/>
          </p:cNvSpPr>
          <p:nvPr>
            <p:ph type="title"/>
          </p:nvPr>
        </p:nvSpPr>
        <p:spPr>
          <a:xfrm>
            <a:off x="812276" y="53249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syntax of the IF statement</a:t>
            </a:r>
            <a:endParaRPr lang="en-US"/>
          </a:p>
        </p:txBody>
      </p:sp>
      <p:sp>
        <p:nvSpPr>
          <p:cNvPr id="3" name="Text Placeholder 2">
            <a:extLst>
              <a:ext uri="{FF2B5EF4-FFF2-40B4-BE49-F238E27FC236}">
                <a16:creationId xmlns:a16="http://schemas.microsoft.com/office/drawing/2014/main" id="{A3745B70-A1F0-4EE4-9598-1584A2D35342}"/>
              </a:ext>
            </a:extLst>
          </p:cNvPr>
          <p:cNvSpPr>
            <a:spLocks noGrp="1"/>
          </p:cNvSpPr>
          <p:nvPr>
            <p:ph type="body" sz="quarter" idx="13"/>
          </p:nvPr>
        </p:nvSpPr>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IF boolean_expression THEN</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statement_1;</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[statement_2;]...</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[ELSEIF boolean_expression THEN</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statement_1;</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[statement_2;]...]...</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[ELSE</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statement_1;</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[statement_2;]...]</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END IF;</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Note</a:t>
            </a:r>
            <a:endParaRPr lang="en-US" sz="3200" b="1">
              <a:solidFill>
                <a:srgbClr val="000099"/>
              </a:solidFill>
              <a:latin typeface="Arial" pitchFamily="34" charset="0"/>
              <a:ea typeface="Times New Roman" panose="02020603050405020304" pitchFamily="18" charset="0"/>
              <a:cs typeface="Times New Roman" panose="02020603050405020304" pitchFamily="18" charset="0"/>
            </a:endParaRP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You can also code parentheses around the Boolean expressions in an IF statement.</a:t>
            </a:r>
          </a:p>
          <a:p>
            <a:endParaRPr lang="en-US"/>
          </a:p>
        </p:txBody>
      </p:sp>
      <p:sp>
        <p:nvSpPr>
          <p:cNvPr id="4" name="Date Placeholder 3">
            <a:extLst>
              <a:ext uri="{FF2B5EF4-FFF2-40B4-BE49-F238E27FC236}">
                <a16:creationId xmlns:a16="http://schemas.microsoft.com/office/drawing/2014/main" id="{CED7A74D-71AC-4FC0-98B1-B87ADDF4B0D2}"/>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F955AF1D-5A13-4746-856C-A4290C89D320}"/>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A42A535B-4F5D-4961-BB0C-7A7EE2DAC370}"/>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132</a:t>
            </a:fld>
            <a:endParaRPr lang="en-US">
              <a:solidFill>
                <a:schemeClr val="bg1"/>
              </a:solidFill>
            </a:endParaRPr>
          </a:p>
        </p:txBody>
      </p:sp>
    </p:spTree>
    <p:extLst>
      <p:ext uri="{BB962C8B-B14F-4D97-AF65-F5344CB8AC3E}">
        <p14:creationId xmlns:p14="http://schemas.microsoft.com/office/powerpoint/2010/main" val="1711965929"/>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AF5B3-5857-44A9-805D-B2C373903431}"/>
              </a:ext>
            </a:extLst>
          </p:cNvPr>
          <p:cNvSpPr>
            <a:spLocks noGrp="1"/>
          </p:cNvSpPr>
          <p:nvPr>
            <p:ph type="title"/>
          </p:nvPr>
        </p:nvSpPr>
        <p:spPr>
          <a:xfrm>
            <a:off x="457200" y="44994"/>
            <a:ext cx="7848600" cy="861774"/>
          </a:xfrm>
        </p:spPr>
        <p:txBody>
          <a:bodyPr/>
          <a:lstStyle>
            <a:defPPr/>
          </a:lstStyle>
          <a:p>
            <a:pPr marL="0" marR="0">
              <a:spcBef>
                <a:spcPct val="0"/>
              </a:spcBef>
              <a:spcAft>
                <a:spcPts val="600"/>
              </a:spcAft>
              <a:tabLst>
                <a:tab pos="1371600" algn="l"/>
              </a:tabLst>
            </a:pPr>
            <a:r>
              <a:rPr lang="en-US" sz="2800">
                <a:latin typeface="Arial" pitchFamily="34" charset="0"/>
                <a:ea typeface="Times New Roman" panose="02020603050405020304" pitchFamily="18" charset="0"/>
                <a:cs typeface="Times New Roman" panose="02020603050405020304" pitchFamily="18" charset="0"/>
              </a:rPr>
              <a:t>A stored procedure that uses an IF statement</a:t>
            </a:r>
            <a:endParaRPr lang="en-US" sz="2800"/>
          </a:p>
        </p:txBody>
      </p:sp>
      <p:sp>
        <p:nvSpPr>
          <p:cNvPr id="3" name="Text Placeholder 2">
            <a:extLst>
              <a:ext uri="{FF2B5EF4-FFF2-40B4-BE49-F238E27FC236}">
                <a16:creationId xmlns:a16="http://schemas.microsoft.com/office/drawing/2014/main" id="{B27309F2-7B06-443F-A6C7-2267BA6316AB}"/>
              </a:ext>
            </a:extLst>
          </p:cNvPr>
          <p:cNvSpPr>
            <a:spLocks noGrp="1"/>
          </p:cNvSpPr>
          <p:nvPr>
            <p:ph type="body" sz="quarter" idx="15"/>
          </p:nvPr>
        </p:nvSpPr>
        <p:spPr>
          <a:xfrm>
            <a:off x="457200" y="990600"/>
            <a:ext cx="7747000" cy="4419599"/>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DELIMITER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PROCEDURE test()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BEGIN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first_invoice_due_date DATE;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MIN(invoice_due_date)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INTO first_invoice_due_date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FROM invoices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WHERE invoice_total - payment_total - credit_total &gt; 0;</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IF first_invoice_due_date &lt; NOW() THEN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'Outstanding invoices are overdue!';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ELSEIF first_invoice_due_date = NOW() THEN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'Outstanding invoices are due today!';</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ELSE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'No invoices are overdue.';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END IF;</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END//</a:t>
            </a:r>
          </a:p>
          <a:p>
            <a:endParaRPr lang="en-US" sz="2800"/>
          </a:p>
        </p:txBody>
      </p:sp>
      <p:sp>
        <p:nvSpPr>
          <p:cNvPr id="4" name="Text Placeholder 3">
            <a:extLst>
              <a:ext uri="{FF2B5EF4-FFF2-40B4-BE49-F238E27FC236}">
                <a16:creationId xmlns:a16="http://schemas.microsoft.com/office/drawing/2014/main" id="{1DC1BE90-52CE-4593-B320-1A91BE4D80F1}"/>
              </a:ext>
            </a:extLst>
          </p:cNvPr>
          <p:cNvSpPr>
            <a:spLocks noGrp="1"/>
          </p:cNvSpPr>
          <p:nvPr>
            <p:ph type="body" sz="quarter" idx="14"/>
          </p:nvPr>
        </p:nvSpPr>
        <p:spPr>
          <a:xfrm>
            <a:off x="3047999" y="5257800"/>
            <a:ext cx="5171911" cy="500913"/>
          </a:xfrm>
        </p:spPr>
        <p:txBody>
          <a:bodyPr/>
          <a:lstStyle>
            <a:defPPr/>
          </a:lstStyle>
          <a:p>
            <a:pPr>
              <a:spcBef>
                <a:spcPts val="150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response from the system</a:t>
            </a:r>
          </a:p>
        </p:txBody>
      </p:sp>
      <p:sp>
        <p:nvSpPr>
          <p:cNvPr id="7" name="Footer Placeholder 6">
            <a:extLst>
              <a:ext uri="{FF2B5EF4-FFF2-40B4-BE49-F238E27FC236}">
                <a16:creationId xmlns:a16="http://schemas.microsoft.com/office/drawing/2014/main" id="{8AB3D8EC-2C00-4324-8338-6E41CF8DCF5C}"/>
              </a:ext>
            </a:extLst>
          </p:cNvPr>
          <p:cNvSpPr>
            <a:spLocks noGrp="1"/>
          </p:cNvSpPr>
          <p:nvPr>
            <p:ph type="ftr" sz="quarter" idx="11"/>
          </p:nvPr>
        </p:nvSpPr>
        <p:spPr/>
        <p:txBody>
          <a:bodyPr/>
          <a:lstStyle>
            <a:defPPr/>
          </a:lstStyle>
          <a:p>
            <a:pPr>
              <a:defRPr/>
            </a:pPr>
            <a:r>
              <a:rPr lang="en-US"/>
              <a:t>© 2019, Mike Murach &amp; Associates, Inc.</a:t>
            </a:r>
          </a:p>
        </p:txBody>
      </p:sp>
      <p:sp>
        <p:nvSpPr>
          <p:cNvPr id="8" name="Slide Number Placeholder 7">
            <a:extLst>
              <a:ext uri="{FF2B5EF4-FFF2-40B4-BE49-F238E27FC236}">
                <a16:creationId xmlns:a16="http://schemas.microsoft.com/office/drawing/2014/main" id="{9DFF3FC6-D907-4E72-8800-036FC08E25B9}"/>
              </a:ext>
            </a:extLst>
          </p:cNvPr>
          <p:cNvSpPr>
            <a:spLocks noGrp="1"/>
          </p:cNvSpPr>
          <p:nvPr>
            <p:ph type="sldNum" sz="quarter" idx="12"/>
          </p:nvPr>
        </p:nvSpPr>
        <p:spPr/>
        <p:txBody>
          <a:bodyPr/>
          <a:lstStyle>
            <a:defPPr/>
          </a:lstStyle>
          <a:p>
            <a:pPr>
              <a:defRPr/>
            </a:pPr>
            <a:endParaRPr lang="en-US"/>
          </a:p>
          <a:p>
            <a:pPr algn="r">
              <a:defRPr/>
            </a:pPr>
            <a:r>
              <a:rPr lang="en-US" sz="900">
                <a:solidFill>
                  <a:schemeClr val="bg1"/>
                </a:solidFill>
                <a:latin typeface="Arial Narrow" panose="020B0606020202030204" pitchFamily="34" charset="0"/>
              </a:rPr>
              <a:t>C13, Slide </a:t>
            </a:r>
            <a:fld id="{5ECE9829-65B2-40C6-AEFF-7C648FF56A9C}" type="slidenum">
              <a:rPr lang="en-US" sz="900" smtClean="0">
                <a:solidFill>
                  <a:schemeClr val="bg1"/>
                </a:solidFill>
                <a:latin typeface="Arial Narrow" panose="020B0606020202030204" pitchFamily="34" charset="0"/>
              </a:rPr>
              <a:pPr algn="r">
                <a:defRPr/>
              </a:pPr>
              <a:t>133</a:t>
            </a:fld>
            <a:endParaRPr lang="en-US" sz="900">
              <a:solidFill>
                <a:schemeClr val="bg1"/>
              </a:solidFill>
              <a:latin typeface="Arial Narrow" panose="020B0606020202030204" pitchFamily="34" charset="0"/>
            </a:endParaRPr>
          </a:p>
        </p:txBody>
      </p:sp>
      <p:pic>
        <p:nvPicPr>
          <p:cNvPr id="10" name="Picture 9">
            <a:extLst>
              <a:ext uri="{FF2B5EF4-FFF2-40B4-BE49-F238E27FC236}">
                <a16:creationId xmlns:a16="http://schemas.microsoft.com/office/drawing/2014/main" id="{B891AEF1-B304-461A-8CA2-7D06EA00B7AA}"/>
              </a:ext>
            </a:extLst>
          </p:cNvPr>
          <p:cNvPicPr>
            <a:picLocks noChangeAspect="1"/>
          </p:cNvPicPr>
          <p:nvPr/>
        </p:nvPicPr>
        <p:blipFill>
          <a:blip r:embed="rId2"/>
          <a:stretch>
            <a:fillRect/>
          </a:stretch>
        </p:blipFill>
        <p:spPr>
          <a:xfrm>
            <a:off x="3733799" y="5737111"/>
            <a:ext cx="3935585" cy="739890"/>
          </a:xfrm>
          <a:prstGeom prst="rect">
            <a:avLst/>
          </a:prstGeom>
        </p:spPr>
      </p:pic>
    </p:spTree>
    <p:extLst>
      <p:ext uri="{BB962C8B-B14F-4D97-AF65-F5344CB8AC3E}">
        <p14:creationId xmlns:p14="http://schemas.microsoft.com/office/powerpoint/2010/main" val="2456497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15716-6146-4070-BB2C-CF347E192FE4}"/>
              </a:ext>
            </a:extLst>
          </p:cNvPr>
          <p:cNvSpPr>
            <a:spLocks noGrp="1"/>
          </p:cNvSpPr>
          <p:nvPr>
            <p:ph type="title"/>
          </p:nvPr>
        </p:nvSpPr>
        <p:spPr>
          <a:xfrm>
            <a:off x="685800" y="387029"/>
            <a:ext cx="7315200" cy="430887"/>
          </a:xfrm>
        </p:spPr>
        <p:txBody>
          <a:bodyPr/>
          <a:lstStyle>
            <a:defPPr/>
          </a:lstStyle>
          <a:p>
            <a:pPr marL="0" marR="0">
              <a:spcBef>
                <a:spcPct val="0"/>
              </a:spcBef>
              <a:spcAft>
                <a:spcPts val="600"/>
              </a:spcAft>
              <a:tabLst>
                <a:tab pos="1371600" algn="l"/>
              </a:tabLst>
            </a:pPr>
            <a:r>
              <a:rPr lang="en-US" sz="2800">
                <a:latin typeface="Arial" pitchFamily="34" charset="0"/>
                <a:ea typeface="Times New Roman" panose="02020603050405020304" pitchFamily="18" charset="0"/>
                <a:cs typeface="Times New Roman" panose="02020603050405020304" pitchFamily="18" charset="0"/>
              </a:rPr>
              <a:t>The syntax of the simple CASE statement</a:t>
            </a:r>
            <a:endParaRPr lang="en-US" sz="2800"/>
          </a:p>
        </p:txBody>
      </p:sp>
      <p:sp>
        <p:nvSpPr>
          <p:cNvPr id="3" name="Text Placeholder 2">
            <a:extLst>
              <a:ext uri="{FF2B5EF4-FFF2-40B4-BE49-F238E27FC236}">
                <a16:creationId xmlns:a16="http://schemas.microsoft.com/office/drawing/2014/main" id="{1ED7E5DF-152C-4573-9F42-CDF786B4F848}"/>
              </a:ext>
            </a:extLst>
          </p:cNvPr>
          <p:cNvSpPr>
            <a:spLocks noGrp="1"/>
          </p:cNvSpPr>
          <p:nvPr>
            <p:ph type="body" sz="quarter" idx="13"/>
          </p:nvPr>
        </p:nvSpPr>
        <p:spPr/>
        <p:txBody>
          <a:bodyPr/>
          <a:lstStyle>
            <a:defPPr/>
          </a:lstStyle>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CASE expression</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WHEN expression_value_1 THEN </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statement_1;</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[statement_2;]...</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[WHEN expression_value_2 THEN </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statement_1;</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[statement_2;]...]...</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[ELSE</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statement_1;</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[statement_2;]...]</a:t>
            </a:r>
          </a:p>
          <a:p>
            <a:pPr marL="347345" marR="0">
              <a:spcBef>
                <a:spcPct val="0"/>
              </a:spcBef>
              <a:spcAft>
                <a:spcPts val="60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END CASE;</a:t>
            </a:r>
          </a:p>
          <a:p>
            <a:endParaRPr lang="en-US" sz="2800"/>
          </a:p>
        </p:txBody>
      </p:sp>
      <p:sp>
        <p:nvSpPr>
          <p:cNvPr id="4" name="Date Placeholder 3">
            <a:extLst>
              <a:ext uri="{FF2B5EF4-FFF2-40B4-BE49-F238E27FC236}">
                <a16:creationId xmlns:a16="http://schemas.microsoft.com/office/drawing/2014/main" id="{9A30A0A5-E767-4E98-B59E-60C1952CEFCE}"/>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C49958B9-12B6-489A-8F61-11C1FAF278C4}"/>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2192C418-0479-458B-AC8D-2BC919949979}"/>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134</a:t>
            </a:fld>
            <a:endParaRPr lang="en-US">
              <a:solidFill>
                <a:schemeClr val="bg1"/>
              </a:solidFill>
            </a:endParaRPr>
          </a:p>
        </p:txBody>
      </p:sp>
    </p:spTree>
    <p:extLst>
      <p:ext uri="{BB962C8B-B14F-4D97-AF65-F5344CB8AC3E}">
        <p14:creationId xmlns:p14="http://schemas.microsoft.com/office/powerpoint/2010/main" val="1064442826"/>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7770-5D90-4B82-A23E-0F4CDC211192}"/>
              </a:ext>
            </a:extLst>
          </p:cNvPr>
          <p:cNvSpPr>
            <a:spLocks noGrp="1"/>
          </p:cNvSpPr>
          <p:nvPr>
            <p:ph type="title"/>
          </p:nvPr>
        </p:nvSpPr>
        <p:spPr>
          <a:xfrm>
            <a:off x="533400" y="325713"/>
            <a:ext cx="8534400" cy="430887"/>
          </a:xfrm>
        </p:spPr>
        <p:txBody>
          <a:bodyPr/>
          <a:lstStyle>
            <a:defPPr/>
          </a:lstStyle>
          <a:p>
            <a:pPr marL="0" marR="0">
              <a:spcBef>
                <a:spcPct val="0"/>
              </a:spcBef>
              <a:spcAft>
                <a:spcPts val="600"/>
              </a:spcAft>
              <a:tabLst>
                <a:tab pos="1371600" algn="l"/>
              </a:tabLst>
            </a:pPr>
            <a:r>
              <a:rPr lang="en-US" sz="2800">
                <a:latin typeface="Arial" pitchFamily="34" charset="0"/>
                <a:ea typeface="Times New Roman" panose="02020603050405020304" pitchFamily="18" charset="0"/>
                <a:cs typeface="Times New Roman" panose="02020603050405020304" pitchFamily="18" charset="0"/>
              </a:rPr>
              <a:t>Stored procedure with a simple CASE statement</a:t>
            </a:r>
            <a:endParaRPr lang="en-US" sz="2800"/>
          </a:p>
        </p:txBody>
      </p:sp>
      <p:sp>
        <p:nvSpPr>
          <p:cNvPr id="3" name="Text Placeholder 2">
            <a:extLst>
              <a:ext uri="{FF2B5EF4-FFF2-40B4-BE49-F238E27FC236}">
                <a16:creationId xmlns:a16="http://schemas.microsoft.com/office/drawing/2014/main" id="{DB02D2AD-31C4-4305-AA9B-70E03AB4CD0E}"/>
              </a:ext>
            </a:extLst>
          </p:cNvPr>
          <p:cNvSpPr>
            <a:spLocks noGrp="1"/>
          </p:cNvSpPr>
          <p:nvPr>
            <p:ph type="body" sz="quarter" idx="15"/>
          </p:nvPr>
        </p:nvSpPr>
        <p:spPr>
          <a:xfrm>
            <a:off x="381000" y="971169"/>
            <a:ext cx="6781800" cy="5149338"/>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DELIMITER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PROCEDURE test()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BEGIN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terms_id_var INT;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terms_id INTO terms_id_var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FROM invoices WHERE invoice_id = 4;</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CASE terms_id_var</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WHEN 1 THEN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'Net due 10 days' AS Terms;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WHEN 2 THEN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'Net due 20 days' AS Terms;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WHEN 3 THEN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'Net due 30 days' AS Terms;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ELSE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'Net due more than 30 days' AS Terms;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END CASE;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END//</a:t>
            </a:r>
          </a:p>
          <a:p>
            <a:endParaRPr lang="en-US" sz="2800"/>
          </a:p>
        </p:txBody>
      </p:sp>
      <p:sp>
        <p:nvSpPr>
          <p:cNvPr id="6" name="Date Placeholder 5">
            <a:extLst>
              <a:ext uri="{FF2B5EF4-FFF2-40B4-BE49-F238E27FC236}">
                <a16:creationId xmlns:a16="http://schemas.microsoft.com/office/drawing/2014/main" id="{86AC38F2-11AE-4BE6-8A75-B32D9E8DDD55}"/>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7" name="Footer Placeholder 6">
            <a:extLst>
              <a:ext uri="{FF2B5EF4-FFF2-40B4-BE49-F238E27FC236}">
                <a16:creationId xmlns:a16="http://schemas.microsoft.com/office/drawing/2014/main" id="{BA113895-1A12-464D-A73C-491432FA33D9}"/>
              </a:ext>
            </a:extLst>
          </p:cNvPr>
          <p:cNvSpPr>
            <a:spLocks noGrp="1"/>
          </p:cNvSpPr>
          <p:nvPr>
            <p:ph type="ftr" sz="quarter" idx="11"/>
          </p:nvPr>
        </p:nvSpPr>
        <p:spPr/>
        <p:txBody>
          <a:bodyPr/>
          <a:lstStyle>
            <a:defPPr/>
          </a:lstStyle>
          <a:p>
            <a:pPr>
              <a:defRPr/>
            </a:pPr>
            <a:r>
              <a:rPr lang="en-US"/>
              <a:t>© 2019, Mike Murach &amp; Associates, Inc.</a:t>
            </a:r>
          </a:p>
        </p:txBody>
      </p:sp>
      <p:sp>
        <p:nvSpPr>
          <p:cNvPr id="8" name="Slide Number Placeholder 7">
            <a:extLst>
              <a:ext uri="{FF2B5EF4-FFF2-40B4-BE49-F238E27FC236}">
                <a16:creationId xmlns:a16="http://schemas.microsoft.com/office/drawing/2014/main" id="{6961769A-B80B-4086-B15A-041C28A54ED3}"/>
              </a:ext>
            </a:extLst>
          </p:cNvPr>
          <p:cNvSpPr>
            <a:spLocks noGrp="1"/>
          </p:cNvSpPr>
          <p:nvPr>
            <p:ph type="sldNum" sz="quarter" idx="12"/>
          </p:nvPr>
        </p:nvSpPr>
        <p:spPr/>
        <p:txBody>
          <a:bodyPr/>
          <a:lstStyle>
            <a:defPPr/>
          </a:lstStyle>
          <a:p>
            <a:pPr>
              <a:defRPr/>
            </a:pPr>
            <a:endParaRPr lang="en-US"/>
          </a:p>
          <a:p>
            <a:pPr algn="r">
              <a:defRPr/>
            </a:pPr>
            <a:r>
              <a:rPr lang="en-US" sz="900">
                <a:solidFill>
                  <a:schemeClr val="bg1"/>
                </a:solidFill>
                <a:latin typeface="Arial Narrow" panose="020B0606020202030204" pitchFamily="34" charset="0"/>
              </a:rPr>
              <a:t>C13, Slide </a:t>
            </a:r>
            <a:fld id="{5ECE9829-65B2-40C6-AEFF-7C648FF56A9C}" type="slidenum">
              <a:rPr lang="en-US" sz="900" smtClean="0">
                <a:solidFill>
                  <a:schemeClr val="bg1"/>
                </a:solidFill>
                <a:latin typeface="Arial Narrow" panose="020B0606020202030204" pitchFamily="34" charset="0"/>
              </a:rPr>
              <a:pPr algn="r">
                <a:defRPr/>
              </a:pPr>
              <a:t>135</a:t>
            </a:fld>
            <a:endParaRPr lang="en-US" sz="900">
              <a:solidFill>
                <a:schemeClr val="bg1"/>
              </a:solidFill>
              <a:latin typeface="Arial Narrow" panose="020B0606020202030204" pitchFamily="34" charset="0"/>
            </a:endParaRPr>
          </a:p>
        </p:txBody>
      </p:sp>
      <p:pic>
        <p:nvPicPr>
          <p:cNvPr id="10" name="Content Placeholder 9">
            <a:extLst>
              <a:ext uri="{FF2B5EF4-FFF2-40B4-BE49-F238E27FC236}">
                <a16:creationId xmlns:a16="http://schemas.microsoft.com/office/drawing/2014/main" id="{F623A0C0-B1BD-46B3-9CF5-702CAFBCF49C}"/>
              </a:ext>
            </a:extLst>
          </p:cNvPr>
          <p:cNvPicPr>
            <a:picLocks noGrp="1" noChangeAspect="1"/>
          </p:cNvPicPr>
          <p:nvPr>
            <p:ph sz="quarter" idx="13"/>
          </p:nvPr>
        </p:nvPicPr>
        <p:blipFill>
          <a:blip r:embed="rId2"/>
          <a:stretch>
            <a:fillRect/>
          </a:stretch>
        </p:blipFill>
        <p:spPr>
          <a:xfrm>
            <a:off x="5956693" y="5757707"/>
            <a:ext cx="2498140" cy="820000"/>
          </a:xfrm>
          <a:prstGeom prst="rect">
            <a:avLst/>
          </a:prstGeom>
        </p:spPr>
      </p:pic>
      <p:sp>
        <p:nvSpPr>
          <p:cNvPr id="12" name="Rectangle 11">
            <a:extLst>
              <a:ext uri="{FF2B5EF4-FFF2-40B4-BE49-F238E27FC236}">
                <a16:creationId xmlns:a16="http://schemas.microsoft.com/office/drawing/2014/main" id="{B08770AE-FCA9-48CA-B3F7-9382F392559C}"/>
              </a:ext>
            </a:extLst>
          </p:cNvPr>
          <p:cNvSpPr/>
          <p:nvPr/>
        </p:nvSpPr>
        <p:spPr>
          <a:xfrm>
            <a:off x="6239157" y="2514600"/>
            <a:ext cx="1569660" cy="400110"/>
          </a:xfrm>
          <a:prstGeom prst="rect">
            <a:avLst/>
          </a:prstGeom>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sz="2000">
                <a:latin typeface="Courier New" panose="02070309020205020404" pitchFamily="49" charset="0"/>
                <a:ea typeface="Times New Roman" panose="02020603050405020304" pitchFamily="18" charset="0"/>
                <a:cs typeface="Times New Roman" panose="02020603050405020304" pitchFamily="18" charset="0"/>
              </a:rPr>
              <a:t>Returns 3</a:t>
            </a:r>
            <a:endParaRPr lang="en-US" sz="2000"/>
          </a:p>
        </p:txBody>
      </p:sp>
    </p:spTree>
    <p:extLst>
      <p:ext uri="{BB962C8B-B14F-4D97-AF65-F5344CB8AC3E}">
        <p14:creationId xmlns:p14="http://schemas.microsoft.com/office/powerpoint/2010/main" val="20134455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19010-B517-4057-8537-21603AFCCEA3}"/>
              </a:ext>
            </a:extLst>
          </p:cNvPr>
          <p:cNvSpPr>
            <a:spLocks noGrp="1"/>
          </p:cNvSpPr>
          <p:nvPr>
            <p:ph type="title"/>
          </p:nvPr>
        </p:nvSpPr>
        <p:spPr>
          <a:xfrm>
            <a:off x="685800" y="514291"/>
            <a:ext cx="7315200" cy="430887"/>
          </a:xfrm>
        </p:spPr>
        <p:txBody>
          <a:bodyPr/>
          <a:lstStyle>
            <a:defPPr/>
          </a:lstStyle>
          <a:p>
            <a:pPr marL="0" marR="0">
              <a:spcBef>
                <a:spcPct val="0"/>
              </a:spcBef>
              <a:spcAft>
                <a:spcPts val="600"/>
              </a:spcAft>
              <a:tabLst>
                <a:tab pos="1371600" algn="l"/>
              </a:tabLst>
            </a:pPr>
            <a:r>
              <a:rPr lang="en-US" sz="2800">
                <a:latin typeface="Arial" pitchFamily="34" charset="0"/>
                <a:ea typeface="Times New Roman" panose="02020603050405020304" pitchFamily="18" charset="0"/>
                <a:cs typeface="Times New Roman" panose="02020603050405020304" pitchFamily="18" charset="0"/>
              </a:rPr>
              <a:t>The syntax of a searched CASE statement</a:t>
            </a:r>
            <a:endParaRPr lang="en-US" sz="2800"/>
          </a:p>
        </p:txBody>
      </p:sp>
      <p:sp>
        <p:nvSpPr>
          <p:cNvPr id="3" name="Text Placeholder 2">
            <a:extLst>
              <a:ext uri="{FF2B5EF4-FFF2-40B4-BE49-F238E27FC236}">
                <a16:creationId xmlns:a16="http://schemas.microsoft.com/office/drawing/2014/main" id="{9EAA1E06-206E-41BE-9A95-8CE84A719EB9}"/>
              </a:ext>
            </a:extLst>
          </p:cNvPr>
          <p:cNvSpPr>
            <a:spLocks noGrp="1"/>
          </p:cNvSpPr>
          <p:nvPr>
            <p:ph type="body" sz="quarter" idx="13"/>
          </p:nvPr>
        </p:nvSpPr>
        <p:spPr>
          <a:xfrm>
            <a:off x="838200" y="1295400"/>
            <a:ext cx="7391400" cy="4648200"/>
          </a:xfrm>
        </p:spPr>
        <p:txBody>
          <a:bodyPr/>
          <a:lstStyle>
            <a:defPPr/>
          </a:lstStyle>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CASE</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WHEN boolean_expression THEN </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statement_1;</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[statement_2;]...</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[WHEN boolean_expression THEN </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statement_1;</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[statement_2;]...]...</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[ELSE</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statement_1;</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[statement_2;]...]</a:t>
            </a:r>
          </a:p>
          <a:p>
            <a:pPr marL="347345" marR="0">
              <a:spcBef>
                <a:spcPct val="0"/>
              </a:spcBef>
              <a:spcAft>
                <a:spcPts val="60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END CASE;</a:t>
            </a:r>
          </a:p>
          <a:p>
            <a:endParaRPr lang="en-US" sz="2800"/>
          </a:p>
        </p:txBody>
      </p:sp>
      <p:sp>
        <p:nvSpPr>
          <p:cNvPr id="4" name="Date Placeholder 3">
            <a:extLst>
              <a:ext uri="{FF2B5EF4-FFF2-40B4-BE49-F238E27FC236}">
                <a16:creationId xmlns:a16="http://schemas.microsoft.com/office/drawing/2014/main" id="{A3966B5F-ACEB-4FE5-ACEB-59FD20458512}"/>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2BEF2AA6-9711-4AD2-A533-1E3A3E33ED23}"/>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33CD72AE-B2F8-4A2E-972B-2958D91E5C23}"/>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136</a:t>
            </a:fld>
            <a:endParaRPr lang="en-US">
              <a:solidFill>
                <a:schemeClr val="bg1"/>
              </a:solidFill>
            </a:endParaRPr>
          </a:p>
        </p:txBody>
      </p:sp>
    </p:spTree>
    <p:extLst>
      <p:ext uri="{BB962C8B-B14F-4D97-AF65-F5344CB8AC3E}">
        <p14:creationId xmlns:p14="http://schemas.microsoft.com/office/powerpoint/2010/main" val="2920487551"/>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3D391-8F63-40A9-B66D-C892DF99EBE0}"/>
              </a:ext>
            </a:extLst>
          </p:cNvPr>
          <p:cNvSpPr>
            <a:spLocks noGrp="1"/>
          </p:cNvSpPr>
          <p:nvPr>
            <p:ph type="title"/>
          </p:nvPr>
        </p:nvSpPr>
        <p:spPr>
          <a:xfrm>
            <a:off x="762000" y="3244334"/>
            <a:ext cx="7315200" cy="369332"/>
          </a:xfrm>
        </p:spPr>
        <p:txBody>
          <a:bodyPr/>
          <a:lstStyle>
            <a:defPPr/>
          </a:lstStyle>
          <a:p>
            <a:r>
              <a:rPr lang="en-US"/>
              <a:t>Same as</a:t>
            </a:r>
          </a:p>
        </p:txBody>
      </p:sp>
      <p:sp>
        <p:nvSpPr>
          <p:cNvPr id="3" name="Text Placeholder 2">
            <a:extLst>
              <a:ext uri="{FF2B5EF4-FFF2-40B4-BE49-F238E27FC236}">
                <a16:creationId xmlns:a16="http://schemas.microsoft.com/office/drawing/2014/main" id="{56864C83-4C4D-4B94-9019-08F09E26A93C}"/>
              </a:ext>
            </a:extLst>
          </p:cNvPr>
          <p:cNvSpPr>
            <a:spLocks noGrp="1"/>
          </p:cNvSpPr>
          <p:nvPr>
            <p:ph type="body" sz="quarter" idx="13"/>
          </p:nvPr>
        </p:nvSpPr>
        <p:spPr>
          <a:xfrm>
            <a:off x="685800" y="381000"/>
            <a:ext cx="7391400" cy="2590800"/>
          </a:xfrm>
        </p:spPr>
        <p:txBody>
          <a:bodyPr/>
          <a:lstStyle>
            <a:defPPr/>
          </a:lstStyle>
          <a:p>
            <a:pPr marL="347345" lvl="0">
              <a:spcBef>
                <a:spcPct val="0"/>
              </a:spcBef>
              <a:spcAft>
                <a:spcPct val="0"/>
              </a:spcAft>
              <a:tabLst>
                <a:tab pos="1371600" algn="l"/>
              </a:tabLst>
            </a:pPr>
            <a:r>
              <a:rPr lang="en-US" sz="16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CASE terms_id_var</a:t>
            </a:r>
          </a:p>
          <a:p>
            <a:pPr marL="347345" lvl="0">
              <a:spcBef>
                <a:spcPct val="0"/>
              </a:spcBef>
              <a:spcAft>
                <a:spcPct val="0"/>
              </a:spcAft>
              <a:tabLst>
                <a:tab pos="1371600" algn="l"/>
              </a:tabLst>
            </a:pPr>
            <a:r>
              <a:rPr lang="en-US" sz="16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WHEN 1 THEN </a:t>
            </a:r>
          </a:p>
          <a:p>
            <a:pPr marL="347345" lvl="0">
              <a:spcBef>
                <a:spcPct val="0"/>
              </a:spcBef>
              <a:spcAft>
                <a:spcPct val="0"/>
              </a:spcAft>
              <a:tabLst>
                <a:tab pos="1371600" algn="l"/>
              </a:tabLst>
            </a:pPr>
            <a:r>
              <a:rPr lang="en-US" sz="16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SELECT 'Net due 10 days' AS Terms;</a:t>
            </a:r>
          </a:p>
          <a:p>
            <a:pPr marL="347345" lvl="0">
              <a:spcBef>
                <a:spcPct val="0"/>
              </a:spcBef>
              <a:spcAft>
                <a:spcPct val="0"/>
              </a:spcAft>
              <a:tabLst>
                <a:tab pos="1371600" algn="l"/>
              </a:tabLst>
            </a:pPr>
            <a:r>
              <a:rPr lang="en-US" sz="16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WHEN 2 THEN </a:t>
            </a:r>
          </a:p>
          <a:p>
            <a:pPr marL="347345" lvl="0">
              <a:spcBef>
                <a:spcPct val="0"/>
              </a:spcBef>
              <a:spcAft>
                <a:spcPct val="0"/>
              </a:spcAft>
              <a:tabLst>
                <a:tab pos="1371600" algn="l"/>
              </a:tabLst>
            </a:pPr>
            <a:r>
              <a:rPr lang="en-US" sz="16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SELECT 'Net due 20 days' AS Terms;      </a:t>
            </a:r>
          </a:p>
          <a:p>
            <a:pPr marL="347345" lvl="0">
              <a:spcBef>
                <a:spcPct val="0"/>
              </a:spcBef>
              <a:spcAft>
                <a:spcPct val="0"/>
              </a:spcAft>
              <a:tabLst>
                <a:tab pos="1371600" algn="l"/>
              </a:tabLst>
            </a:pPr>
            <a:r>
              <a:rPr lang="en-US" sz="16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WHEN 3 THEN </a:t>
            </a:r>
          </a:p>
          <a:p>
            <a:pPr marL="347345" lvl="0">
              <a:spcBef>
                <a:spcPct val="0"/>
              </a:spcBef>
              <a:spcAft>
                <a:spcPct val="0"/>
              </a:spcAft>
              <a:tabLst>
                <a:tab pos="1371600" algn="l"/>
              </a:tabLst>
            </a:pPr>
            <a:r>
              <a:rPr lang="en-US" sz="16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SELECT 'Net due 30 days' AS Terms;      </a:t>
            </a:r>
          </a:p>
          <a:p>
            <a:pPr marL="347345" lvl="0">
              <a:spcBef>
                <a:spcPct val="0"/>
              </a:spcBef>
              <a:spcAft>
                <a:spcPct val="0"/>
              </a:spcAft>
              <a:tabLst>
                <a:tab pos="1371600" algn="l"/>
              </a:tabLst>
            </a:pPr>
            <a:r>
              <a:rPr lang="en-US" sz="16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ELSE</a:t>
            </a:r>
          </a:p>
          <a:p>
            <a:pPr marL="347345" lvl="0">
              <a:spcBef>
                <a:spcPct val="0"/>
              </a:spcBef>
              <a:spcAft>
                <a:spcPct val="0"/>
              </a:spcAft>
              <a:tabLst>
                <a:tab pos="1371600" algn="l"/>
              </a:tabLst>
            </a:pPr>
            <a:r>
              <a:rPr lang="en-US" sz="16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SELECT 'Net due more than 30 days' AS Terms;</a:t>
            </a:r>
          </a:p>
          <a:p>
            <a:pPr marL="347345" lvl="0">
              <a:spcBef>
                <a:spcPct val="0"/>
              </a:spcBef>
              <a:spcAft>
                <a:spcPct val="0"/>
              </a:spcAft>
              <a:tabLst>
                <a:tab pos="1371600" algn="l"/>
              </a:tabLst>
            </a:pPr>
            <a:r>
              <a:rPr lang="en-US" sz="16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END CASE;</a:t>
            </a:r>
            <a:endParaRPr lang="en-US"/>
          </a:p>
        </p:txBody>
      </p:sp>
      <p:sp>
        <p:nvSpPr>
          <p:cNvPr id="4" name="Date Placeholder 3">
            <a:extLst>
              <a:ext uri="{FF2B5EF4-FFF2-40B4-BE49-F238E27FC236}">
                <a16:creationId xmlns:a16="http://schemas.microsoft.com/office/drawing/2014/main" id="{3F68455B-0519-4322-AD8F-70694416FA5E}"/>
              </a:ext>
            </a:extLst>
          </p:cNvPr>
          <p:cNvSpPr>
            <a:spLocks noGrp="1"/>
          </p:cNvSpPr>
          <p:nvPr>
            <p:ph type="dt" sz="half" idx="10"/>
          </p:nvPr>
        </p:nvSpPr>
        <p:spPr/>
        <p:txBody>
          <a:bodyPr/>
          <a:lstStyle>
            <a:defPPr/>
          </a:lstStyle>
          <a:p>
            <a:pPr>
              <a:defRPr/>
            </a:pPr>
            <a:r>
              <a:rPr lang="en-US"/>
              <a:t>Murach's C++ Programming</a:t>
            </a:r>
          </a:p>
        </p:txBody>
      </p:sp>
      <p:sp>
        <p:nvSpPr>
          <p:cNvPr id="5" name="Footer Placeholder 4">
            <a:extLst>
              <a:ext uri="{FF2B5EF4-FFF2-40B4-BE49-F238E27FC236}">
                <a16:creationId xmlns:a16="http://schemas.microsoft.com/office/drawing/2014/main" id="{80C26B82-F19F-4C80-8009-1799433533D1}"/>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389D0C2F-87F0-4792-B985-1C1AD691AC1C}"/>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137</a:t>
            </a:fld>
            <a:endParaRPr lang="en-US">
              <a:solidFill>
                <a:schemeClr val="bg1"/>
              </a:solidFill>
            </a:endParaRPr>
          </a:p>
        </p:txBody>
      </p:sp>
      <p:sp>
        <p:nvSpPr>
          <p:cNvPr id="7" name="Text Placeholder 2">
            <a:extLst>
              <a:ext uri="{FF2B5EF4-FFF2-40B4-BE49-F238E27FC236}">
                <a16:creationId xmlns:a16="http://schemas.microsoft.com/office/drawing/2014/main" id="{50DDA726-B7ED-4F85-B4B8-EA121389034E}"/>
              </a:ext>
            </a:extLst>
          </p:cNvPr>
          <p:cNvSpPr txBox="1"/>
          <p:nvPr/>
        </p:nvSpPr>
        <p:spPr bwMode="auto">
          <a:xfrm>
            <a:off x="686586" y="3890128"/>
            <a:ext cx="73914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indent="0" algn="l" rtl="0" eaLnBrk="1" fontAlgn="base" hangingPunct="1">
              <a:spcBef>
                <a:spcPct val="20000"/>
              </a:spcBef>
              <a:spcAft>
                <a:spcPct val="0"/>
              </a:spcAft>
              <a:buNone/>
              <a:defRPr sz="2000" kern="1200">
                <a:solidFill>
                  <a:schemeClr val="tx1"/>
                </a:solidFill>
                <a:latin typeface="+mn-lt"/>
                <a:ea typeface="+mn-ea"/>
                <a:cs typeface="+mn-cs"/>
              </a:defRPr>
            </a:lvl1pPr>
            <a:lvl2pPr marL="457200" indent="0" algn="l" rtl="0" eaLnBrk="1" fontAlgn="base" hangingPunct="1">
              <a:spcBef>
                <a:spcPct val="20000"/>
              </a:spcBef>
              <a:spcAft>
                <a:spcPct val="0"/>
              </a:spcAft>
              <a:buNone/>
              <a:defRPr sz="2400" kern="1200">
                <a:solidFill>
                  <a:schemeClr val="tx1"/>
                </a:solidFill>
                <a:latin typeface="+mn-lt"/>
                <a:ea typeface="+mn-ea"/>
                <a:cs typeface="+mn-cs"/>
              </a:defRPr>
            </a:lvl2pPr>
            <a:lvl3pPr marL="914400" indent="0" algn="l" rtl="0" eaLnBrk="1" fontAlgn="base" hangingPunct="1">
              <a:spcBef>
                <a:spcPct val="20000"/>
              </a:spcBef>
              <a:spcAft>
                <a:spcPct val="0"/>
              </a:spcAft>
              <a:buNone/>
              <a:defRPr sz="2000" kern="1200">
                <a:solidFill>
                  <a:schemeClr val="tx1"/>
                </a:solidFill>
                <a:latin typeface="+mn-lt"/>
                <a:ea typeface="+mn-ea"/>
                <a:cs typeface="+mn-cs"/>
              </a:defRPr>
            </a:lvl3pPr>
            <a:lvl4pPr marL="1371600" indent="0" algn="l" rtl="0" eaLnBrk="1" fontAlgn="base" hangingPunct="1">
              <a:spcBef>
                <a:spcPct val="20000"/>
              </a:spcBef>
              <a:spcAft>
                <a:spcPct val="0"/>
              </a:spcAft>
              <a:buNone/>
              <a:defRPr sz="1800" kern="1200">
                <a:solidFill>
                  <a:schemeClr val="tx1"/>
                </a:solidFill>
                <a:latin typeface="+mn-lt"/>
                <a:ea typeface="+mn-ea"/>
                <a:cs typeface="+mn-cs"/>
              </a:defRPr>
            </a:lvl4pPr>
            <a:lvl5pPr marL="1828800" indent="0" algn="l" rtl="0" eaLnBrk="1" fontAlgn="base" hangingPunct="1">
              <a:spcBef>
                <a:spcPct val="20000"/>
              </a:spcBef>
              <a:spcAft>
                <a:spcPct val="0"/>
              </a:spcAft>
              <a:buNone/>
              <a:defRPr sz="1800" kern="1200">
                <a:solidFill>
                  <a:schemeClr val="tx1"/>
                </a:solidFill>
                <a:latin typeface="+mn-lt"/>
                <a:ea typeface="+mn-ea"/>
                <a:cs typeface="+mn-cs"/>
              </a:defRPr>
            </a:lvl5pPr>
            <a:lvl6pPr marL="25146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6pPr>
            <a:lvl7pPr marL="29718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7pPr>
            <a:lvl8pPr marL="34290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8pPr>
            <a:lvl9pPr marL="38862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9pPr>
          </a:lstStyle>
          <a:p>
            <a:pPr marL="347345">
              <a:spcBef>
                <a:spcPct val="0"/>
              </a:spcBef>
              <a:spcAft>
                <a:spcPct val="0"/>
              </a:spcAft>
              <a:tabLst>
                <a:tab pos="1371600" algn="l"/>
              </a:tabLst>
            </a:pPr>
            <a:r>
              <a:rPr lang="en-US" sz="1600" b="1" ker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CASE </a:t>
            </a:r>
          </a:p>
          <a:p>
            <a:pPr marL="347345">
              <a:spcBef>
                <a:spcPct val="0"/>
              </a:spcBef>
              <a:spcAft>
                <a:spcPct val="0"/>
              </a:spcAft>
              <a:tabLst>
                <a:tab pos="1371600" algn="l"/>
              </a:tabLst>
            </a:pPr>
            <a:r>
              <a:rPr lang="en-US" sz="1600" b="1" ker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WHEN terms_id_var = 1 THEN </a:t>
            </a:r>
          </a:p>
          <a:p>
            <a:pPr marL="347345">
              <a:spcBef>
                <a:spcPct val="0"/>
              </a:spcBef>
              <a:spcAft>
                <a:spcPct val="0"/>
              </a:spcAft>
              <a:tabLst>
                <a:tab pos="1371600" algn="l"/>
              </a:tabLst>
            </a:pPr>
            <a:r>
              <a:rPr lang="en-US" sz="1600" b="1" ker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SELECT 'Net due 10 days' AS Terms;</a:t>
            </a:r>
          </a:p>
          <a:p>
            <a:pPr marL="347345">
              <a:spcBef>
                <a:spcPct val="0"/>
              </a:spcBef>
              <a:spcAft>
                <a:spcPct val="0"/>
              </a:spcAft>
              <a:tabLst>
                <a:tab pos="1371600" algn="l"/>
              </a:tabLst>
            </a:pPr>
            <a:r>
              <a:rPr lang="en-US" sz="1600" b="1" ker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WHEN terms_id_var = 2 THEN </a:t>
            </a:r>
          </a:p>
          <a:p>
            <a:pPr marL="347345">
              <a:spcBef>
                <a:spcPct val="0"/>
              </a:spcBef>
              <a:spcAft>
                <a:spcPct val="0"/>
              </a:spcAft>
              <a:tabLst>
                <a:tab pos="1371600" algn="l"/>
              </a:tabLst>
            </a:pPr>
            <a:r>
              <a:rPr lang="en-US" sz="1600" b="1" ker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SELECT 'Net due 20 days' AS Terms;      </a:t>
            </a:r>
          </a:p>
          <a:p>
            <a:pPr marL="347345">
              <a:spcBef>
                <a:spcPct val="0"/>
              </a:spcBef>
              <a:spcAft>
                <a:spcPct val="0"/>
              </a:spcAft>
              <a:tabLst>
                <a:tab pos="1371600" algn="l"/>
              </a:tabLst>
            </a:pPr>
            <a:r>
              <a:rPr lang="en-US" sz="1600" b="1" ker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WHEN terms_id_var = 3 THEN </a:t>
            </a:r>
          </a:p>
          <a:p>
            <a:pPr marL="347345">
              <a:spcBef>
                <a:spcPct val="0"/>
              </a:spcBef>
              <a:spcAft>
                <a:spcPct val="0"/>
              </a:spcAft>
              <a:tabLst>
                <a:tab pos="1371600" algn="l"/>
              </a:tabLst>
            </a:pPr>
            <a:r>
              <a:rPr lang="en-US" sz="1600" b="1" ker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SELECT 'Net due 30 days' AS Terms;      </a:t>
            </a:r>
          </a:p>
          <a:p>
            <a:pPr marL="347345">
              <a:spcBef>
                <a:spcPct val="0"/>
              </a:spcBef>
              <a:spcAft>
                <a:spcPct val="0"/>
              </a:spcAft>
              <a:tabLst>
                <a:tab pos="1371600" algn="l"/>
              </a:tabLst>
            </a:pPr>
            <a:r>
              <a:rPr lang="en-US" sz="1600" b="1" ker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ELSE</a:t>
            </a:r>
          </a:p>
          <a:p>
            <a:pPr marL="347345">
              <a:spcBef>
                <a:spcPct val="0"/>
              </a:spcBef>
              <a:spcAft>
                <a:spcPct val="0"/>
              </a:spcAft>
              <a:tabLst>
                <a:tab pos="1371600" algn="l"/>
              </a:tabLst>
            </a:pPr>
            <a:r>
              <a:rPr lang="en-US" sz="1600" b="1" ker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SELECT 'Net due more than 30 days' AS Terms;</a:t>
            </a:r>
          </a:p>
          <a:p>
            <a:pPr marL="347345">
              <a:spcBef>
                <a:spcPct val="0"/>
              </a:spcBef>
              <a:spcAft>
                <a:spcPct val="0"/>
              </a:spcAft>
              <a:tabLst>
                <a:tab pos="1371600" algn="l"/>
              </a:tabLst>
            </a:pPr>
            <a:r>
              <a:rPr lang="en-US" sz="1600" b="1" ker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END CASE;</a:t>
            </a:r>
            <a:endParaRPr lang="en-US" kern="0"/>
          </a:p>
        </p:txBody>
      </p:sp>
    </p:spTree>
    <p:extLst>
      <p:ext uri="{BB962C8B-B14F-4D97-AF65-F5344CB8AC3E}">
        <p14:creationId xmlns:p14="http://schemas.microsoft.com/office/powerpoint/2010/main" val="3611055984"/>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DD8E3-3A4B-4543-9033-38DCF5082DC3}"/>
              </a:ext>
            </a:extLst>
          </p:cNvPr>
          <p:cNvSpPr>
            <a:spLocks noGrp="1"/>
          </p:cNvSpPr>
          <p:nvPr>
            <p:ph type="title"/>
          </p:nvPr>
        </p:nvSpPr>
        <p:spPr>
          <a:xfrm>
            <a:off x="914400" y="594212"/>
            <a:ext cx="7315200" cy="430887"/>
          </a:xfrm>
        </p:spPr>
        <p:txBody>
          <a:bodyPr/>
          <a:lstStyle>
            <a:defPPr/>
          </a:lstStyle>
          <a:p>
            <a:pPr marL="0" marR="0">
              <a:spcBef>
                <a:spcPct val="0"/>
              </a:spcBef>
              <a:spcAft>
                <a:spcPts val="600"/>
              </a:spcAft>
              <a:tabLst>
                <a:tab pos="1371600" algn="l"/>
              </a:tabLst>
            </a:pPr>
            <a:r>
              <a:rPr lang="en-US" sz="2800">
                <a:latin typeface="Arial" pitchFamily="34" charset="0"/>
                <a:ea typeface="Times New Roman" panose="02020603050405020304" pitchFamily="18" charset="0"/>
                <a:cs typeface="Times New Roman" panose="02020603050405020304" pitchFamily="18" charset="0"/>
              </a:rPr>
              <a:t>The syntax of the WHILE loop</a:t>
            </a:r>
            <a:endParaRPr lang="en-US" sz="2800"/>
          </a:p>
        </p:txBody>
      </p:sp>
      <p:sp>
        <p:nvSpPr>
          <p:cNvPr id="3" name="Text Placeholder 2">
            <a:extLst>
              <a:ext uri="{FF2B5EF4-FFF2-40B4-BE49-F238E27FC236}">
                <a16:creationId xmlns:a16="http://schemas.microsoft.com/office/drawing/2014/main" id="{6338B086-3594-4B34-940C-A3538689F1DC}"/>
              </a:ext>
            </a:extLst>
          </p:cNvPr>
          <p:cNvSpPr>
            <a:spLocks noGrp="1"/>
          </p:cNvSpPr>
          <p:nvPr>
            <p:ph type="body" sz="quarter" idx="13"/>
          </p:nvPr>
        </p:nvSpPr>
        <p:spPr>
          <a:xfrm>
            <a:off x="838200" y="1447800"/>
            <a:ext cx="7391400" cy="4495800"/>
          </a:xfrm>
        </p:spPr>
        <p:txBody>
          <a:bodyPr/>
          <a:lstStyle>
            <a:defPPr/>
          </a:lstStyle>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WHILE boolean_expression DO</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statement_1;</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[statement_2;]...</a:t>
            </a:r>
          </a:p>
          <a:p>
            <a:pPr marL="347345" marR="0">
              <a:spcBef>
                <a:spcPct val="0"/>
              </a:spcBef>
              <a:spcAft>
                <a:spcPts val="60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END WHILE;</a:t>
            </a:r>
          </a:p>
          <a:p>
            <a:endParaRPr lang="en-US" sz="2800"/>
          </a:p>
        </p:txBody>
      </p:sp>
      <p:sp>
        <p:nvSpPr>
          <p:cNvPr id="4" name="Date Placeholder 3">
            <a:extLst>
              <a:ext uri="{FF2B5EF4-FFF2-40B4-BE49-F238E27FC236}">
                <a16:creationId xmlns:a16="http://schemas.microsoft.com/office/drawing/2014/main" id="{EDC8A54F-0118-48C1-8D7B-8C9DB788DEC0}"/>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D74A6822-5000-40BB-8BCE-FC0C797308D5}"/>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EB6CF93B-E1B8-451E-8E0C-EBA62B77B978}"/>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138</a:t>
            </a:fld>
            <a:endParaRPr lang="en-US">
              <a:solidFill>
                <a:schemeClr val="bg1"/>
              </a:solidFill>
            </a:endParaRPr>
          </a:p>
        </p:txBody>
      </p:sp>
    </p:spTree>
    <p:extLst>
      <p:ext uri="{BB962C8B-B14F-4D97-AF65-F5344CB8AC3E}">
        <p14:creationId xmlns:p14="http://schemas.microsoft.com/office/powerpoint/2010/main" val="303326417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C01D6-3082-440A-8117-FB7819798C89}"/>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stored procedure that uses a WHILE loop</a:t>
            </a:r>
            <a:endParaRPr lang="en-US"/>
          </a:p>
        </p:txBody>
      </p:sp>
      <p:sp>
        <p:nvSpPr>
          <p:cNvPr id="3" name="Text Placeholder 2">
            <a:extLst>
              <a:ext uri="{FF2B5EF4-FFF2-40B4-BE49-F238E27FC236}">
                <a16:creationId xmlns:a16="http://schemas.microsoft.com/office/drawing/2014/main" id="{7A0146C2-3491-40C5-BFED-5B2D0CE2558D}"/>
              </a:ext>
            </a:extLst>
          </p:cNvPr>
          <p:cNvSpPr>
            <a:spLocks noGrp="1"/>
          </p:cNvSpPr>
          <p:nvPr>
            <p:ph type="body" sz="quarter" idx="15"/>
          </p:nvPr>
        </p:nvSpPr>
        <p:spPr>
          <a:xfrm>
            <a:off x="812800" y="1062758"/>
            <a:ext cx="7391400" cy="4576042"/>
          </a:xfrm>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DELIMITER //</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CREATE PROCEDURE test()</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BEGIN</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DECLARE i INT DEFAULT 1;</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DECLARE s VARCHAR(400) DEFAULT '';</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WHILE i &lt; 4 DO</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SET s = CONCAT(s, 'i=', i, ' | ');</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SET i = i + 1;</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END WHILE;</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SELECT s AS message;</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END//</a:t>
            </a:r>
          </a:p>
          <a:p>
            <a:endParaRPr lang="en-US" sz="2800"/>
          </a:p>
        </p:txBody>
      </p:sp>
      <p:sp>
        <p:nvSpPr>
          <p:cNvPr id="6" name="Date Placeholder 5">
            <a:extLst>
              <a:ext uri="{FF2B5EF4-FFF2-40B4-BE49-F238E27FC236}">
                <a16:creationId xmlns:a16="http://schemas.microsoft.com/office/drawing/2014/main" id="{4D9FB274-26C8-4241-A070-8ECB5796686E}"/>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7" name="Footer Placeholder 6">
            <a:extLst>
              <a:ext uri="{FF2B5EF4-FFF2-40B4-BE49-F238E27FC236}">
                <a16:creationId xmlns:a16="http://schemas.microsoft.com/office/drawing/2014/main" id="{B1C83778-F3A4-4895-BFDA-20D010D8810E}"/>
              </a:ext>
            </a:extLst>
          </p:cNvPr>
          <p:cNvSpPr>
            <a:spLocks noGrp="1"/>
          </p:cNvSpPr>
          <p:nvPr>
            <p:ph type="ftr" sz="quarter" idx="11"/>
          </p:nvPr>
        </p:nvSpPr>
        <p:spPr/>
        <p:txBody>
          <a:bodyPr/>
          <a:lstStyle>
            <a:defPPr/>
          </a:lstStyle>
          <a:p>
            <a:pPr>
              <a:defRPr/>
            </a:pPr>
            <a:r>
              <a:rPr lang="en-US"/>
              <a:t>© 2019, Mike Murach &amp; Associates, Inc.</a:t>
            </a:r>
          </a:p>
        </p:txBody>
      </p:sp>
      <p:sp>
        <p:nvSpPr>
          <p:cNvPr id="8" name="Slide Number Placeholder 7">
            <a:extLst>
              <a:ext uri="{FF2B5EF4-FFF2-40B4-BE49-F238E27FC236}">
                <a16:creationId xmlns:a16="http://schemas.microsoft.com/office/drawing/2014/main" id="{82234F2B-898C-4A55-8273-6E85C4225367}"/>
              </a:ext>
            </a:extLst>
          </p:cNvPr>
          <p:cNvSpPr>
            <a:spLocks noGrp="1"/>
          </p:cNvSpPr>
          <p:nvPr>
            <p:ph type="sldNum" sz="quarter" idx="12"/>
          </p:nvPr>
        </p:nvSpPr>
        <p:spPr/>
        <p:txBody>
          <a:bodyPr/>
          <a:lstStyle>
            <a:defPPr/>
          </a:lstStyle>
          <a:p>
            <a:pPr>
              <a:defRPr/>
            </a:pPr>
            <a:endParaRPr lang="en-US"/>
          </a:p>
          <a:p>
            <a:pPr algn="r">
              <a:defRPr/>
            </a:pPr>
            <a:r>
              <a:rPr lang="en-US" sz="900">
                <a:solidFill>
                  <a:schemeClr val="bg1"/>
                </a:solidFill>
                <a:latin typeface="Arial Narrow" panose="020B0606020202030204" pitchFamily="34" charset="0"/>
              </a:rPr>
              <a:t>C13, Slide </a:t>
            </a:r>
            <a:fld id="{5ECE9829-65B2-40C6-AEFF-7C648FF56A9C}" type="slidenum">
              <a:rPr lang="en-US" sz="900" smtClean="0">
                <a:solidFill>
                  <a:schemeClr val="bg1"/>
                </a:solidFill>
                <a:latin typeface="Arial Narrow" panose="020B0606020202030204" pitchFamily="34" charset="0"/>
              </a:rPr>
              <a:pPr algn="r">
                <a:defRPr/>
              </a:pPr>
              <a:t>139</a:t>
            </a:fld>
            <a:endParaRPr lang="en-US" sz="900">
              <a:solidFill>
                <a:schemeClr val="bg1"/>
              </a:solidFill>
              <a:latin typeface="Arial Narrow" panose="020B0606020202030204" pitchFamily="34" charset="0"/>
            </a:endParaRPr>
          </a:p>
        </p:txBody>
      </p:sp>
      <p:pic>
        <p:nvPicPr>
          <p:cNvPr id="11" name="Content Placeholder 10">
            <a:extLst>
              <a:ext uri="{FF2B5EF4-FFF2-40B4-BE49-F238E27FC236}">
                <a16:creationId xmlns:a16="http://schemas.microsoft.com/office/drawing/2014/main" id="{59232CCF-DA22-432B-BCB1-B31DEDB704E4}"/>
              </a:ext>
            </a:extLst>
          </p:cNvPr>
          <p:cNvPicPr>
            <a:picLocks noGrp="1" noChangeAspect="1"/>
          </p:cNvPicPr>
          <p:nvPr>
            <p:ph sz="quarter" idx="13"/>
          </p:nvPr>
        </p:nvPicPr>
        <p:blipFill>
          <a:blip r:embed="rId2"/>
          <a:stretch>
            <a:fillRect/>
          </a:stretch>
        </p:blipFill>
        <p:spPr>
          <a:xfrm>
            <a:off x="5029200" y="5576166"/>
            <a:ext cx="2276704" cy="824633"/>
          </a:xfrm>
          <a:prstGeom prst="rect">
            <a:avLst/>
          </a:prstGeom>
        </p:spPr>
      </p:pic>
    </p:spTree>
    <p:extLst>
      <p:ext uri="{BB962C8B-B14F-4D97-AF65-F5344CB8AC3E}">
        <p14:creationId xmlns:p14="http://schemas.microsoft.com/office/powerpoint/2010/main" val="7173323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08FFC-89BA-4957-AFC9-737624470080}"/>
              </a:ext>
            </a:extLst>
          </p:cNvPr>
          <p:cNvSpPr>
            <a:spLocks noGrp="1"/>
          </p:cNvSpPr>
          <p:nvPr>
            <p:ph type="title"/>
          </p:nvPr>
        </p:nvSpPr>
        <p:spPr>
          <a:xfrm>
            <a:off x="914400" y="426423"/>
            <a:ext cx="7315200" cy="430887"/>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Finding Primary Keys</a:t>
            </a:r>
            <a:endParaRPr lang="en-US"/>
          </a:p>
        </p:txBody>
      </p:sp>
      <p:sp>
        <p:nvSpPr>
          <p:cNvPr id="3" name="Text Placeholder 2">
            <a:extLst>
              <a:ext uri="{FF2B5EF4-FFF2-40B4-BE49-F238E27FC236}">
                <a16:creationId xmlns:a16="http://schemas.microsoft.com/office/drawing/2014/main" id="{64482102-3210-40E7-B096-8EF82688198F}"/>
              </a:ext>
            </a:extLst>
          </p:cNvPr>
          <p:cNvSpPr>
            <a:spLocks noGrp="1"/>
          </p:cNvSpPr>
          <p:nvPr>
            <p:ph type="body" sz="quarter" idx="13"/>
          </p:nvPr>
        </p:nvSpPr>
        <p:spPr>
          <a:xfrm>
            <a:off x="533400" y="1133818"/>
            <a:ext cx="7924800" cy="2971799"/>
          </a:xfrm>
        </p:spPr>
        <p:txBody>
          <a:bodyPr/>
          <a:lstStyle>
            <a:defPPr/>
          </a:lstStyle>
          <a:p>
            <a:pPr marL="342900" marR="0">
              <a:spcBef>
                <a:spcPts val="600"/>
              </a:spcBef>
              <a:spcAft>
                <a:spcPts val="600"/>
              </a:spcAft>
              <a:tabLst>
                <a:tab pos="3657600" algn="l"/>
              </a:tabLst>
            </a:pPr>
            <a:r>
              <a:rPr lang="en-US" sz="1800" b="1">
                <a:latin typeface="Arial" pitchFamily="34" charset="0"/>
                <a:ea typeface="Times New Roman" panose="02020603050405020304" pitchFamily="18" charset="0"/>
                <a:cs typeface="Times New Roman" panose="02020603050405020304" pitchFamily="18" charset="0"/>
              </a:rPr>
              <a:t>Vendors	Invoices	Invoice line items </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name	Invoice number*	Invoice number*</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address	Invoice date	</a:t>
            </a:r>
            <a:r>
              <a:rPr lang="en-US" sz="1600" strike="sngStrike">
                <a:latin typeface="Times New Roman" pitchFamily="18" charset="0"/>
                <a:ea typeface="Times New Roman" panose="02020603050405020304" pitchFamily="18" charset="0"/>
              </a:rPr>
              <a:t> </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city	Terms*		Item quantity</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state	Invoice total	Item description</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zip code	</a:t>
            </a:r>
            <a:r>
              <a:rPr lang="en-US" sz="1600" i="1">
                <a:latin typeface="Times New Roman" pitchFamily="18" charset="0"/>
                <a:ea typeface="Times New Roman" panose="02020603050405020304" pitchFamily="18" charset="0"/>
              </a:rPr>
              <a:t>Payment date	</a:t>
            </a:r>
            <a:r>
              <a:rPr lang="en-US" sz="1600">
                <a:latin typeface="Times New Roman" pitchFamily="18" charset="0"/>
                <a:ea typeface="Times New Roman" panose="02020603050405020304" pitchFamily="18" charset="0"/>
              </a:rPr>
              <a:t> Item unit price</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phone number	</a:t>
            </a:r>
            <a:r>
              <a:rPr lang="en-US" sz="1600" i="1">
                <a:latin typeface="Times New Roman" pitchFamily="18" charset="0"/>
                <a:ea typeface="Times New Roman" panose="02020603050405020304" pitchFamily="18" charset="0"/>
              </a:rPr>
              <a:t>Payment total	</a:t>
            </a:r>
            <a:r>
              <a:rPr lang="en-US" sz="1600">
                <a:latin typeface="Times New Roman" pitchFamily="18" charset="0"/>
                <a:ea typeface="Times New Roman" panose="02020603050405020304" pitchFamily="18" charset="0"/>
              </a:rPr>
              <a:t>Item extension</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contact first name 	</a:t>
            </a:r>
            <a:r>
              <a:rPr lang="en-US" sz="1600" i="1">
                <a:latin typeface="Times New Roman" pitchFamily="18" charset="0"/>
                <a:ea typeface="Times New Roman" panose="02020603050405020304" pitchFamily="18" charset="0"/>
              </a:rPr>
              <a:t>Invoice due date	Account number*</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contact last name	</a:t>
            </a:r>
            <a:r>
              <a:rPr lang="en-US" sz="1600" i="1">
                <a:latin typeface="Times New Roman" pitchFamily="18" charset="0"/>
                <a:ea typeface="Times New Roman" panose="02020603050405020304" pitchFamily="18" charset="0"/>
              </a:rPr>
              <a:t>Credit total	Sequence number</a:t>
            </a:r>
          </a:p>
          <a:p>
            <a:pPr marL="342900">
              <a:spcBef>
                <a:spcPct val="0"/>
              </a:spcBef>
              <a:spcAft>
                <a:spcPct val="0"/>
              </a:spcAft>
              <a:tabLst>
                <a:tab pos="800100" algn="l"/>
                <a:tab pos="3657600" algn="l"/>
              </a:tabLst>
            </a:pPr>
            <a:r>
              <a:rPr lang="en-US" sz="1600" i="1">
                <a:latin typeface="Times New Roman" pitchFamily="18" charset="0"/>
                <a:ea typeface="Times New Roman" panose="02020603050405020304" pitchFamily="18" charset="0"/>
              </a:rPr>
              <a:t>Terms*</a:t>
            </a:r>
            <a:r>
              <a:rPr lang="en-US" sz="1600">
                <a:latin typeface="Times New Roman" pitchFamily="18" charset="0"/>
                <a:ea typeface="Times New Roman" panose="02020603050405020304" pitchFamily="18" charset="0"/>
              </a:rPr>
              <a:t>	</a:t>
            </a:r>
            <a:r>
              <a:rPr lang="en-US" sz="1600" i="1">
                <a:latin typeface="Times New Roman" pitchFamily="18" charset="0"/>
                <a:ea typeface="Times New Roman" panose="02020603050405020304" pitchFamily="18" charset="0"/>
              </a:rPr>
              <a:t> </a:t>
            </a:r>
            <a:r>
              <a:rPr lang="en-US" sz="1600">
                <a:latin typeface="Times New Roman" pitchFamily="18" charset="0"/>
                <a:ea typeface="Times New Roman" panose="02020603050405020304" pitchFamily="18" charset="0"/>
              </a:rPr>
              <a:t>	</a:t>
            </a:r>
          </a:p>
          <a:p>
            <a:pPr marL="342900">
              <a:spcBef>
                <a:spcPct val="0"/>
              </a:spcBef>
              <a:spcAft>
                <a:spcPct val="0"/>
              </a:spcAft>
              <a:tabLst>
                <a:tab pos="800100" algn="l"/>
                <a:tab pos="2514600" algn="l"/>
                <a:tab pos="3657600" algn="l"/>
              </a:tabLst>
            </a:pPr>
            <a:r>
              <a:rPr lang="en-US" sz="1600" i="1">
                <a:latin typeface="Times New Roman" pitchFamily="18" charset="0"/>
                <a:ea typeface="Times New Roman" panose="02020603050405020304" pitchFamily="18" charset="0"/>
              </a:rPr>
              <a:t>Account number* </a:t>
            </a:r>
          </a:p>
        </p:txBody>
      </p:sp>
      <p:sp>
        <p:nvSpPr>
          <p:cNvPr id="6" name="Slide Number Placeholder 5">
            <a:extLst>
              <a:ext uri="{FF2B5EF4-FFF2-40B4-BE49-F238E27FC236}">
                <a16:creationId xmlns:a16="http://schemas.microsoft.com/office/drawing/2014/main" id="{0A2F8438-2280-4FED-B309-05B817C99AF1}"/>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14</a:t>
            </a:fld>
            <a:endParaRPr lang="en-US">
              <a:solidFill>
                <a:schemeClr val="bg1"/>
              </a:solidFill>
            </a:endParaRPr>
          </a:p>
        </p:txBody>
      </p:sp>
      <p:sp>
        <p:nvSpPr>
          <p:cNvPr id="4" name="Rectangle 3">
            <a:extLst>
              <a:ext uri="{FF2B5EF4-FFF2-40B4-BE49-F238E27FC236}">
                <a16:creationId xmlns:a16="http://schemas.microsoft.com/office/drawing/2014/main" id="{490215C7-743F-4E3A-A80B-04E500DA4141}"/>
              </a:ext>
            </a:extLst>
          </p:cNvPr>
          <p:cNvSpPr/>
          <p:nvPr/>
        </p:nvSpPr>
        <p:spPr>
          <a:xfrm>
            <a:off x="809625" y="4105617"/>
            <a:ext cx="7372350" cy="2308324"/>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285750" indent="-285750">
              <a:buFont typeface="Arial" pitchFamily="34" charset="0"/>
              <a:buChar char="•"/>
            </a:pPr>
            <a:r>
              <a:rPr lang="en-US" sz="1800">
                <a:solidFill>
                  <a:srgbClr val="3C3C3C"/>
                </a:solidFill>
                <a:latin typeface="Roboto"/>
              </a:rPr>
              <a:t>The primary key for Vendors can be the vendor name. Problems?</a:t>
            </a:r>
          </a:p>
          <a:p>
            <a:pPr marL="742950" lvl="1" indent="-285750">
              <a:buFont typeface="Arial" pitchFamily="34" charset="0"/>
              <a:buChar char="•"/>
            </a:pPr>
            <a:r>
              <a:rPr lang="en-US" sz="1800">
                <a:solidFill>
                  <a:srgbClr val="3C3C3C"/>
                </a:solidFill>
                <a:latin typeface="Roboto"/>
              </a:rPr>
              <a:t>The vendor name can be long and it may be easy to mistype</a:t>
            </a:r>
          </a:p>
          <a:p>
            <a:pPr marL="742950" lvl="1" indent="-285750">
              <a:buFont typeface="Arial" pitchFamily="34" charset="0"/>
              <a:buChar char="•"/>
            </a:pPr>
            <a:r>
              <a:rPr lang="en-US" sz="1800">
                <a:solidFill>
                  <a:srgbClr val="3C3C3C"/>
                </a:solidFill>
                <a:latin typeface="Roboto"/>
              </a:rPr>
              <a:t>There can be multiple vendors with the same name</a:t>
            </a:r>
          </a:p>
          <a:p>
            <a:pPr marL="742950" lvl="1" indent="-285750">
              <a:buFont typeface="Arial" pitchFamily="34" charset="0"/>
              <a:buChar char="•"/>
            </a:pPr>
            <a:r>
              <a:rPr lang="en-US" sz="1800">
                <a:solidFill>
                  <a:srgbClr val="3C3C3C"/>
                </a:solidFill>
                <a:latin typeface="Roboto"/>
              </a:rPr>
              <a:t>It would be better to have a new primary key, like vendor_id</a:t>
            </a:r>
          </a:p>
          <a:p>
            <a:pPr marL="285750" indent="-285750">
              <a:buFont typeface="Arial" pitchFamily="34" charset="0"/>
              <a:buChar char="•"/>
            </a:pPr>
            <a:r>
              <a:rPr lang="en-US" sz="1800">
                <a:solidFill>
                  <a:srgbClr val="3C3C3C"/>
                </a:solidFill>
                <a:latin typeface="Roboto"/>
              </a:rPr>
              <a:t>The primary key can be multiple columns</a:t>
            </a:r>
          </a:p>
          <a:p>
            <a:pPr marL="742950" lvl="1" indent="-285750">
              <a:buFont typeface="Arial" pitchFamily="34" charset="0"/>
              <a:buChar char="•"/>
            </a:pPr>
            <a:r>
              <a:rPr lang="en-US" sz="1800">
                <a:solidFill>
                  <a:srgbClr val="3C3C3C"/>
                </a:solidFill>
                <a:latin typeface="Roboto"/>
              </a:rPr>
              <a:t>The Invoice line items table’s primary key is (invoice#, seq #)</a:t>
            </a:r>
          </a:p>
          <a:p>
            <a:pPr marL="285750" indent="-285750">
              <a:buFont typeface="Arial" pitchFamily="34" charset="0"/>
              <a:buChar char="•"/>
            </a:pPr>
            <a:r>
              <a:rPr lang="en-US" sz="1800">
                <a:solidFill>
                  <a:srgbClr val="3C3C3C"/>
                </a:solidFill>
                <a:latin typeface="Roboto"/>
              </a:rPr>
              <a:t>Invoice number can be a primary key for Invoices</a:t>
            </a:r>
          </a:p>
          <a:p>
            <a:pPr marL="285750" indent="-285750">
              <a:buFont typeface="Arial" pitchFamily="34" charset="0"/>
              <a:buChar char="•"/>
            </a:pPr>
            <a:r>
              <a:rPr lang="en-US" sz="1800">
                <a:solidFill>
                  <a:srgbClr val="3C3C3C"/>
                </a:solidFill>
                <a:latin typeface="Roboto"/>
              </a:rPr>
              <a:t>The primary key should be easy to enter, and should not be long</a:t>
            </a:r>
          </a:p>
        </p:txBody>
      </p:sp>
    </p:spTree>
    <p:extLst>
      <p:ext uri="{BB962C8B-B14F-4D97-AF65-F5344CB8AC3E}">
        <p14:creationId xmlns:p14="http://schemas.microsoft.com/office/powerpoint/2010/main" val="217309375"/>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927B3-B6D2-4013-9641-A37C2956D7E7}"/>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REPEAT loop</a:t>
            </a:r>
            <a:endParaRPr lang="en-US"/>
          </a:p>
        </p:txBody>
      </p:sp>
      <p:sp>
        <p:nvSpPr>
          <p:cNvPr id="3" name="Text Placeholder 2">
            <a:extLst>
              <a:ext uri="{FF2B5EF4-FFF2-40B4-BE49-F238E27FC236}">
                <a16:creationId xmlns:a16="http://schemas.microsoft.com/office/drawing/2014/main" id="{4B6E7747-81F4-44A4-A47F-1D398C134E55}"/>
              </a:ext>
            </a:extLst>
          </p:cNvPr>
          <p:cNvSpPr>
            <a:spLocks noGrp="1"/>
          </p:cNvSpPr>
          <p:nvPr>
            <p:ph type="body" sz="quarter" idx="13"/>
          </p:nvPr>
        </p:nvSpPr>
        <p:spPr>
          <a:xfrm>
            <a:off x="838200" y="1371600"/>
            <a:ext cx="7391400" cy="2362200"/>
          </a:xfrm>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REPEAT</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SET s = CONCAT(s, 'i=', i, ' | ');</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SET i = i + 1;</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UNTIL i = 4</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END REPEAT;</a:t>
            </a:r>
          </a:p>
          <a:p>
            <a:endParaRPr lang="en-US" sz="2400"/>
          </a:p>
        </p:txBody>
      </p:sp>
      <p:sp>
        <p:nvSpPr>
          <p:cNvPr id="4" name="Date Placeholder 3">
            <a:extLst>
              <a:ext uri="{FF2B5EF4-FFF2-40B4-BE49-F238E27FC236}">
                <a16:creationId xmlns:a16="http://schemas.microsoft.com/office/drawing/2014/main" id="{2B4F0B70-83D6-45D7-9ABB-69CED536171A}"/>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E0D326CA-E315-4CB2-B7D0-D3AE7583E053}"/>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1C2B88CB-CCAC-4865-82A0-4D2DE3327D47}"/>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140</a:t>
            </a:fld>
            <a:endParaRPr lang="en-US">
              <a:solidFill>
                <a:schemeClr val="bg1"/>
              </a:solidFill>
            </a:endParaRPr>
          </a:p>
        </p:txBody>
      </p:sp>
    </p:spTree>
    <p:extLst>
      <p:ext uri="{BB962C8B-B14F-4D97-AF65-F5344CB8AC3E}">
        <p14:creationId xmlns:p14="http://schemas.microsoft.com/office/powerpoint/2010/main" val="249399615"/>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A2943-4317-4B64-8AB5-512AC6F499A2}"/>
              </a:ext>
            </a:extLst>
          </p:cNvPr>
          <p:cNvSpPr>
            <a:spLocks noGrp="1"/>
          </p:cNvSpPr>
          <p:nvPr>
            <p:ph type="title"/>
          </p:nvPr>
        </p:nvSpPr>
        <p:spPr>
          <a:xfrm>
            <a:off x="914400" y="470356"/>
            <a:ext cx="7315200" cy="430887"/>
          </a:xfrm>
        </p:spPr>
        <p:txBody>
          <a:bodyPr/>
          <a:lstStyle>
            <a:defPPr/>
          </a:lstStyle>
          <a:p>
            <a:r>
              <a:rPr lang="en-US" sz="2800"/>
              <a:t>A simple loop</a:t>
            </a:r>
          </a:p>
        </p:txBody>
      </p:sp>
      <p:sp>
        <p:nvSpPr>
          <p:cNvPr id="3" name="Text Placeholder 2">
            <a:extLst>
              <a:ext uri="{FF2B5EF4-FFF2-40B4-BE49-F238E27FC236}">
                <a16:creationId xmlns:a16="http://schemas.microsoft.com/office/drawing/2014/main" id="{2988CA9A-6F4A-42F2-A13C-57A4A6040A0E}"/>
              </a:ext>
            </a:extLst>
          </p:cNvPr>
          <p:cNvSpPr>
            <a:spLocks noGrp="1"/>
          </p:cNvSpPr>
          <p:nvPr>
            <p:ph type="body" sz="quarter" idx="13"/>
          </p:nvPr>
        </p:nvSpPr>
        <p:spPr>
          <a:xfrm>
            <a:off x="533400" y="1245222"/>
            <a:ext cx="7391400" cy="2564778"/>
          </a:xfrm>
        </p:spPr>
        <p:txBody>
          <a:bodyPr/>
          <a:lstStyle>
            <a:defPPr/>
          </a:lstStyle>
          <a:p>
            <a:pPr marL="347345" marR="0">
              <a:spcBef>
                <a:spcPct val="0"/>
              </a:spcBef>
              <a:spcAft>
                <a:spcPct val="0"/>
              </a:spcAft>
              <a:tabLst>
                <a:tab pos="1371600" algn="l"/>
              </a:tabLst>
            </a:pPr>
            <a:r>
              <a:rPr lang="en-US" b="1" err="1">
                <a:latin typeface="Courier New" panose="02070309020205020404" pitchFamily="49" charset="0"/>
                <a:ea typeface="Times New Roman" panose="02020603050405020304" pitchFamily="18" charset="0"/>
                <a:cs typeface="Times New Roman" panose="02020603050405020304" pitchFamily="18" charset="0"/>
              </a:rPr>
              <a:t>testLoop : LOOP</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SET s = CONCAT(s, 'i=', i, ' | ');</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SET i = i + 1;</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IF i = 4 THEN</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LEAVE testLoop;</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END IF;        </a:t>
            </a:r>
          </a:p>
          <a:p>
            <a:pPr marL="347345" marR="0">
              <a:spcBef>
                <a:spcPct val="0"/>
              </a:spcBef>
              <a:spcAft>
                <a:spcPts val="60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END LOOP testLoop;</a:t>
            </a:r>
          </a:p>
          <a:p>
            <a:endParaRPr lang="en-US" sz="2800"/>
          </a:p>
        </p:txBody>
      </p:sp>
      <p:sp>
        <p:nvSpPr>
          <p:cNvPr id="4" name="Date Placeholder 3">
            <a:extLst>
              <a:ext uri="{FF2B5EF4-FFF2-40B4-BE49-F238E27FC236}">
                <a16:creationId xmlns:a16="http://schemas.microsoft.com/office/drawing/2014/main" id="{A555D7A6-0BB9-4906-8A45-D2A7C620B687}"/>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2B14AC37-D89D-44EC-B6FC-50D7B6E5205B}"/>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E1CCCB9F-9083-4A86-8C65-40C3302608DB}"/>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141</a:t>
            </a:fld>
            <a:endParaRPr lang="en-US">
              <a:solidFill>
                <a:schemeClr val="bg1"/>
              </a:solidFill>
            </a:endParaRPr>
          </a:p>
        </p:txBody>
      </p:sp>
      <p:sp>
        <p:nvSpPr>
          <p:cNvPr id="7" name="Rectangle 6">
            <a:extLst>
              <a:ext uri="{FF2B5EF4-FFF2-40B4-BE49-F238E27FC236}">
                <a16:creationId xmlns:a16="http://schemas.microsoft.com/office/drawing/2014/main" id="{7686FCCF-FFE8-4562-949C-3AB759F12757}"/>
              </a:ext>
            </a:extLst>
          </p:cNvPr>
          <p:cNvSpPr/>
          <p:nvPr/>
        </p:nvSpPr>
        <p:spPr>
          <a:xfrm>
            <a:off x="579749" y="4001631"/>
            <a:ext cx="7942082" cy="2246769"/>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2000"/>
              <a:t>To start, you must code a name that identifies the start and end of the loop. In this example, the loop is named testLoop. </a:t>
            </a:r>
          </a:p>
          <a:p>
            <a:pPr marL="342900" indent="-342900">
              <a:buFont typeface="Arial" pitchFamily="34" charset="0"/>
              <a:buChar char="•"/>
            </a:pPr>
            <a:r>
              <a:rPr lang="en-US" sz="2000"/>
              <a:t>Then, you can use an IF statement to determine when the loop should end. Within this IF statement, you can use the LEAVE statement to jump to the end of the loop. </a:t>
            </a:r>
          </a:p>
          <a:p>
            <a:pPr marL="342900" indent="-342900">
              <a:buFont typeface="Arial" pitchFamily="34" charset="0"/>
              <a:buChar char="•"/>
            </a:pPr>
            <a:r>
              <a:rPr lang="en-US" sz="2000"/>
              <a:t>Typically, WHILE loop or a REPEAT loop is used instead of the simple loop</a:t>
            </a:r>
          </a:p>
        </p:txBody>
      </p:sp>
    </p:spTree>
    <p:extLst>
      <p:ext uri="{BB962C8B-B14F-4D97-AF65-F5344CB8AC3E}">
        <p14:creationId xmlns:p14="http://schemas.microsoft.com/office/powerpoint/2010/main" val="256701939"/>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BE975-9C2D-43E6-A042-AE599BCFEB1F}"/>
              </a:ext>
            </a:extLst>
          </p:cNvPr>
          <p:cNvSpPr>
            <a:spLocks noGrp="1"/>
          </p:cNvSpPr>
          <p:nvPr>
            <p:ph type="title"/>
          </p:nvPr>
        </p:nvSpPr>
        <p:spPr>
          <a:xfrm>
            <a:off x="685800" y="394158"/>
            <a:ext cx="7315200" cy="430887"/>
          </a:xfrm>
        </p:spPr>
        <p:txBody>
          <a:bodyPr/>
          <a:lstStyle>
            <a:defPPr/>
          </a:lstStyle>
          <a:p>
            <a:pPr marL="0" marR="0">
              <a:spcBef>
                <a:spcPct val="0"/>
              </a:spcBef>
              <a:spcAft>
                <a:spcPts val="600"/>
              </a:spcAft>
              <a:tabLst>
                <a:tab pos="1371600" algn="l"/>
              </a:tabLst>
            </a:pPr>
            <a:r>
              <a:rPr lang="en-US" sz="2800">
                <a:latin typeface="Arial" pitchFamily="34" charset="0"/>
                <a:ea typeface="Times New Roman" panose="02020603050405020304" pitchFamily="18" charset="0"/>
                <a:cs typeface="Times New Roman" panose="02020603050405020304" pitchFamily="18" charset="0"/>
              </a:rPr>
              <a:t>Cursor</a:t>
            </a:r>
            <a:endParaRPr lang="en-US" sz="2800"/>
          </a:p>
        </p:txBody>
      </p:sp>
      <p:sp>
        <p:nvSpPr>
          <p:cNvPr id="3" name="Text Placeholder 2">
            <a:extLst>
              <a:ext uri="{FF2B5EF4-FFF2-40B4-BE49-F238E27FC236}">
                <a16:creationId xmlns:a16="http://schemas.microsoft.com/office/drawing/2014/main" id="{8F209FD9-0F59-46C7-BEEB-278064908BAA}"/>
              </a:ext>
            </a:extLst>
          </p:cNvPr>
          <p:cNvSpPr>
            <a:spLocks noGrp="1"/>
          </p:cNvSpPr>
          <p:nvPr>
            <p:ph type="body" sz="quarter" idx="13"/>
          </p:nvPr>
        </p:nvSpPr>
        <p:spPr>
          <a:xfrm>
            <a:off x="685800" y="1143001"/>
            <a:ext cx="7543800" cy="3505200"/>
          </a:xfrm>
        </p:spPr>
        <p:txBody>
          <a:bodyPr/>
          <a:lstStyle>
            <a:defPPr/>
          </a:lstStyle>
          <a:p>
            <a:pPr marL="228600" indent="-228600" eaLnBrk="0" hangingPunct="0">
              <a:lnSpc>
                <a:spcPct val="90000"/>
              </a:lnSpc>
              <a:spcBef>
                <a:spcPts val="1000"/>
              </a:spcBef>
              <a:buFont typeface="Arial" pitchFamily="34" charset="0"/>
              <a:buChar char="•"/>
            </a:pPr>
            <a:r>
              <a:rPr lang="en-US" altLang="en-US" sz="2400" kern="1200">
                <a:solidFill>
                  <a:prstClr val="black"/>
                </a:solidFill>
                <a:latin typeface="Calibri"/>
              </a:rPr>
              <a:t>A cursor is used to iterate through a set of rows returned by a query in a stored procedure so that we can process each individual row.</a:t>
            </a:r>
          </a:p>
          <a:p>
            <a:pPr marL="228600" lvl="0" indent="-228600" eaLnBrk="0" hangingPunct="0">
              <a:lnSpc>
                <a:spcPct val="90000"/>
              </a:lnSpc>
              <a:spcBef>
                <a:spcPts val="1000"/>
              </a:spcBef>
              <a:buFont typeface="Arial" pitchFamily="34" charset="0"/>
              <a:buChar char="•"/>
            </a:pPr>
            <a:r>
              <a:rPr lang="en-US" sz="2400" kern="1200">
                <a:solidFill>
                  <a:prstClr val="black"/>
                </a:solidFill>
                <a:latin typeface="Calibri"/>
              </a:rPr>
              <a:t>Cursor is declared after local variables</a:t>
            </a:r>
          </a:p>
          <a:p>
            <a:pPr marL="228600" lvl="0" indent="-228600" eaLnBrk="0" hangingPunct="0">
              <a:lnSpc>
                <a:spcPct val="90000"/>
              </a:lnSpc>
              <a:spcBef>
                <a:spcPts val="1000"/>
              </a:spcBef>
              <a:buFont typeface="Arial" pitchFamily="34" charset="0"/>
              <a:buChar char="•"/>
            </a:pPr>
            <a:r>
              <a:rPr lang="en-US" sz="2400" kern="1200">
                <a:solidFill>
                  <a:prstClr val="black"/>
                </a:solidFill>
                <a:latin typeface="Calibri"/>
              </a:rPr>
              <a:t>A HANDLER needs to be declared (for checking terminating condition)</a:t>
            </a:r>
          </a:p>
          <a:p>
            <a:pPr marL="228600" lvl="0" indent="-228600" eaLnBrk="0" hangingPunct="0">
              <a:lnSpc>
                <a:spcPct val="90000"/>
              </a:lnSpc>
              <a:spcBef>
                <a:spcPts val="1000"/>
              </a:spcBef>
              <a:buFont typeface="Arial" pitchFamily="34" charset="0"/>
              <a:buChar char="•"/>
            </a:pPr>
            <a:r>
              <a:rPr lang="en-US" sz="2400" kern="1200">
                <a:solidFill>
                  <a:prstClr val="black"/>
                </a:solidFill>
                <a:latin typeface="Calibri"/>
              </a:rPr>
              <a:t>Use OPEN statement to fetch rows from the result set</a:t>
            </a:r>
          </a:p>
          <a:p>
            <a:pPr marL="228600" lvl="0" indent="-228600" eaLnBrk="0" hangingPunct="0">
              <a:lnSpc>
                <a:spcPct val="90000"/>
              </a:lnSpc>
              <a:spcBef>
                <a:spcPts val="1000"/>
              </a:spcBef>
              <a:buFont typeface="Arial" pitchFamily="34" charset="0"/>
              <a:buChar char="•"/>
            </a:pPr>
            <a:r>
              <a:rPr lang="en-US" sz="2400" kern="1200">
                <a:solidFill>
                  <a:prstClr val="black"/>
                </a:solidFill>
                <a:latin typeface="Calibri"/>
              </a:rPr>
              <a:t>Once done, release the cursor with CLOSE statement</a:t>
            </a:r>
          </a:p>
          <a:p>
            <a:pPr marL="685800" lvl="1" indent="-228600" fontAlgn="auto">
              <a:lnSpc>
                <a:spcPct val="90000"/>
              </a:lnSpc>
              <a:spcBef>
                <a:spcPts val="500"/>
              </a:spcBef>
              <a:spcAft>
                <a:spcPct val="0"/>
              </a:spcAft>
              <a:buFont typeface="Arial" pitchFamily="34" charset="0"/>
              <a:buChar char="•"/>
              <a:defRPr/>
            </a:pPr>
            <a:endParaRPr lang="en-US" altLang="en-US" kern="1200">
              <a:solidFill>
                <a:prstClr val="black"/>
              </a:solidFill>
              <a:latin typeface="Calibri"/>
              <a:ea typeface="+mn-ea"/>
              <a:cs typeface="+mn-cs"/>
            </a:endParaRPr>
          </a:p>
          <a:p>
            <a:endParaRPr lang="en-US"/>
          </a:p>
        </p:txBody>
      </p:sp>
      <p:sp>
        <p:nvSpPr>
          <p:cNvPr id="4" name="Date Placeholder 3">
            <a:extLst>
              <a:ext uri="{FF2B5EF4-FFF2-40B4-BE49-F238E27FC236}">
                <a16:creationId xmlns:a16="http://schemas.microsoft.com/office/drawing/2014/main" id="{3F6D6A97-6760-4129-A1C0-78FB5002BB41}"/>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0D958527-FFB8-4BC5-B450-F17BED821D0E}"/>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4A7BC9EA-CBEC-44A5-9E36-E16A674BACF5}"/>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142</a:t>
            </a:fld>
            <a:endParaRPr lang="en-US">
              <a:solidFill>
                <a:schemeClr val="bg1"/>
              </a:solidFill>
            </a:endParaRPr>
          </a:p>
        </p:txBody>
      </p:sp>
      <p:pic>
        <p:nvPicPr>
          <p:cNvPr id="7" name="Picture 2" descr="MySQL Cursor Steps">
            <a:extLst>
              <a:ext uri="{FF2B5EF4-FFF2-40B4-BE49-F238E27FC236}">
                <a16:creationId xmlns:a16="http://schemas.microsoft.com/office/drawing/2014/main" id="{B080D266-8B8A-470F-8D59-0229125A3D6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3338" y="4665662"/>
            <a:ext cx="7297662" cy="1049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269584"/>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BE975-9C2D-43E6-A042-AE599BCFEB1F}"/>
              </a:ext>
            </a:extLst>
          </p:cNvPr>
          <p:cNvSpPr>
            <a:spLocks noGrp="1"/>
          </p:cNvSpPr>
          <p:nvPr>
            <p:ph type="title"/>
          </p:nvPr>
        </p:nvSpPr>
        <p:spPr>
          <a:xfrm>
            <a:off x="685800" y="394158"/>
            <a:ext cx="7315200" cy="430887"/>
          </a:xfrm>
        </p:spPr>
        <p:txBody>
          <a:bodyPr/>
          <a:lstStyle>
            <a:defPPr/>
          </a:lstStyle>
          <a:p>
            <a:pPr marL="0" marR="0">
              <a:spcBef>
                <a:spcPct val="0"/>
              </a:spcBef>
              <a:spcAft>
                <a:spcPts val="600"/>
              </a:spcAft>
              <a:tabLst>
                <a:tab pos="1371600" algn="l"/>
              </a:tabLst>
            </a:pPr>
            <a:r>
              <a:rPr lang="en-US" sz="2800">
                <a:latin typeface="Arial" pitchFamily="34" charset="0"/>
                <a:ea typeface="Times New Roman" panose="02020603050405020304" pitchFamily="18" charset="0"/>
                <a:cs typeface="Times New Roman" panose="02020603050405020304" pitchFamily="18" charset="0"/>
              </a:rPr>
              <a:t>The syntax for using a cursor</a:t>
            </a:r>
            <a:endParaRPr lang="en-US" sz="2800"/>
          </a:p>
        </p:txBody>
      </p:sp>
      <p:sp>
        <p:nvSpPr>
          <p:cNvPr id="3" name="Text Placeholder 2">
            <a:extLst>
              <a:ext uri="{FF2B5EF4-FFF2-40B4-BE49-F238E27FC236}">
                <a16:creationId xmlns:a16="http://schemas.microsoft.com/office/drawing/2014/main" id="{8F209FD9-0F59-46C7-BEEB-278064908BAA}"/>
              </a:ext>
            </a:extLst>
          </p:cNvPr>
          <p:cNvSpPr>
            <a:spLocks noGrp="1"/>
          </p:cNvSpPr>
          <p:nvPr>
            <p:ph type="body" sz="quarter" idx="13"/>
          </p:nvPr>
        </p:nvSpPr>
        <p:spPr>
          <a:xfrm>
            <a:off x="838200" y="975210"/>
            <a:ext cx="7391400" cy="5273189"/>
          </a:xfrm>
        </p:spPr>
        <p:txBody>
          <a:bodyPr/>
          <a:lstStyle>
            <a:defPPr/>
          </a:lstStyle>
          <a:p>
            <a:pPr marL="347345" marR="0">
              <a:spcBef>
                <a:spcPts val="900"/>
              </a:spcBef>
              <a:spcAft>
                <a:spcPts val="600"/>
              </a:spcAft>
              <a:tabLst>
                <a:tab pos="1371600" algn="l"/>
                <a:tab pos="2743200" algn="l"/>
              </a:tabLst>
            </a:pPr>
            <a:r>
              <a:rPr lang="en-US" b="1" spc="-10" dirty="0">
                <a:solidFill>
                  <a:srgbClr val="000099"/>
                </a:solidFill>
                <a:latin typeface="Arial" pitchFamily="34" charset="0"/>
                <a:ea typeface="Times New Roman" panose="02020603050405020304" pitchFamily="18" charset="0"/>
                <a:cs typeface="Times New Roman" panose="02020603050405020304" pitchFamily="18" charset="0"/>
              </a:rPr>
              <a:t>Declare a cursor</a:t>
            </a:r>
          </a:p>
          <a:p>
            <a:pPr marL="347345" marR="0">
              <a:spcBef>
                <a:spcPct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DECLARE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cursor_name</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CURSOR FOR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select_statement</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ts val="900"/>
              </a:spcBef>
              <a:spcAft>
                <a:spcPts val="600"/>
              </a:spcAft>
              <a:tabLst>
                <a:tab pos="1371600" algn="l"/>
                <a:tab pos="2743200" algn="l"/>
              </a:tabLst>
            </a:pPr>
            <a:r>
              <a:rPr lang="en-US" b="1" spc="-10" dirty="0">
                <a:solidFill>
                  <a:srgbClr val="000099"/>
                </a:solidFill>
                <a:latin typeface="Arial" pitchFamily="34" charset="0"/>
                <a:ea typeface="Times New Roman" panose="02020603050405020304" pitchFamily="18" charset="0"/>
                <a:cs typeface="Times New Roman" panose="02020603050405020304" pitchFamily="18" charset="0"/>
              </a:rPr>
              <a:t>Declare an error handler for when no rows are found </a:t>
            </a:r>
            <a:br>
              <a:rPr lang="en-US" b="1" spc="-10" dirty="0">
                <a:solidFill>
                  <a:srgbClr val="000099"/>
                </a:solidFill>
                <a:latin typeface="Arial" pitchFamily="34" charset="0"/>
                <a:ea typeface="Times New Roman" panose="02020603050405020304" pitchFamily="18" charset="0"/>
                <a:cs typeface="Times New Roman" panose="02020603050405020304" pitchFamily="18" charset="0"/>
              </a:rPr>
            </a:br>
            <a:r>
              <a:rPr lang="en-US" b="1" spc="-10" dirty="0">
                <a:solidFill>
                  <a:srgbClr val="000099"/>
                </a:solidFill>
                <a:latin typeface="Arial" pitchFamily="34" charset="0"/>
                <a:ea typeface="Times New Roman" panose="02020603050405020304" pitchFamily="18" charset="0"/>
                <a:cs typeface="Times New Roman" panose="02020603050405020304" pitchFamily="18" charset="0"/>
              </a:rPr>
              <a:t>in the cursor</a:t>
            </a:r>
          </a:p>
          <a:p>
            <a:pPr marL="347345" marR="0">
              <a:spcBef>
                <a:spcPct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DECLARE CONTINUE HANDLER FOR NOT FOUND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handler_statement</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ts val="900"/>
              </a:spcBef>
              <a:spcAft>
                <a:spcPts val="600"/>
              </a:spcAft>
              <a:tabLst>
                <a:tab pos="1371600" algn="l"/>
                <a:tab pos="2743200" algn="l"/>
              </a:tabLst>
            </a:pPr>
            <a:r>
              <a:rPr lang="en-US" b="1" spc="-10" dirty="0">
                <a:solidFill>
                  <a:srgbClr val="000099"/>
                </a:solidFill>
                <a:latin typeface="Arial" pitchFamily="34" charset="0"/>
                <a:ea typeface="Times New Roman" panose="02020603050405020304" pitchFamily="18" charset="0"/>
                <a:cs typeface="Times New Roman" panose="02020603050405020304" pitchFamily="18" charset="0"/>
              </a:rPr>
              <a:t>Open the cursor</a:t>
            </a:r>
          </a:p>
          <a:p>
            <a:pPr marL="347345" marR="0">
              <a:spcBef>
                <a:spcPct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OPEN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cursor_name</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ts val="900"/>
              </a:spcBef>
              <a:spcAft>
                <a:spcPts val="600"/>
              </a:spcAft>
              <a:tabLst>
                <a:tab pos="1371600" algn="l"/>
                <a:tab pos="2743200" algn="l"/>
              </a:tabLst>
            </a:pPr>
            <a:r>
              <a:rPr lang="en-US" b="1" spc="-10" dirty="0">
                <a:solidFill>
                  <a:srgbClr val="000099"/>
                </a:solidFill>
                <a:latin typeface="Arial" pitchFamily="34" charset="0"/>
                <a:ea typeface="Times New Roman" panose="02020603050405020304" pitchFamily="18" charset="0"/>
                <a:cs typeface="Times New Roman" panose="02020603050405020304" pitchFamily="18" charset="0"/>
              </a:rPr>
              <a:t>Get column values from the row and store them </a:t>
            </a:r>
            <a:br>
              <a:rPr lang="en-US" b="1" spc="-10" dirty="0">
                <a:solidFill>
                  <a:srgbClr val="000099"/>
                </a:solidFill>
                <a:latin typeface="Arial" pitchFamily="34" charset="0"/>
                <a:ea typeface="Times New Roman" panose="02020603050405020304" pitchFamily="18" charset="0"/>
                <a:cs typeface="Times New Roman" panose="02020603050405020304" pitchFamily="18" charset="0"/>
              </a:rPr>
            </a:br>
            <a:r>
              <a:rPr lang="en-US" b="1" spc="-10" dirty="0">
                <a:solidFill>
                  <a:srgbClr val="000099"/>
                </a:solidFill>
                <a:latin typeface="Arial" pitchFamily="34" charset="0"/>
                <a:ea typeface="Times New Roman" panose="02020603050405020304" pitchFamily="18" charset="0"/>
                <a:cs typeface="Times New Roman" panose="02020603050405020304" pitchFamily="18" charset="0"/>
              </a:rPr>
              <a:t>in a series of variables</a:t>
            </a:r>
          </a:p>
          <a:p>
            <a:pPr marL="347345" marR="0">
              <a:spcBef>
                <a:spcPct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FETCH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cursor_name</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INTO variable1[, variable2][, variable3]...;</a:t>
            </a:r>
          </a:p>
          <a:p>
            <a:pPr marL="347345" marR="0">
              <a:spcBef>
                <a:spcPts val="900"/>
              </a:spcBef>
              <a:spcAft>
                <a:spcPts val="600"/>
              </a:spcAft>
              <a:tabLst>
                <a:tab pos="1371600" algn="l"/>
                <a:tab pos="2743200" algn="l"/>
              </a:tabLst>
            </a:pPr>
            <a:r>
              <a:rPr lang="en-US" b="1" spc="-10" dirty="0">
                <a:solidFill>
                  <a:srgbClr val="000099"/>
                </a:solidFill>
                <a:latin typeface="Arial" pitchFamily="34" charset="0"/>
                <a:ea typeface="Times New Roman" panose="02020603050405020304" pitchFamily="18" charset="0"/>
                <a:cs typeface="Times New Roman" panose="02020603050405020304" pitchFamily="18" charset="0"/>
              </a:rPr>
              <a:t>Close the cursor</a:t>
            </a:r>
          </a:p>
          <a:p>
            <a:pPr marL="347345" marR="0">
              <a:spcBef>
                <a:spcPct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CLOSE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cursor_name</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p>
          <a:p>
            <a:endParaRPr lang="en-US" dirty="0"/>
          </a:p>
        </p:txBody>
      </p:sp>
      <p:sp>
        <p:nvSpPr>
          <p:cNvPr id="4" name="Date Placeholder 3">
            <a:extLst>
              <a:ext uri="{FF2B5EF4-FFF2-40B4-BE49-F238E27FC236}">
                <a16:creationId xmlns:a16="http://schemas.microsoft.com/office/drawing/2014/main" id="{3F6D6A97-6760-4129-A1C0-78FB5002BB41}"/>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0D958527-FFB8-4BC5-B450-F17BED821D0E}"/>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4A7BC9EA-CBEC-44A5-9E36-E16A674BACF5}"/>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143</a:t>
            </a:fld>
            <a:endParaRPr lang="en-US">
              <a:solidFill>
                <a:schemeClr val="bg1"/>
              </a:solidFill>
            </a:endParaRPr>
          </a:p>
        </p:txBody>
      </p:sp>
    </p:spTree>
    <p:extLst>
      <p:ext uri="{BB962C8B-B14F-4D97-AF65-F5344CB8AC3E}">
        <p14:creationId xmlns:p14="http://schemas.microsoft.com/office/powerpoint/2010/main" val="754219612"/>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A1072-ED87-4FC0-B404-7E93664FBA2C}"/>
              </a:ext>
            </a:extLst>
          </p:cNvPr>
          <p:cNvSpPr>
            <a:spLocks noGrp="1"/>
          </p:cNvSpPr>
          <p:nvPr>
            <p:ph type="title"/>
          </p:nvPr>
        </p:nvSpPr>
        <p:spPr>
          <a:xfrm>
            <a:off x="533400" y="366860"/>
            <a:ext cx="7315200" cy="430887"/>
          </a:xfrm>
        </p:spPr>
        <p:txBody>
          <a:bodyPr/>
          <a:lstStyle>
            <a:defPPr/>
          </a:lstStyle>
          <a:p>
            <a:pPr marL="0" marR="0">
              <a:spcBef>
                <a:spcPct val="0"/>
              </a:spcBef>
              <a:spcAft>
                <a:spcPts val="600"/>
              </a:spcAft>
              <a:tabLst>
                <a:tab pos="1371600" algn="l"/>
              </a:tabLst>
            </a:pPr>
            <a:r>
              <a:rPr lang="en-US" sz="2800">
                <a:latin typeface="Arial" pitchFamily="34" charset="0"/>
                <a:ea typeface="Times New Roman" panose="02020603050405020304" pitchFamily="18" charset="0"/>
                <a:cs typeface="Times New Roman" panose="02020603050405020304" pitchFamily="18" charset="0"/>
              </a:rPr>
              <a:t>A stored procedure that uses a cursor</a:t>
            </a:r>
            <a:endParaRPr lang="en-US" sz="2800"/>
          </a:p>
        </p:txBody>
      </p:sp>
      <p:sp>
        <p:nvSpPr>
          <p:cNvPr id="3" name="Text Placeholder 2">
            <a:extLst>
              <a:ext uri="{FF2B5EF4-FFF2-40B4-BE49-F238E27FC236}">
                <a16:creationId xmlns:a16="http://schemas.microsoft.com/office/drawing/2014/main" id="{4EABC22C-942F-405B-99FC-01ABB4434FCE}"/>
              </a:ext>
            </a:extLst>
          </p:cNvPr>
          <p:cNvSpPr>
            <a:spLocks noGrp="1"/>
          </p:cNvSpPr>
          <p:nvPr>
            <p:ph type="body" sz="quarter" idx="13"/>
          </p:nvPr>
        </p:nvSpPr>
        <p:spPr>
          <a:xfrm>
            <a:off x="533400" y="1066800"/>
            <a:ext cx="8229600" cy="5410200"/>
          </a:xfrm>
        </p:spPr>
        <p:txBody>
          <a:bodyPr/>
          <a:lstStyle>
            <a:defPPr/>
          </a:lstStyle>
          <a:p>
            <a:pPr>
              <a:spcBef>
                <a:spcPct val="0"/>
              </a:spcBef>
              <a:spcAft>
                <a:spcPct val="0"/>
              </a:spcAft>
              <a:tabLst>
                <a:tab pos="65151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DELIMITER //</a:t>
            </a:r>
          </a:p>
          <a:p>
            <a:pPr>
              <a:spcBef>
                <a:spcPct val="0"/>
              </a:spcBef>
              <a:spcAft>
                <a:spcPct val="0"/>
              </a:spcAft>
              <a:tabLst>
                <a:tab pos="65151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a:t>
            </a:r>
          </a:p>
          <a:p>
            <a:pPr>
              <a:spcBef>
                <a:spcPct val="0"/>
              </a:spcBef>
              <a:spcAft>
                <a:spcPct val="0"/>
              </a:spcAft>
              <a:tabLst>
                <a:tab pos="65151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CREATE PROCEDURE test()</a:t>
            </a:r>
          </a:p>
          <a:p>
            <a:pPr>
              <a:spcBef>
                <a:spcPct val="0"/>
              </a:spcBef>
              <a:spcAft>
                <a:spcPct val="0"/>
              </a:spcAft>
              <a:tabLst>
                <a:tab pos="65151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BEGIN</a:t>
            </a:r>
          </a:p>
          <a:p>
            <a:pPr>
              <a:spcBef>
                <a:spcPct val="0"/>
              </a:spcBef>
              <a:spcAft>
                <a:spcPct val="0"/>
              </a:spcAft>
              <a:tabLst>
                <a:tab pos="65151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DECLARE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invoice_id_var</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INT;</a:t>
            </a:r>
          </a:p>
          <a:p>
            <a:pPr>
              <a:spcBef>
                <a:spcPct val="0"/>
              </a:spcBef>
              <a:spcAft>
                <a:spcPct val="0"/>
              </a:spcAft>
              <a:tabLst>
                <a:tab pos="65151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a:t>
            </a:r>
            <a:r>
              <a:rPr lang="es-ES" sz="1600" b="1" dirty="0">
                <a:latin typeface="Courier New" panose="02070309020205020404" pitchFamily="49" charset="0"/>
                <a:ea typeface="Times New Roman" panose="02020603050405020304" pitchFamily="18" charset="0"/>
                <a:cs typeface="Times New Roman" panose="02020603050405020304" pitchFamily="18" charset="0"/>
              </a:rPr>
              <a:t>DECLARE </a:t>
            </a:r>
            <a:r>
              <a:rPr lang="es-ES" sz="1600" b="1" dirty="0" err="1">
                <a:latin typeface="Courier New" panose="02070309020205020404" pitchFamily="49" charset="0"/>
                <a:ea typeface="Times New Roman" panose="02020603050405020304" pitchFamily="18" charset="0"/>
                <a:cs typeface="Times New Roman" panose="02020603050405020304" pitchFamily="18" charset="0"/>
              </a:rPr>
              <a:t>invoice_total_var</a:t>
            </a:r>
            <a:r>
              <a:rPr lang="es-ES" sz="1600" b="1" dirty="0">
                <a:latin typeface="Courier New" panose="02070309020205020404" pitchFamily="49" charset="0"/>
                <a:ea typeface="Times New Roman" panose="02020603050405020304" pitchFamily="18" charset="0"/>
                <a:cs typeface="Times New Roman" panose="02020603050405020304" pitchFamily="18" charset="0"/>
              </a:rPr>
              <a:t> DECIMAL(9,2);</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a:spcBef>
                <a:spcPct val="0"/>
              </a:spcBef>
              <a:spcAft>
                <a:spcPct val="0"/>
              </a:spcAft>
              <a:tabLst>
                <a:tab pos="6515100" algn="l"/>
              </a:tabLst>
            </a:pPr>
            <a:r>
              <a:rPr lang="es-ES" sz="1600" b="1" dirty="0">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DECLARE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row_not_found</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TINYINT DEFAULT FALSE;</a:t>
            </a:r>
          </a:p>
          <a:p>
            <a:pPr>
              <a:spcBef>
                <a:spcPct val="0"/>
              </a:spcBef>
              <a:spcAft>
                <a:spcPct val="0"/>
              </a:spcAft>
              <a:tabLst>
                <a:tab pos="65151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DECLARE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update_count</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INT DEFAULT 0;</a:t>
            </a:r>
          </a:p>
          <a:p>
            <a:pPr>
              <a:spcBef>
                <a:spcPct val="0"/>
              </a:spcBef>
              <a:spcAft>
                <a:spcPct val="0"/>
              </a:spcAft>
              <a:tabLst>
                <a:tab pos="65151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a:t>
            </a:r>
          </a:p>
          <a:p>
            <a:pPr>
              <a:spcBef>
                <a:spcPct val="0"/>
              </a:spcBef>
              <a:spcAft>
                <a:spcPct val="0"/>
              </a:spcAft>
              <a:tabLst>
                <a:tab pos="65151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DECLARE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invoices_cursor</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CURSOR FOR</a:t>
            </a:r>
          </a:p>
          <a:p>
            <a:pPr>
              <a:spcBef>
                <a:spcPct val="0"/>
              </a:spcBef>
              <a:spcAft>
                <a:spcPct val="0"/>
              </a:spcAft>
              <a:tabLst>
                <a:tab pos="65151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SELECT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invoice_id</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invoice_total</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FROM invoices</a:t>
            </a:r>
          </a:p>
          <a:p>
            <a:pPr>
              <a:spcBef>
                <a:spcPct val="0"/>
              </a:spcBef>
              <a:spcAft>
                <a:spcPct val="0"/>
              </a:spcAft>
              <a:tabLst>
                <a:tab pos="65151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WHERE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invoice_total</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payment_total</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credit_total</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&gt; 0;</a:t>
            </a:r>
          </a:p>
          <a:p>
            <a:pPr>
              <a:spcBef>
                <a:spcPct val="0"/>
              </a:spcBef>
              <a:spcAft>
                <a:spcPct val="0"/>
              </a:spcAft>
              <a:tabLst>
                <a:tab pos="65151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a:t>
            </a:r>
          </a:p>
          <a:p>
            <a:pPr>
              <a:spcBef>
                <a:spcPct val="0"/>
              </a:spcBef>
              <a:spcAft>
                <a:spcPct val="0"/>
              </a:spcAft>
              <a:tabLst>
                <a:tab pos="65151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DECLARE CONTINUE HANDLER FOR NOT FOUND</a:t>
            </a:r>
          </a:p>
          <a:p>
            <a:pPr>
              <a:spcBef>
                <a:spcPct val="0"/>
              </a:spcBef>
              <a:spcAft>
                <a:spcPct val="0"/>
              </a:spcAft>
              <a:tabLst>
                <a:tab pos="65151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SET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row_not_found</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 TRUE;</a:t>
            </a:r>
          </a:p>
          <a:p>
            <a:pPr>
              <a:spcBef>
                <a:spcPct val="0"/>
              </a:spcBef>
              <a:spcAft>
                <a:spcPct val="0"/>
              </a:spcAft>
              <a:tabLst>
                <a:tab pos="65151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a:t>
            </a:r>
          </a:p>
          <a:p>
            <a:pPr>
              <a:spcBef>
                <a:spcPct val="0"/>
              </a:spcBef>
              <a:spcAft>
                <a:spcPct val="0"/>
              </a:spcAft>
              <a:tabLst>
                <a:tab pos="65151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OPEN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invoices_cursor</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p>
          <a:p>
            <a:pPr>
              <a:spcBef>
                <a:spcPct val="0"/>
              </a:spcBef>
              <a:spcAft>
                <a:spcPct val="0"/>
              </a:spcAft>
              <a:tabLst>
                <a:tab pos="65151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a:t>
            </a:r>
          </a:p>
          <a:p>
            <a:endParaRPr lang="en-US" sz="2400" dirty="0"/>
          </a:p>
        </p:txBody>
      </p:sp>
      <p:sp>
        <p:nvSpPr>
          <p:cNvPr id="5" name="Footer Placeholder 4">
            <a:extLst>
              <a:ext uri="{FF2B5EF4-FFF2-40B4-BE49-F238E27FC236}">
                <a16:creationId xmlns:a16="http://schemas.microsoft.com/office/drawing/2014/main" id="{ECEC2C3F-A53D-41D0-B7DE-0E96B109EEFE}"/>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CD611F19-3BA3-4063-BE6C-477D6275F1E0}"/>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144</a:t>
            </a:fld>
            <a:endParaRPr lang="en-US">
              <a:solidFill>
                <a:schemeClr val="bg1"/>
              </a:solidFill>
            </a:endParaRPr>
          </a:p>
        </p:txBody>
      </p:sp>
    </p:spTree>
    <p:extLst>
      <p:ext uri="{BB962C8B-B14F-4D97-AF65-F5344CB8AC3E}">
        <p14:creationId xmlns:p14="http://schemas.microsoft.com/office/powerpoint/2010/main" val="62501371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8124-5FBD-48B1-8CC6-F66884DCD35D}"/>
              </a:ext>
            </a:extLst>
          </p:cNvPr>
          <p:cNvSpPr>
            <a:spLocks noGrp="1"/>
          </p:cNvSpPr>
          <p:nvPr>
            <p:ph type="title"/>
          </p:nvPr>
        </p:nvSpPr>
        <p:spPr>
          <a:xfrm>
            <a:off x="621502" y="196429"/>
            <a:ext cx="7315200" cy="861774"/>
          </a:xfrm>
        </p:spPr>
        <p:txBody>
          <a:bodyPr/>
          <a:lstStyle>
            <a:defPPr/>
          </a:lstStyle>
          <a:p>
            <a:pPr marL="0" marR="0">
              <a:spcBef>
                <a:spcPct val="0"/>
              </a:spcBef>
              <a:spcAft>
                <a:spcPts val="600"/>
              </a:spcAft>
              <a:tabLst>
                <a:tab pos="1371600" algn="l"/>
              </a:tabLst>
            </a:pPr>
            <a:r>
              <a:rPr lang="en-US" sz="2800">
                <a:latin typeface="Arial" pitchFamily="34" charset="0"/>
                <a:ea typeface="Times New Roman" panose="02020603050405020304" pitchFamily="18" charset="0"/>
                <a:cs typeface="Times New Roman" panose="02020603050405020304" pitchFamily="18" charset="0"/>
              </a:rPr>
              <a:t>A stored procedure that uses a cursor (continued)</a:t>
            </a:r>
            <a:endParaRPr lang="en-US" sz="2800"/>
          </a:p>
        </p:txBody>
      </p:sp>
      <p:sp>
        <p:nvSpPr>
          <p:cNvPr id="3" name="Text Placeholder 2">
            <a:extLst>
              <a:ext uri="{FF2B5EF4-FFF2-40B4-BE49-F238E27FC236}">
                <a16:creationId xmlns:a16="http://schemas.microsoft.com/office/drawing/2014/main" id="{E078A089-75E6-4DF0-B1CB-60C497E4B059}"/>
              </a:ext>
            </a:extLst>
          </p:cNvPr>
          <p:cNvSpPr>
            <a:spLocks noGrp="1"/>
          </p:cNvSpPr>
          <p:nvPr>
            <p:ph type="body" sz="quarter" idx="15"/>
          </p:nvPr>
        </p:nvSpPr>
        <p:spPr>
          <a:xfrm>
            <a:off x="494502" y="1279688"/>
            <a:ext cx="8268498" cy="3368512"/>
          </a:xfrm>
        </p:spPr>
        <p:txBody>
          <a:bodyPr/>
          <a:lstStyle>
            <a:defPPr/>
          </a:lstStyle>
          <a:p>
            <a:pPr lvl="0">
              <a:spcBef>
                <a:spcPct val="0"/>
              </a:spcBef>
              <a:spcAft>
                <a:spcPct val="0"/>
              </a:spcAft>
              <a:tabLst>
                <a:tab pos="65151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WHILE </a:t>
            </a:r>
            <a:r>
              <a:rPr lang="en-US" sz="16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row_not_found</a:t>
            </a:r>
            <a:r>
              <a:rPr lang="en-US" sz="16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 FALSE DO</a:t>
            </a:r>
          </a:p>
          <a:p>
            <a:pPr lvl="0">
              <a:spcBef>
                <a:spcPct val="0"/>
              </a:spcBef>
              <a:spcAft>
                <a:spcPct val="0"/>
              </a:spcAft>
              <a:tabLst>
                <a:tab pos="6515100" algn="l"/>
              </a:tabLst>
            </a:pPr>
            <a:r>
              <a:rPr lang="en-US" sz="16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FETCH </a:t>
            </a:r>
            <a:r>
              <a:rPr lang="en-US" sz="16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invoices_cursor</a:t>
            </a:r>
            <a:r>
              <a:rPr lang="en-US" sz="16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INTO </a:t>
            </a:r>
            <a:r>
              <a:rPr lang="en-US" sz="16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invoice_id_var</a:t>
            </a:r>
            <a:r>
              <a:rPr lang="en-US" sz="16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invoice_total_var</a:t>
            </a:r>
            <a:r>
              <a:rPr lang="en-US" sz="16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p>
          <a:p>
            <a:pPr lvl="0">
              <a:spcBef>
                <a:spcPct val="0"/>
              </a:spcBef>
              <a:spcAft>
                <a:spcPct val="0"/>
              </a:spcAft>
              <a:tabLst>
                <a:tab pos="6515100" algn="l"/>
              </a:tabLst>
            </a:pPr>
            <a:endParaRPr lang="en-US" sz="16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endParaRPr>
          </a:p>
          <a:p>
            <a:pPr lvl="0">
              <a:spcBef>
                <a:spcPct val="0"/>
              </a:spcBef>
              <a:spcAft>
                <a:spcPct val="0"/>
              </a:spcAft>
              <a:tabLst>
                <a:tab pos="65151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IF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invoice_total_var</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&gt; 1000 THEN</a:t>
            </a:r>
          </a:p>
          <a:p>
            <a:pPr>
              <a:spcBef>
                <a:spcPct val="0"/>
              </a:spcBef>
              <a:spcAft>
                <a:spcPct val="0"/>
              </a:spcAft>
              <a:tabLst>
                <a:tab pos="65151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UPDATE invoices</a:t>
            </a:r>
          </a:p>
          <a:p>
            <a:pPr>
              <a:spcBef>
                <a:spcPct val="0"/>
              </a:spcBef>
              <a:spcAft>
                <a:spcPct val="0"/>
              </a:spcAft>
              <a:tabLst>
                <a:tab pos="65151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SET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credit_total</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credit_total</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invoice_total</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 .1)</a:t>
            </a:r>
          </a:p>
          <a:p>
            <a:pPr>
              <a:spcBef>
                <a:spcPct val="0"/>
              </a:spcBef>
              <a:spcAft>
                <a:spcPct val="0"/>
              </a:spcAft>
              <a:tabLst>
                <a:tab pos="65151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WHERE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invoice_id</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invoice_id_var</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p>
          <a:p>
            <a:pPr>
              <a:spcBef>
                <a:spcPct val="0"/>
              </a:spcBef>
              <a:spcAft>
                <a:spcPct val="0"/>
              </a:spcAft>
              <a:tabLst>
                <a:tab pos="65151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SET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update_count</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update_count</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+ 1;</a:t>
            </a:r>
          </a:p>
          <a:p>
            <a:pPr>
              <a:spcBef>
                <a:spcPct val="0"/>
              </a:spcBef>
              <a:spcAft>
                <a:spcPct val="0"/>
              </a:spcAft>
              <a:tabLst>
                <a:tab pos="65151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END IF;</a:t>
            </a:r>
          </a:p>
          <a:p>
            <a:pPr>
              <a:spcBef>
                <a:spcPct val="0"/>
              </a:spcBef>
              <a:spcAft>
                <a:spcPct val="0"/>
              </a:spcAft>
              <a:tabLst>
                <a:tab pos="65151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END WHILE;</a:t>
            </a:r>
          </a:p>
          <a:p>
            <a:pPr>
              <a:spcBef>
                <a:spcPct val="0"/>
              </a:spcBef>
              <a:spcAft>
                <a:spcPct val="0"/>
              </a:spcAft>
              <a:tabLst>
                <a:tab pos="65151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a:t>
            </a:r>
          </a:p>
          <a:p>
            <a:pPr>
              <a:spcBef>
                <a:spcPct val="0"/>
              </a:spcBef>
              <a:spcAft>
                <a:spcPct val="0"/>
              </a:spcAft>
              <a:tabLst>
                <a:tab pos="65151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CLOSE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invoices_cursor</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p>
          <a:p>
            <a:pPr>
              <a:spcBef>
                <a:spcPct val="0"/>
              </a:spcBef>
              <a:spcAft>
                <a:spcPct val="0"/>
              </a:spcAft>
              <a:tabLst>
                <a:tab pos="65151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a:t>
            </a:r>
          </a:p>
          <a:p>
            <a:pPr>
              <a:spcBef>
                <a:spcPct val="0"/>
              </a:spcBef>
              <a:spcAft>
                <a:spcPct val="0"/>
              </a:spcAft>
              <a:tabLst>
                <a:tab pos="65151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SELECT CONCAT(</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update_count</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 row(s) updated.');</a:t>
            </a:r>
          </a:p>
          <a:p>
            <a:pPr>
              <a:spcBef>
                <a:spcPct val="0"/>
              </a:spcBef>
              <a:spcAft>
                <a:spcPct val="0"/>
              </a:spcAft>
              <a:tabLst>
                <a:tab pos="65151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END//</a:t>
            </a:r>
            <a:endParaRPr lang="en-US" sz="1600" dirty="0"/>
          </a:p>
        </p:txBody>
      </p:sp>
      <p:sp>
        <p:nvSpPr>
          <p:cNvPr id="4" name="Text Placeholder 3">
            <a:extLst>
              <a:ext uri="{FF2B5EF4-FFF2-40B4-BE49-F238E27FC236}">
                <a16:creationId xmlns:a16="http://schemas.microsoft.com/office/drawing/2014/main" id="{5449CF90-528D-4642-BD6E-77C04091FFCF}"/>
              </a:ext>
            </a:extLst>
          </p:cNvPr>
          <p:cNvSpPr>
            <a:spLocks noGrp="1"/>
          </p:cNvSpPr>
          <p:nvPr>
            <p:ph type="body" sz="quarter" idx="14"/>
          </p:nvPr>
        </p:nvSpPr>
        <p:spPr>
          <a:xfrm>
            <a:off x="2819400" y="4946598"/>
            <a:ext cx="4201212" cy="457200"/>
          </a:xfrm>
        </p:spPr>
        <p:txBody>
          <a:bodyPr/>
          <a:lstStyle>
            <a:defPPr/>
          </a:lstStyle>
          <a:p>
            <a:pPr>
              <a:spcBef>
                <a:spcPts val="900"/>
              </a:spcBef>
              <a:spcAft>
                <a:spcPts val="600"/>
              </a:spcAft>
              <a:tabLst>
                <a:tab pos="1371600" algn="l"/>
              </a:tabLst>
            </a:pPr>
            <a:r>
              <a:rPr lang="en-US" sz="2000">
                <a:latin typeface="Arial" pitchFamily="34" charset="0"/>
                <a:ea typeface="Times New Roman" panose="02020603050405020304" pitchFamily="18" charset="0"/>
                <a:cs typeface="Times New Roman" panose="02020603050405020304" pitchFamily="18" charset="0"/>
              </a:rPr>
              <a:t>The response from the system</a:t>
            </a:r>
          </a:p>
        </p:txBody>
      </p:sp>
      <p:sp>
        <p:nvSpPr>
          <p:cNvPr id="6" name="Date Placeholder 5">
            <a:extLst>
              <a:ext uri="{FF2B5EF4-FFF2-40B4-BE49-F238E27FC236}">
                <a16:creationId xmlns:a16="http://schemas.microsoft.com/office/drawing/2014/main" id="{7FB5DF41-1E56-4EE6-88BC-5EB7FE3CFE4E}"/>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7" name="Footer Placeholder 6">
            <a:extLst>
              <a:ext uri="{FF2B5EF4-FFF2-40B4-BE49-F238E27FC236}">
                <a16:creationId xmlns:a16="http://schemas.microsoft.com/office/drawing/2014/main" id="{8AA01283-22FE-4A98-8FF5-E0AE2C86E25E}"/>
              </a:ext>
            </a:extLst>
          </p:cNvPr>
          <p:cNvSpPr>
            <a:spLocks noGrp="1"/>
          </p:cNvSpPr>
          <p:nvPr>
            <p:ph type="ftr" sz="quarter" idx="11"/>
          </p:nvPr>
        </p:nvSpPr>
        <p:spPr/>
        <p:txBody>
          <a:bodyPr/>
          <a:lstStyle>
            <a:defPPr/>
          </a:lstStyle>
          <a:p>
            <a:pPr>
              <a:defRPr/>
            </a:pPr>
            <a:r>
              <a:rPr lang="en-US"/>
              <a:t>© 2019, Mike Murach &amp; Associates, Inc.</a:t>
            </a:r>
          </a:p>
        </p:txBody>
      </p:sp>
      <p:sp>
        <p:nvSpPr>
          <p:cNvPr id="8" name="Slide Number Placeholder 7">
            <a:extLst>
              <a:ext uri="{FF2B5EF4-FFF2-40B4-BE49-F238E27FC236}">
                <a16:creationId xmlns:a16="http://schemas.microsoft.com/office/drawing/2014/main" id="{29AEA30D-388C-4877-AB6F-D2F4A96D9B6D}"/>
              </a:ext>
            </a:extLst>
          </p:cNvPr>
          <p:cNvSpPr>
            <a:spLocks noGrp="1"/>
          </p:cNvSpPr>
          <p:nvPr>
            <p:ph type="sldNum" sz="quarter" idx="12"/>
          </p:nvPr>
        </p:nvSpPr>
        <p:spPr/>
        <p:txBody>
          <a:bodyPr/>
          <a:lstStyle>
            <a:defPPr/>
          </a:lstStyle>
          <a:p>
            <a:pPr>
              <a:defRPr/>
            </a:pPr>
            <a:endParaRPr lang="en-US"/>
          </a:p>
          <a:p>
            <a:pPr algn="r">
              <a:defRPr/>
            </a:pPr>
            <a:r>
              <a:rPr lang="en-US" sz="900">
                <a:solidFill>
                  <a:schemeClr val="bg1"/>
                </a:solidFill>
                <a:latin typeface="Arial Narrow" panose="020B0606020202030204" pitchFamily="34" charset="0"/>
              </a:rPr>
              <a:t>C13, Slide </a:t>
            </a:r>
            <a:fld id="{5ECE9829-65B2-40C6-AEFF-7C648FF56A9C}" type="slidenum">
              <a:rPr lang="en-US" sz="900" smtClean="0">
                <a:solidFill>
                  <a:schemeClr val="bg1"/>
                </a:solidFill>
                <a:latin typeface="Arial Narrow" panose="020B0606020202030204" pitchFamily="34" charset="0"/>
              </a:rPr>
              <a:pPr algn="r">
                <a:defRPr/>
              </a:pPr>
              <a:t>145</a:t>
            </a:fld>
            <a:endParaRPr lang="en-US" sz="900">
              <a:solidFill>
                <a:schemeClr val="bg1"/>
              </a:solidFill>
              <a:latin typeface="Arial Narrow" panose="020B0606020202030204" pitchFamily="34" charset="0"/>
            </a:endParaRPr>
          </a:p>
        </p:txBody>
      </p:sp>
      <p:pic>
        <p:nvPicPr>
          <p:cNvPr id="10" name="Content Placeholder 9">
            <a:extLst>
              <a:ext uri="{FF2B5EF4-FFF2-40B4-BE49-F238E27FC236}">
                <a16:creationId xmlns:a16="http://schemas.microsoft.com/office/drawing/2014/main" id="{C1611CAD-44AE-4992-AE1F-2B7EDAA5FCEE}"/>
              </a:ext>
            </a:extLst>
          </p:cNvPr>
          <p:cNvPicPr>
            <a:picLocks noGrp="1" noChangeAspect="1"/>
          </p:cNvPicPr>
          <p:nvPr>
            <p:ph sz="quarter" idx="13"/>
          </p:nvPr>
        </p:nvPicPr>
        <p:blipFill>
          <a:blip r:embed="rId2"/>
          <a:stretch>
            <a:fillRect/>
          </a:stretch>
        </p:blipFill>
        <p:spPr>
          <a:xfrm>
            <a:off x="3034645" y="5624426"/>
            <a:ext cx="4690364" cy="725314"/>
          </a:xfrm>
          <a:prstGeom prst="rect">
            <a:avLst/>
          </a:prstGeom>
        </p:spPr>
      </p:pic>
    </p:spTree>
    <p:extLst>
      <p:ext uri="{BB962C8B-B14F-4D97-AF65-F5344CB8AC3E}">
        <p14:creationId xmlns:p14="http://schemas.microsoft.com/office/powerpoint/2010/main" val="1314100038"/>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C6104-9A29-439A-ADE9-E8CB5C8EB3D9}"/>
              </a:ext>
            </a:extLst>
          </p:cNvPr>
          <p:cNvSpPr>
            <a:spLocks noGrp="1"/>
          </p:cNvSpPr>
          <p:nvPr>
            <p:ph type="title"/>
          </p:nvPr>
        </p:nvSpPr>
        <p:spPr>
          <a:xfrm>
            <a:off x="609600" y="361891"/>
            <a:ext cx="7315200" cy="430887"/>
          </a:xfrm>
        </p:spPr>
        <p:txBody>
          <a:bodyPr/>
          <a:lstStyle>
            <a:defPPr/>
          </a:lstStyle>
          <a:p>
            <a:pPr marL="0" marR="0">
              <a:spcBef>
                <a:spcPct val="0"/>
              </a:spcBef>
              <a:spcAft>
                <a:spcPts val="600"/>
              </a:spcAft>
              <a:tabLst>
                <a:tab pos="1371600" algn="l"/>
              </a:tabLst>
            </a:pPr>
            <a:r>
              <a:rPr lang="en-US" sz="2800">
                <a:latin typeface="Arial" pitchFamily="34" charset="0"/>
                <a:ea typeface="Times New Roman" panose="02020603050405020304" pitchFamily="18" charset="0"/>
                <a:cs typeface="Times New Roman" panose="02020603050405020304" pitchFamily="18" charset="0"/>
              </a:rPr>
              <a:t>Commonly used MySQL error codes</a:t>
            </a:r>
            <a:endParaRPr lang="en-US" sz="2800"/>
          </a:p>
        </p:txBody>
      </p:sp>
      <p:sp>
        <p:nvSpPr>
          <p:cNvPr id="3" name="Text Placeholder 2">
            <a:extLst>
              <a:ext uri="{FF2B5EF4-FFF2-40B4-BE49-F238E27FC236}">
                <a16:creationId xmlns:a16="http://schemas.microsoft.com/office/drawing/2014/main" id="{5278BA73-D4DD-45F1-A49B-20E7F4EA3EEA}"/>
              </a:ext>
            </a:extLst>
          </p:cNvPr>
          <p:cNvSpPr>
            <a:spLocks noGrp="1"/>
          </p:cNvSpPr>
          <p:nvPr>
            <p:ph type="body" sz="quarter" idx="13"/>
          </p:nvPr>
        </p:nvSpPr>
        <p:spPr>
          <a:xfrm>
            <a:off x="838200" y="1066800"/>
            <a:ext cx="7467600" cy="5181600"/>
          </a:xfrm>
        </p:spPr>
        <p:txBody>
          <a:bodyPr/>
          <a:lstStyle>
            <a:defPPr/>
          </a:lstStyle>
          <a:p>
            <a:pPr marL="347345" marR="0">
              <a:spcBef>
                <a:spcPts val="600"/>
              </a:spcBef>
              <a:spcAft>
                <a:spcPts val="300"/>
              </a:spcAft>
              <a:tabLst>
                <a:tab pos="1828800" algn="l"/>
                <a:tab pos="1885950" algn="l"/>
                <a:tab pos="3486150" algn="l"/>
              </a:tabLst>
            </a:pPr>
            <a:r>
              <a:rPr lang="en-US" b="1">
                <a:latin typeface="Arial" pitchFamily="34" charset="0"/>
                <a:ea typeface="Times New Roman" panose="02020603050405020304" pitchFamily="18" charset="0"/>
                <a:cs typeface="Times New Roman" panose="02020603050405020304" pitchFamily="18" charset="0"/>
              </a:rPr>
              <a:t>	SQLSTATE</a:t>
            </a:r>
            <a:br>
              <a:rPr lang="en-US" b="1">
                <a:latin typeface="Arial" pitchFamily="34" charset="0"/>
                <a:ea typeface="Times New Roman" panose="02020603050405020304" pitchFamily="18" charset="0"/>
                <a:cs typeface="Times New Roman" panose="02020603050405020304" pitchFamily="18" charset="0"/>
              </a:rPr>
            </a:br>
            <a:r>
              <a:rPr lang="en-US" b="1">
                <a:latin typeface="Arial" pitchFamily="34" charset="0"/>
                <a:ea typeface="Times New Roman" panose="02020603050405020304" pitchFamily="18" charset="0"/>
                <a:cs typeface="Times New Roman" panose="02020603050405020304" pitchFamily="18" charset="0"/>
              </a:rPr>
              <a:t>Error code	code	Occurs when a program…</a:t>
            </a:r>
          </a:p>
          <a:p>
            <a:pPr marL="3486150" marR="0" indent="-3138805">
              <a:spcBef>
                <a:spcPts val="600"/>
              </a:spcBef>
              <a:spcAft>
                <a:spcPts val="600"/>
              </a:spcAft>
              <a:tabLst>
                <a:tab pos="800100" algn="l"/>
                <a:tab pos="1828800" algn="l"/>
                <a:tab pos="188595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1329	02000</a:t>
            </a:r>
            <a:r>
              <a:rPr lang="en-US">
                <a:latin typeface="Times New Roman" pitchFamily="18" charset="0"/>
                <a:ea typeface="Times New Roman" panose="02020603050405020304" pitchFamily="18" charset="0"/>
              </a:rPr>
              <a:t>	</a:t>
            </a:r>
            <a:r>
              <a:rPr lang="en-US" sz="1800">
                <a:latin typeface="Times New Roman" pitchFamily="18" charset="0"/>
                <a:ea typeface="Times New Roman" panose="02020603050405020304" pitchFamily="18" charset="0"/>
              </a:rPr>
              <a:t>attempts to fetch data from a row that doesn’t exist.</a:t>
            </a:r>
          </a:p>
          <a:p>
            <a:pPr marL="3486150" marR="0" indent="-3138805">
              <a:spcBef>
                <a:spcPts val="600"/>
              </a:spcBef>
              <a:spcAft>
                <a:spcPts val="600"/>
              </a:spcAft>
              <a:tabLst>
                <a:tab pos="800100" algn="l"/>
                <a:tab pos="1828800" algn="l"/>
                <a:tab pos="188595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1062	23000</a:t>
            </a:r>
            <a:r>
              <a:rPr lang="en-US">
                <a:latin typeface="Times New Roman" pitchFamily="18" charset="0"/>
                <a:ea typeface="Times New Roman" panose="02020603050405020304" pitchFamily="18" charset="0"/>
              </a:rPr>
              <a:t>	</a:t>
            </a:r>
            <a:r>
              <a:rPr lang="en-US" sz="1800">
                <a:latin typeface="Times New Roman" pitchFamily="18" charset="0"/>
                <a:ea typeface="Times New Roman" panose="02020603050405020304" pitchFamily="18" charset="0"/>
              </a:rPr>
              <a:t>attempts to store duplicate values in a column that has a unique constraint.</a:t>
            </a:r>
          </a:p>
          <a:p>
            <a:pPr marL="3486150" marR="0" indent="-3138805">
              <a:spcBef>
                <a:spcPts val="600"/>
              </a:spcBef>
              <a:spcAft>
                <a:spcPts val="600"/>
              </a:spcAft>
              <a:tabLst>
                <a:tab pos="800100" algn="l"/>
                <a:tab pos="1828800" algn="l"/>
                <a:tab pos="188595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1048	23000</a:t>
            </a:r>
            <a:r>
              <a:rPr lang="en-US">
                <a:latin typeface="Times New Roman" pitchFamily="18" charset="0"/>
                <a:ea typeface="Times New Roman" panose="02020603050405020304" pitchFamily="18" charset="0"/>
              </a:rPr>
              <a:t>	</a:t>
            </a:r>
            <a:r>
              <a:rPr lang="en-US" sz="1800">
                <a:latin typeface="Times New Roman" pitchFamily="18" charset="0"/>
                <a:ea typeface="Times New Roman" panose="02020603050405020304" pitchFamily="18" charset="0"/>
              </a:rPr>
              <a:t>attempts to insert a NULL value into a column that doesn’t accept NULL values.</a:t>
            </a:r>
          </a:p>
          <a:p>
            <a:pPr marL="3486150" marR="0" indent="-3138805">
              <a:spcBef>
                <a:spcPts val="600"/>
              </a:spcBef>
              <a:spcAft>
                <a:spcPts val="600"/>
              </a:spcAft>
              <a:tabLst>
                <a:tab pos="800100" algn="l"/>
                <a:tab pos="1828800" algn="l"/>
                <a:tab pos="188595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1216	23000</a:t>
            </a:r>
            <a:r>
              <a:rPr lang="en-US">
                <a:latin typeface="Times New Roman" pitchFamily="18" charset="0"/>
                <a:ea typeface="Times New Roman" panose="02020603050405020304" pitchFamily="18" charset="0"/>
              </a:rPr>
              <a:t>	</a:t>
            </a:r>
            <a:r>
              <a:rPr lang="en-US" sz="1800">
                <a:latin typeface="Times New Roman" pitchFamily="18" charset="0"/>
                <a:ea typeface="Times New Roman" panose="02020603050405020304" pitchFamily="18" charset="0"/>
              </a:rPr>
              <a:t>attempts to add or update a child row but can’t because of a foreign key constraint.</a:t>
            </a:r>
          </a:p>
          <a:p>
            <a:pPr marL="3486150" marR="0" indent="-3138805">
              <a:spcBef>
                <a:spcPts val="600"/>
              </a:spcBef>
              <a:spcAft>
                <a:spcPts val="900"/>
              </a:spcAft>
              <a:tabLst>
                <a:tab pos="1828800" algn="l"/>
                <a:tab pos="3487738"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1217	23000</a:t>
            </a:r>
            <a:r>
              <a:rPr lang="en-US" sz="1000">
                <a:latin typeface="Times New Roman" pitchFamily="18" charset="0"/>
                <a:ea typeface="Times New Roman" panose="02020603050405020304" pitchFamily="18" charset="0"/>
              </a:rPr>
              <a:t>	</a:t>
            </a:r>
            <a:r>
              <a:rPr lang="en-US" sz="1800">
                <a:latin typeface="Times New Roman" pitchFamily="18" charset="0"/>
                <a:ea typeface="Times New Roman" panose="02020603050405020304" pitchFamily="18" charset="0"/>
              </a:rPr>
              <a:t>attempts to delete or update a parent row but can’t because of a foreign key constraint.</a:t>
            </a:r>
            <a:endParaRPr lang="en-US" sz="900">
              <a:latin typeface="Times New Roman" pitchFamily="18" charset="0"/>
              <a:ea typeface="Times New Roman" panose="02020603050405020304" pitchFamily="18" charset="0"/>
            </a:endParaRPr>
          </a:p>
          <a:p>
            <a:endParaRPr lang="en-US"/>
          </a:p>
        </p:txBody>
      </p:sp>
      <p:sp>
        <p:nvSpPr>
          <p:cNvPr id="5" name="Footer Placeholder 4">
            <a:extLst>
              <a:ext uri="{FF2B5EF4-FFF2-40B4-BE49-F238E27FC236}">
                <a16:creationId xmlns:a16="http://schemas.microsoft.com/office/drawing/2014/main" id="{B37BA45D-6661-414B-AF74-8FB35BFE4770}"/>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46762B37-6E07-4B02-911C-3399BCFC3F28}"/>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146</a:t>
            </a:fld>
            <a:endParaRPr lang="en-US">
              <a:solidFill>
                <a:schemeClr val="bg1"/>
              </a:solidFill>
            </a:endParaRPr>
          </a:p>
        </p:txBody>
      </p:sp>
      <p:sp>
        <p:nvSpPr>
          <p:cNvPr id="7" name="Rectangle 6">
            <a:extLst>
              <a:ext uri="{FF2B5EF4-FFF2-40B4-BE49-F238E27FC236}">
                <a16:creationId xmlns:a16="http://schemas.microsoft.com/office/drawing/2014/main" id="{861A3B1B-E5F1-4AC1-ACC0-1883A753286D}"/>
              </a:ext>
            </a:extLst>
          </p:cNvPr>
          <p:cNvSpPr/>
          <p:nvPr/>
        </p:nvSpPr>
        <p:spPr>
          <a:xfrm>
            <a:off x="793815" y="5974378"/>
            <a:ext cx="7556369" cy="400110"/>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2000"/>
              <a:t> MySQL codes are typically more useful since they’re more specific</a:t>
            </a:r>
          </a:p>
        </p:txBody>
      </p:sp>
    </p:spTree>
    <p:extLst>
      <p:ext uri="{BB962C8B-B14F-4D97-AF65-F5344CB8AC3E}">
        <p14:creationId xmlns:p14="http://schemas.microsoft.com/office/powerpoint/2010/main" val="337560393"/>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403A1-09F7-4CFA-9B70-C5E4C19676D1}"/>
              </a:ext>
            </a:extLst>
          </p:cNvPr>
          <p:cNvSpPr>
            <a:spLocks noGrp="1"/>
          </p:cNvSpPr>
          <p:nvPr>
            <p:ph type="title"/>
          </p:nvPr>
        </p:nvSpPr>
        <p:spPr>
          <a:xfrm>
            <a:off x="914400" y="594212"/>
            <a:ext cx="7315200" cy="430887"/>
          </a:xfrm>
        </p:spPr>
        <p:txBody>
          <a:bodyPr/>
          <a:lstStyle>
            <a:defPPr/>
          </a:lstStyle>
          <a:p>
            <a:pPr marL="0" marR="0">
              <a:spcBef>
                <a:spcPts val="600"/>
              </a:spcBef>
              <a:spcAft>
                <a:spcPts val="600"/>
              </a:spcAft>
              <a:tabLst>
                <a:tab pos="1371600" algn="l"/>
              </a:tabLst>
            </a:pPr>
            <a:r>
              <a:rPr lang="en-US" sz="2800">
                <a:latin typeface="Arial" pitchFamily="34" charset="0"/>
                <a:ea typeface="Times New Roman" panose="02020603050405020304" pitchFamily="18" charset="0"/>
                <a:cs typeface="Times New Roman" panose="02020603050405020304" pitchFamily="18" charset="0"/>
              </a:rPr>
              <a:t>Built-in named conditions</a:t>
            </a:r>
            <a:endParaRPr lang="en-US" sz="2800"/>
          </a:p>
        </p:txBody>
      </p:sp>
      <p:pic>
        <p:nvPicPr>
          <p:cNvPr id="7" name="Picture 6">
            <a:extLst>
              <a:ext uri="{FF2B5EF4-FFF2-40B4-BE49-F238E27FC236}">
                <a16:creationId xmlns:a16="http://schemas.microsoft.com/office/drawing/2014/main" id="{5DB08177-0923-4CFB-BCBC-721EDDA9BF9E}"/>
              </a:ext>
            </a:extLst>
          </p:cNvPr>
          <p:cNvPicPr>
            <a:picLocks noChangeAspect="1"/>
          </p:cNvPicPr>
          <p:nvPr/>
        </p:nvPicPr>
        <p:blipFill>
          <a:blip r:embed="rId2"/>
          <a:stretch>
            <a:fillRect/>
          </a:stretch>
        </p:blipFill>
        <p:spPr>
          <a:xfrm>
            <a:off x="533400" y="1636629"/>
            <a:ext cx="7467600" cy="2079792"/>
          </a:xfrm>
          <a:prstGeom prst="rect">
            <a:avLst/>
          </a:prstGeom>
        </p:spPr>
      </p:pic>
      <p:sp>
        <p:nvSpPr>
          <p:cNvPr id="4" name="Date Placeholder 3">
            <a:extLst>
              <a:ext uri="{FF2B5EF4-FFF2-40B4-BE49-F238E27FC236}">
                <a16:creationId xmlns:a16="http://schemas.microsoft.com/office/drawing/2014/main" id="{8DA234DC-4A04-484F-95ED-1C5B52FAA9C3}"/>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A47FD73A-5DAA-4C1C-BD3E-3C388B726410}"/>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D87057D4-E830-4AEA-846C-7FBCF5C10A79}"/>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147</a:t>
            </a:fld>
            <a:endParaRPr lang="en-US">
              <a:solidFill>
                <a:schemeClr val="bg1"/>
              </a:solidFill>
            </a:endParaRPr>
          </a:p>
        </p:txBody>
      </p:sp>
      <p:sp>
        <p:nvSpPr>
          <p:cNvPr id="8" name="Rectangle 7">
            <a:extLst>
              <a:ext uri="{FF2B5EF4-FFF2-40B4-BE49-F238E27FC236}">
                <a16:creationId xmlns:a16="http://schemas.microsoft.com/office/drawing/2014/main" id="{8F078E0E-58E8-4104-A66A-B2DFBFD07FCD}"/>
              </a:ext>
            </a:extLst>
          </p:cNvPr>
          <p:cNvSpPr/>
          <p:nvPr/>
        </p:nvSpPr>
        <p:spPr>
          <a:xfrm>
            <a:off x="381000" y="4139872"/>
            <a:ext cx="7543800" cy="861774"/>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690245" marR="0" indent="-342900">
              <a:spcBef>
                <a:spcPts val="600"/>
              </a:spcBef>
              <a:spcAft>
                <a:spcPts val="600"/>
              </a:spcAft>
              <a:buFont typeface="Arial" pitchFamily="34" charset="0"/>
              <a:buChar char="•"/>
              <a:tabLst>
                <a:tab pos="800100" algn="l"/>
                <a:tab pos="1828800" algn="l"/>
                <a:tab pos="1885950" algn="l"/>
              </a:tabLst>
            </a:pPr>
            <a:r>
              <a:rPr lang="en-US" sz="2000" b="1">
                <a:latin typeface="Courier New" panose="02070309020205020404" pitchFamily="49" charset="0"/>
                <a:ea typeface="Times New Roman" panose="02020603050405020304" pitchFamily="18" charset="0"/>
                <a:cs typeface="Times New Roman" panose="02020603050405020304" pitchFamily="18" charset="0"/>
              </a:rPr>
              <a:t>NOT FOUND </a:t>
            </a:r>
            <a:r>
              <a:rPr lang="en-US" sz="2000">
                <a:latin typeface="+mn-lt"/>
                <a:ea typeface="Times New Roman" panose="02020603050405020304" pitchFamily="18" charset="0"/>
                <a:cs typeface="Times New Roman" panose="02020603050405020304" pitchFamily="18" charset="0"/>
              </a:rPr>
              <a:t>corresponds with MySQL error code 1329</a:t>
            </a:r>
          </a:p>
          <a:p>
            <a:pPr marL="690245" marR="0" indent="-342900">
              <a:spcBef>
                <a:spcPts val="600"/>
              </a:spcBef>
              <a:spcAft>
                <a:spcPts val="600"/>
              </a:spcAft>
              <a:buFont typeface="Arial" pitchFamily="34" charset="0"/>
              <a:buChar char="•"/>
              <a:tabLst>
                <a:tab pos="800100" algn="l"/>
                <a:tab pos="1828800" algn="l"/>
                <a:tab pos="1885950" algn="l"/>
              </a:tabLst>
            </a:pPr>
            <a:r>
              <a:rPr lang="en-US" sz="2000" b="1">
                <a:latin typeface="Courier New" panose="02070309020205020404" pitchFamily="49" charset="0"/>
                <a:ea typeface="Times New Roman" panose="02020603050405020304" pitchFamily="18" charset="0"/>
                <a:cs typeface="Courier New" panose="02070309020205020404" pitchFamily="49" charset="0"/>
              </a:rPr>
              <a:t>SQLWARNING</a:t>
            </a:r>
            <a:r>
              <a:rPr lang="en-US" sz="2000">
                <a:latin typeface="+mn-lt"/>
                <a:ea typeface="Times New Roman" panose="02020603050405020304" pitchFamily="18" charset="0"/>
                <a:cs typeface="Times New Roman" panose="02020603050405020304" pitchFamily="18" charset="0"/>
              </a:rPr>
              <a:t> catches both errors and warnings</a:t>
            </a:r>
          </a:p>
        </p:txBody>
      </p:sp>
    </p:spTree>
    <p:extLst>
      <p:ext uri="{BB962C8B-B14F-4D97-AF65-F5344CB8AC3E}">
        <p14:creationId xmlns:p14="http://schemas.microsoft.com/office/powerpoint/2010/main" val="673134317"/>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F3271-D84A-4679-93CE-F39306CEE0EF}"/>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syntax for declaring a condition handler</a:t>
            </a:r>
            <a:endParaRPr lang="en-US"/>
          </a:p>
        </p:txBody>
      </p:sp>
      <p:sp>
        <p:nvSpPr>
          <p:cNvPr id="3" name="Text Placeholder 2">
            <a:extLst>
              <a:ext uri="{FF2B5EF4-FFF2-40B4-BE49-F238E27FC236}">
                <a16:creationId xmlns:a16="http://schemas.microsoft.com/office/drawing/2014/main" id="{F66E8180-E470-4F26-84CE-9C186434D707}"/>
              </a:ext>
            </a:extLst>
          </p:cNvPr>
          <p:cNvSpPr>
            <a:spLocks noGrp="1"/>
          </p:cNvSpPr>
          <p:nvPr>
            <p:ph type="body" sz="quarter" idx="13"/>
          </p:nvPr>
        </p:nvSpPr>
        <p:spPr>
          <a:xfrm>
            <a:off x="609600" y="1304157"/>
            <a:ext cx="7391400" cy="4876800"/>
          </a:xfrm>
        </p:spPr>
        <p:txBody>
          <a:bodyPr/>
          <a:lstStyle>
            <a:defPPr/>
          </a:lstStyle>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DECLARE {CONTINUE|EXIT} HANDLER </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FOR {</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mysql_error_code|</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SQLSTATE sqlstate_code|</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named_condition</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ts val="60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handler_actions;</a:t>
            </a:r>
          </a:p>
          <a:p>
            <a:endParaRPr lang="en-US" sz="2800"/>
          </a:p>
        </p:txBody>
      </p:sp>
      <p:sp>
        <p:nvSpPr>
          <p:cNvPr id="4" name="Date Placeholder 3">
            <a:extLst>
              <a:ext uri="{FF2B5EF4-FFF2-40B4-BE49-F238E27FC236}">
                <a16:creationId xmlns:a16="http://schemas.microsoft.com/office/drawing/2014/main" id="{5E91AFCF-754F-46C8-977E-B2CF3C52D213}"/>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9A681331-45A9-4C89-AA7D-BED2DB346709}"/>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FCC46F63-F8F9-4EDB-AA43-A1E62CA9BAA9}"/>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148</a:t>
            </a:fld>
            <a:endParaRPr lang="en-US">
              <a:solidFill>
                <a:schemeClr val="bg1"/>
              </a:solidFill>
            </a:endParaRPr>
          </a:p>
        </p:txBody>
      </p:sp>
      <p:sp>
        <p:nvSpPr>
          <p:cNvPr id="7" name="Rectangle 6">
            <a:extLst>
              <a:ext uri="{FF2B5EF4-FFF2-40B4-BE49-F238E27FC236}">
                <a16:creationId xmlns:a16="http://schemas.microsoft.com/office/drawing/2014/main" id="{AE91C3F2-4F0B-451D-84CC-416B9A2A54DD}"/>
              </a:ext>
            </a:extLst>
          </p:cNvPr>
          <p:cNvSpPr/>
          <p:nvPr/>
        </p:nvSpPr>
        <p:spPr>
          <a:xfrm>
            <a:off x="762000" y="3886200"/>
            <a:ext cx="7315200" cy="1323439"/>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2000"/>
              <a:t>To continue execution when an error occurs, use the CONTINUE keyword. </a:t>
            </a:r>
          </a:p>
          <a:p>
            <a:pPr marL="342900" indent="-342900">
              <a:buFont typeface="Arial" pitchFamily="34" charset="0"/>
              <a:buChar char="•"/>
            </a:pPr>
            <a:r>
              <a:rPr lang="en-US" sz="2000"/>
              <a:t>To exit the current block of code when an error occurs, use the EXIT keyword.</a:t>
            </a:r>
          </a:p>
        </p:txBody>
      </p:sp>
    </p:spTree>
    <p:extLst>
      <p:ext uri="{BB962C8B-B14F-4D97-AF65-F5344CB8AC3E}">
        <p14:creationId xmlns:p14="http://schemas.microsoft.com/office/powerpoint/2010/main" val="955361916"/>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D8C99-78C7-455C-8058-BE3CF265ADAD}"/>
              </a:ext>
            </a:extLst>
          </p:cNvPr>
          <p:cNvSpPr>
            <a:spLocks noGrp="1"/>
          </p:cNvSpPr>
          <p:nvPr>
            <p:ph type="title"/>
          </p:nvPr>
        </p:nvSpPr>
        <p:spPr>
          <a:xfrm>
            <a:off x="685800" y="545068"/>
            <a:ext cx="7315200" cy="738664"/>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How to declare a condition handler </a:t>
            </a:r>
            <a:br>
              <a:rPr lang="en-US">
                <a:latin typeface="Arial" pitchFamily="34" charset="0"/>
                <a:ea typeface="Times New Roman" panose="02020603050405020304" pitchFamily="18" charset="0"/>
                <a:cs typeface="Times New Roman" panose="02020603050405020304" pitchFamily="18" charset="0"/>
              </a:rPr>
            </a:br>
            <a:r>
              <a:rPr lang="en-US">
                <a:latin typeface="Arial" pitchFamily="34" charset="0"/>
                <a:ea typeface="Times New Roman" panose="02020603050405020304" pitchFamily="18" charset="0"/>
                <a:cs typeface="Times New Roman" panose="02020603050405020304" pitchFamily="18" charset="0"/>
              </a:rPr>
              <a:t>for a MySQL error code</a:t>
            </a:r>
            <a:endParaRPr lang="en-US"/>
          </a:p>
        </p:txBody>
      </p:sp>
      <p:sp>
        <p:nvSpPr>
          <p:cNvPr id="3" name="Text Placeholder 2">
            <a:extLst>
              <a:ext uri="{FF2B5EF4-FFF2-40B4-BE49-F238E27FC236}">
                <a16:creationId xmlns:a16="http://schemas.microsoft.com/office/drawing/2014/main" id="{3B56FAD2-8127-40FA-8EA9-19FEE918F70B}"/>
              </a:ext>
            </a:extLst>
          </p:cNvPr>
          <p:cNvSpPr>
            <a:spLocks noGrp="1"/>
          </p:cNvSpPr>
          <p:nvPr>
            <p:ph type="body" sz="quarter" idx="13"/>
          </p:nvPr>
        </p:nvSpPr>
        <p:spPr>
          <a:xfrm>
            <a:off x="718008" y="1676400"/>
            <a:ext cx="7391400" cy="4495800"/>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DECLARE CONTINUE HANDLER FOR 1329</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row_not_found = TRUE</a:t>
            </a:r>
          </a:p>
          <a:p>
            <a:pPr>
              <a:spcBef>
                <a:spcPts val="6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How to declare a condition handler </a:t>
            </a:r>
            <a:br>
              <a:rPr lang="en-US" sz="2400" b="1">
                <a:solidFill>
                  <a:srgbClr val="000099"/>
                </a:solidFill>
                <a:latin typeface="Arial" pitchFamily="34" charset="0"/>
                <a:ea typeface="Times New Roman" panose="02020603050405020304" pitchFamily="18" charset="0"/>
                <a:cs typeface="Times New Roman" panose="02020603050405020304" pitchFamily="18" charset="0"/>
              </a:rPr>
            </a:br>
            <a:r>
              <a:rPr lang="en-US" sz="2400" b="1">
                <a:solidFill>
                  <a:srgbClr val="000099"/>
                </a:solidFill>
                <a:latin typeface="Arial" pitchFamily="34" charset="0"/>
                <a:ea typeface="Times New Roman" panose="02020603050405020304" pitchFamily="18" charset="0"/>
                <a:cs typeface="Times New Roman" panose="02020603050405020304" pitchFamily="18" charset="0"/>
              </a:rPr>
              <a:t>for a SQLSTATE code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DECLARE CONTINUE HANDLER FOR SQLSTATE '02000'</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row_not_found = TRUE</a:t>
            </a:r>
          </a:p>
          <a:p>
            <a:pPr>
              <a:spcBef>
                <a:spcPts val="6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How to declare a condition handler </a:t>
            </a:r>
            <a:br>
              <a:rPr lang="en-US" sz="2400" b="1">
                <a:solidFill>
                  <a:srgbClr val="000099"/>
                </a:solidFill>
                <a:latin typeface="Arial" pitchFamily="34" charset="0"/>
                <a:ea typeface="Times New Roman" panose="02020603050405020304" pitchFamily="18" charset="0"/>
                <a:cs typeface="Times New Roman" panose="02020603050405020304" pitchFamily="18" charset="0"/>
              </a:rPr>
            </a:br>
            <a:r>
              <a:rPr lang="en-US" sz="2400" b="1">
                <a:solidFill>
                  <a:srgbClr val="000099"/>
                </a:solidFill>
                <a:latin typeface="Arial" pitchFamily="34" charset="0"/>
                <a:ea typeface="Times New Roman" panose="02020603050405020304" pitchFamily="18" charset="0"/>
                <a:cs typeface="Times New Roman" panose="02020603050405020304" pitchFamily="18" charset="0"/>
              </a:rPr>
              <a:t>for a named condition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DECLARE CONTINUE HANDLER FOR NOT FOUND</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row_not_found = TRUE</a:t>
            </a:r>
          </a:p>
        </p:txBody>
      </p:sp>
      <p:sp>
        <p:nvSpPr>
          <p:cNvPr id="4" name="Date Placeholder 3">
            <a:extLst>
              <a:ext uri="{FF2B5EF4-FFF2-40B4-BE49-F238E27FC236}">
                <a16:creationId xmlns:a16="http://schemas.microsoft.com/office/drawing/2014/main" id="{75EF3E78-896D-4087-8743-93FBA046BB5D}"/>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7F231849-9D98-4B9F-A9EA-F8C35D3E32E8}"/>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BC16DB42-948F-4C04-88AF-96533D5F01B0}"/>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149</a:t>
            </a:fld>
            <a:endParaRPr lang="en-US">
              <a:solidFill>
                <a:schemeClr val="bg1"/>
              </a:solidFill>
            </a:endParaRPr>
          </a:p>
        </p:txBody>
      </p:sp>
    </p:spTree>
    <p:extLst>
      <p:ext uri="{BB962C8B-B14F-4D97-AF65-F5344CB8AC3E}">
        <p14:creationId xmlns:p14="http://schemas.microsoft.com/office/powerpoint/2010/main" val="409332127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08FFC-89BA-4957-AFC9-737624470080}"/>
              </a:ext>
            </a:extLst>
          </p:cNvPr>
          <p:cNvSpPr>
            <a:spLocks noGrp="1"/>
          </p:cNvSpPr>
          <p:nvPr>
            <p:ph type="title"/>
          </p:nvPr>
        </p:nvSpPr>
        <p:spPr>
          <a:xfrm>
            <a:off x="914400" y="426423"/>
            <a:ext cx="7315200" cy="430887"/>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Identifying Relationships</a:t>
            </a:r>
            <a:endParaRPr lang="en-US"/>
          </a:p>
        </p:txBody>
      </p:sp>
      <p:sp>
        <p:nvSpPr>
          <p:cNvPr id="3" name="Text Placeholder 2">
            <a:extLst>
              <a:ext uri="{FF2B5EF4-FFF2-40B4-BE49-F238E27FC236}">
                <a16:creationId xmlns:a16="http://schemas.microsoft.com/office/drawing/2014/main" id="{64482102-3210-40E7-B096-8EF82688198F}"/>
              </a:ext>
            </a:extLst>
          </p:cNvPr>
          <p:cNvSpPr>
            <a:spLocks noGrp="1"/>
          </p:cNvSpPr>
          <p:nvPr>
            <p:ph type="body" sz="quarter" idx="13"/>
          </p:nvPr>
        </p:nvSpPr>
        <p:spPr>
          <a:xfrm>
            <a:off x="609600" y="1295401"/>
            <a:ext cx="7924800" cy="3276599"/>
          </a:xfrm>
        </p:spPr>
        <p:txBody>
          <a:bodyPr/>
          <a:lstStyle>
            <a:defPPr/>
          </a:lstStyle>
          <a:p>
            <a:pPr marL="342900" marR="0">
              <a:spcBef>
                <a:spcPts val="600"/>
              </a:spcBef>
              <a:spcAft>
                <a:spcPts val="600"/>
              </a:spcAft>
              <a:tabLst>
                <a:tab pos="3657600" algn="l"/>
              </a:tabLst>
            </a:pPr>
            <a:r>
              <a:rPr lang="en-US" sz="1800" b="1">
                <a:latin typeface="Arial" pitchFamily="34" charset="0"/>
                <a:ea typeface="Times New Roman" panose="02020603050405020304" pitchFamily="18" charset="0"/>
                <a:cs typeface="Times New Roman" panose="02020603050405020304" pitchFamily="18" charset="0"/>
              </a:rPr>
              <a:t>Vendors	Invoices	Invoice line items </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name	Invoice number*	Invoice number*</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address	Invoice date	</a:t>
            </a:r>
            <a:r>
              <a:rPr lang="en-US" sz="1600" strike="sngStrike">
                <a:latin typeface="Times New Roman" pitchFamily="18" charset="0"/>
                <a:ea typeface="Times New Roman" panose="02020603050405020304" pitchFamily="18" charset="0"/>
              </a:rPr>
              <a:t> </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city	Terms*		Item quantity</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state	Invoice total	Item description</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zip code	</a:t>
            </a:r>
            <a:r>
              <a:rPr lang="en-US" sz="1600" i="1">
                <a:latin typeface="Times New Roman" pitchFamily="18" charset="0"/>
                <a:ea typeface="Times New Roman" panose="02020603050405020304" pitchFamily="18" charset="0"/>
              </a:rPr>
              <a:t>Payment date	</a:t>
            </a:r>
            <a:r>
              <a:rPr lang="en-US" sz="1600">
                <a:latin typeface="Times New Roman" pitchFamily="18" charset="0"/>
                <a:ea typeface="Times New Roman" panose="02020603050405020304" pitchFamily="18" charset="0"/>
              </a:rPr>
              <a:t> Item unit price</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phone number	</a:t>
            </a:r>
            <a:r>
              <a:rPr lang="en-US" sz="1600" i="1">
                <a:latin typeface="Times New Roman" pitchFamily="18" charset="0"/>
                <a:ea typeface="Times New Roman" panose="02020603050405020304" pitchFamily="18" charset="0"/>
              </a:rPr>
              <a:t>Payment total	</a:t>
            </a:r>
            <a:r>
              <a:rPr lang="en-US" sz="1600">
                <a:latin typeface="Times New Roman" pitchFamily="18" charset="0"/>
                <a:ea typeface="Times New Roman" panose="02020603050405020304" pitchFamily="18" charset="0"/>
              </a:rPr>
              <a:t>Item extension</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contact first name 	</a:t>
            </a:r>
            <a:r>
              <a:rPr lang="en-US" sz="1600" i="1">
                <a:latin typeface="Times New Roman" pitchFamily="18" charset="0"/>
                <a:ea typeface="Times New Roman" panose="02020603050405020304" pitchFamily="18" charset="0"/>
              </a:rPr>
              <a:t>Invoice due date	Account number*</a:t>
            </a:r>
          </a:p>
          <a:p>
            <a:pPr marL="342900">
              <a:spcBef>
                <a:spcPct val="0"/>
              </a:spcBef>
              <a:spcAft>
                <a:spcPct val="0"/>
              </a:spcAft>
              <a:tabLst>
                <a:tab pos="800100" algn="l"/>
                <a:tab pos="3657600" algn="l"/>
              </a:tabLst>
            </a:pPr>
            <a:r>
              <a:rPr lang="en-US" sz="1600">
                <a:latin typeface="Times New Roman" pitchFamily="18" charset="0"/>
                <a:ea typeface="Times New Roman" panose="02020603050405020304" pitchFamily="18" charset="0"/>
              </a:rPr>
              <a:t>Vendor contact last name	</a:t>
            </a:r>
            <a:r>
              <a:rPr lang="en-US" sz="1600" i="1">
                <a:latin typeface="Times New Roman" pitchFamily="18" charset="0"/>
                <a:ea typeface="Times New Roman" panose="02020603050405020304" pitchFamily="18" charset="0"/>
              </a:rPr>
              <a:t>Credit total	</a:t>
            </a:r>
            <a:r>
              <a:rPr lang="en-US" sz="1600">
                <a:latin typeface="Times New Roman" pitchFamily="18" charset="0"/>
                <a:ea typeface="Times New Roman" panose="02020603050405020304" pitchFamily="18" charset="0"/>
              </a:rPr>
              <a:t> </a:t>
            </a:r>
            <a:r>
              <a:rPr lang="en-US" sz="1600" i="1">
                <a:latin typeface="Times New Roman" pitchFamily="18" charset="0"/>
                <a:ea typeface="Times New Roman" panose="02020603050405020304" pitchFamily="18" charset="0"/>
              </a:rPr>
              <a:t>Sequence number</a:t>
            </a:r>
          </a:p>
          <a:p>
            <a:pPr marL="342900">
              <a:spcBef>
                <a:spcPct val="0"/>
              </a:spcBef>
              <a:spcAft>
                <a:spcPct val="0"/>
              </a:spcAft>
              <a:tabLst>
                <a:tab pos="800100" algn="l"/>
                <a:tab pos="3657600" algn="l"/>
              </a:tabLst>
            </a:pPr>
            <a:r>
              <a:rPr lang="en-US" sz="1600" i="1">
                <a:latin typeface="Times New Roman" pitchFamily="18" charset="0"/>
                <a:ea typeface="Times New Roman" panose="02020603050405020304" pitchFamily="18" charset="0"/>
              </a:rPr>
              <a:t>Terms*</a:t>
            </a:r>
            <a:r>
              <a:rPr lang="en-US" sz="1600">
                <a:latin typeface="Times New Roman" pitchFamily="18" charset="0"/>
                <a:ea typeface="Times New Roman" panose="02020603050405020304" pitchFamily="18" charset="0"/>
              </a:rPr>
              <a:t>	</a:t>
            </a:r>
            <a:r>
              <a:rPr lang="en-US" sz="1600" i="1">
                <a:latin typeface="Times New Roman" pitchFamily="18" charset="0"/>
                <a:ea typeface="Times New Roman" panose="02020603050405020304" pitchFamily="18" charset="0"/>
              </a:rPr>
              <a:t> Vendor_id*</a:t>
            </a:r>
            <a:endParaRPr lang="en-US" sz="1600">
              <a:latin typeface="Times New Roman" pitchFamily="18" charset="0"/>
              <a:ea typeface="Times New Roman" panose="02020603050405020304" pitchFamily="18" charset="0"/>
            </a:endParaRPr>
          </a:p>
          <a:p>
            <a:pPr marL="342900">
              <a:spcBef>
                <a:spcPct val="0"/>
              </a:spcBef>
              <a:spcAft>
                <a:spcPct val="0"/>
              </a:spcAft>
              <a:tabLst>
                <a:tab pos="800100" algn="l"/>
                <a:tab pos="2514600" algn="l"/>
                <a:tab pos="3657600" algn="l"/>
              </a:tabLst>
            </a:pPr>
            <a:r>
              <a:rPr lang="en-US" sz="1600" i="1">
                <a:latin typeface="Times New Roman" pitchFamily="18" charset="0"/>
                <a:ea typeface="Times New Roman" panose="02020603050405020304" pitchFamily="18" charset="0"/>
              </a:rPr>
              <a:t>Account number* </a:t>
            </a:r>
          </a:p>
          <a:p>
            <a:pPr marL="342900">
              <a:spcBef>
                <a:spcPct val="0"/>
              </a:spcBef>
              <a:spcAft>
                <a:spcPct val="0"/>
              </a:spcAft>
              <a:tabLst>
                <a:tab pos="800100" algn="l"/>
                <a:tab pos="2514600" algn="l"/>
                <a:tab pos="3657600" algn="l"/>
              </a:tabLst>
            </a:pPr>
            <a:r>
              <a:rPr lang="en-US" sz="1600" i="1">
                <a:latin typeface="Times New Roman" pitchFamily="18" charset="0"/>
                <a:ea typeface="Times New Roman" panose="02020603050405020304" pitchFamily="18" charset="0"/>
              </a:rPr>
              <a:t>vendor_id*</a:t>
            </a:r>
          </a:p>
        </p:txBody>
      </p:sp>
      <p:sp>
        <p:nvSpPr>
          <p:cNvPr id="6" name="Slide Number Placeholder 5">
            <a:extLst>
              <a:ext uri="{FF2B5EF4-FFF2-40B4-BE49-F238E27FC236}">
                <a16:creationId xmlns:a16="http://schemas.microsoft.com/office/drawing/2014/main" id="{0A2F8438-2280-4FED-B309-05B817C99AF1}"/>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15</a:t>
            </a:fld>
            <a:endParaRPr lang="en-US">
              <a:solidFill>
                <a:schemeClr val="bg1"/>
              </a:solidFill>
            </a:endParaRPr>
          </a:p>
        </p:txBody>
      </p:sp>
      <p:sp>
        <p:nvSpPr>
          <p:cNvPr id="4" name="Rectangle 3">
            <a:extLst>
              <a:ext uri="{FF2B5EF4-FFF2-40B4-BE49-F238E27FC236}">
                <a16:creationId xmlns:a16="http://schemas.microsoft.com/office/drawing/2014/main" id="{490215C7-743F-4E3A-A80B-04E500DA4141}"/>
              </a:ext>
            </a:extLst>
          </p:cNvPr>
          <p:cNvSpPr/>
          <p:nvPr/>
        </p:nvSpPr>
        <p:spPr>
          <a:xfrm>
            <a:off x="857250" y="4494074"/>
            <a:ext cx="7372350" cy="1754326"/>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285750" indent="-285750">
              <a:buFont typeface="Arial" pitchFamily="34" charset="0"/>
              <a:buChar char="•"/>
            </a:pPr>
            <a:r>
              <a:rPr lang="en-US" sz="1800">
                <a:solidFill>
                  <a:srgbClr val="3C3C3C"/>
                </a:solidFill>
                <a:latin typeface="Roboto"/>
              </a:rPr>
              <a:t>Most relationships are one-many or many-one</a:t>
            </a:r>
          </a:p>
          <a:p>
            <a:pPr marL="285750" indent="-285750">
              <a:buFont typeface="Arial" pitchFamily="34" charset="0"/>
              <a:buChar char="•"/>
            </a:pPr>
            <a:r>
              <a:rPr lang="en-US" sz="1800">
                <a:solidFill>
                  <a:srgbClr val="3C3C3C"/>
                </a:solidFill>
                <a:latin typeface="Roboto"/>
              </a:rPr>
              <a:t>Each vendor can have multiple invoices: one-many</a:t>
            </a:r>
          </a:p>
          <a:p>
            <a:pPr marL="285750" indent="-285750">
              <a:buFont typeface="Arial" pitchFamily="34" charset="0"/>
              <a:buChar char="•"/>
            </a:pPr>
            <a:r>
              <a:rPr lang="en-US" sz="1800">
                <a:solidFill>
                  <a:srgbClr val="3C3C3C"/>
                </a:solidFill>
                <a:latin typeface="Roboto"/>
              </a:rPr>
              <a:t>Each invoice can have multiple items: one-many</a:t>
            </a:r>
          </a:p>
          <a:p>
            <a:pPr marL="285750" indent="-285750">
              <a:buFont typeface="Arial" pitchFamily="34" charset="0"/>
              <a:buChar char="•"/>
            </a:pPr>
            <a:r>
              <a:rPr lang="en-US" sz="1800">
                <a:solidFill>
                  <a:srgbClr val="3C3C3C"/>
                </a:solidFill>
                <a:latin typeface="Roboto"/>
              </a:rPr>
              <a:t>Need to have a foreign key in the many part</a:t>
            </a:r>
          </a:p>
          <a:p>
            <a:pPr marL="742950" lvl="1" indent="-285750">
              <a:buFont typeface="Arial" pitchFamily="34" charset="0"/>
              <a:buChar char="•"/>
            </a:pPr>
            <a:r>
              <a:rPr lang="en-US" sz="1800">
                <a:solidFill>
                  <a:srgbClr val="3C3C3C"/>
                </a:solidFill>
                <a:latin typeface="Roboto"/>
              </a:rPr>
              <a:t>The foreign key comes from the primary key of the one part</a:t>
            </a:r>
          </a:p>
          <a:p>
            <a:pPr marL="742950" lvl="1" indent="-285750">
              <a:buFont typeface="Arial" pitchFamily="34" charset="0"/>
              <a:buChar char="•"/>
            </a:pPr>
            <a:r>
              <a:rPr lang="en-US" sz="1800">
                <a:solidFill>
                  <a:srgbClr val="3C3C3C"/>
                </a:solidFill>
                <a:latin typeface="Roboto"/>
              </a:rPr>
              <a:t>Add vendor_id to Invoices</a:t>
            </a:r>
          </a:p>
        </p:txBody>
      </p:sp>
    </p:spTree>
    <p:extLst>
      <p:ext uri="{BB962C8B-B14F-4D97-AF65-F5344CB8AC3E}">
        <p14:creationId xmlns:p14="http://schemas.microsoft.com/office/powerpoint/2010/main" val="203598276"/>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324EB-7C66-4568-9C47-EFD84CE54234}"/>
              </a:ext>
            </a:extLst>
          </p:cNvPr>
          <p:cNvSpPr>
            <a:spLocks noGrp="1"/>
          </p:cNvSpPr>
          <p:nvPr>
            <p:ph type="title"/>
          </p:nvPr>
        </p:nvSpPr>
        <p:spPr>
          <a:xfrm>
            <a:off x="609600" y="523072"/>
            <a:ext cx="7315200" cy="369332"/>
          </a:xfrm>
        </p:spPr>
        <p:txBody>
          <a:bodyPr/>
          <a:lstStyle>
            <a:defPPr/>
          </a:lstStyle>
          <a:p>
            <a:r>
              <a:rPr lang="en-US"/>
              <a:t>A stored procedure that doesn’t handle errors</a:t>
            </a:r>
          </a:p>
        </p:txBody>
      </p:sp>
      <p:sp>
        <p:nvSpPr>
          <p:cNvPr id="3" name="Text Placeholder 2">
            <a:extLst>
              <a:ext uri="{FF2B5EF4-FFF2-40B4-BE49-F238E27FC236}">
                <a16:creationId xmlns:a16="http://schemas.microsoft.com/office/drawing/2014/main" id="{91B1ECF8-3CDA-49C0-806C-8F2D3425DC9C}"/>
              </a:ext>
            </a:extLst>
          </p:cNvPr>
          <p:cNvSpPr>
            <a:spLocks noGrp="1"/>
          </p:cNvSpPr>
          <p:nvPr>
            <p:ph type="body" sz="quarter" idx="13"/>
          </p:nvPr>
        </p:nvSpPr>
        <p:spPr>
          <a:xfrm>
            <a:off x="432847" y="1045099"/>
            <a:ext cx="7391400" cy="3603101"/>
          </a:xfrm>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DELIMITER //</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CREATE PROCEDURE test()</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BEGIN</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INSERT INTO general_ledger_accounts</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VALUES (130, 'Cash');</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SELECT '1 row was inserted.';</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END//</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The response from the system</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Error Code: 1062. Duplicate entry 'Cash' for key 'account_description'</a:t>
            </a:r>
          </a:p>
          <a:p>
            <a:endParaRPr lang="en-US"/>
          </a:p>
        </p:txBody>
      </p:sp>
      <p:sp>
        <p:nvSpPr>
          <p:cNvPr id="5" name="Footer Placeholder 4">
            <a:extLst>
              <a:ext uri="{FF2B5EF4-FFF2-40B4-BE49-F238E27FC236}">
                <a16:creationId xmlns:a16="http://schemas.microsoft.com/office/drawing/2014/main" id="{C0C76566-B3A5-40B8-97CC-B856767EBC16}"/>
              </a:ext>
            </a:extLst>
          </p:cNvPr>
          <p:cNvSpPr>
            <a:spLocks noGrp="1"/>
          </p:cNvSpPr>
          <p:nvPr>
            <p:ph type="ftr" sz="quarter" idx="11"/>
          </p:nvPr>
        </p:nvSpPr>
        <p:spPr/>
        <p:txBody>
          <a:bodyPr/>
          <a:lstStyle>
            <a:defPPr/>
          </a:lstStyle>
          <a:p>
            <a:pPr>
              <a:defRPr/>
            </a:pPr>
            <a:r>
              <a:rPr lang="en-US"/>
              <a:t>© 2019, Mike Murach &amp; Associates, Inc.</a:t>
            </a:r>
          </a:p>
        </p:txBody>
      </p:sp>
      <p:pic>
        <p:nvPicPr>
          <p:cNvPr id="7" name="Picture 6">
            <a:extLst>
              <a:ext uri="{FF2B5EF4-FFF2-40B4-BE49-F238E27FC236}">
                <a16:creationId xmlns:a16="http://schemas.microsoft.com/office/drawing/2014/main" id="{2116B271-091C-4A09-8A50-2A186006C6EA}"/>
              </a:ext>
            </a:extLst>
          </p:cNvPr>
          <p:cNvPicPr>
            <a:picLocks noChangeAspect="1"/>
          </p:cNvPicPr>
          <p:nvPr/>
        </p:nvPicPr>
        <p:blipFill>
          <a:blip r:embed="rId2"/>
          <a:stretch>
            <a:fillRect/>
          </a:stretch>
        </p:blipFill>
        <p:spPr>
          <a:xfrm>
            <a:off x="432847" y="5316423"/>
            <a:ext cx="3114675" cy="1352550"/>
          </a:xfrm>
          <a:prstGeom prst="rect">
            <a:avLst/>
          </a:prstGeom>
        </p:spPr>
      </p:pic>
      <p:pic>
        <p:nvPicPr>
          <p:cNvPr id="8" name="Picture 7">
            <a:extLst>
              <a:ext uri="{FF2B5EF4-FFF2-40B4-BE49-F238E27FC236}">
                <a16:creationId xmlns:a16="http://schemas.microsoft.com/office/drawing/2014/main" id="{B1B6638E-694F-40D0-B49D-8B73F426B167}"/>
              </a:ext>
            </a:extLst>
          </p:cNvPr>
          <p:cNvPicPr>
            <a:picLocks noChangeAspect="1"/>
          </p:cNvPicPr>
          <p:nvPr/>
        </p:nvPicPr>
        <p:blipFill>
          <a:blip r:embed="rId3"/>
          <a:stretch>
            <a:fillRect/>
          </a:stretch>
        </p:blipFill>
        <p:spPr>
          <a:xfrm>
            <a:off x="3968660" y="5316423"/>
            <a:ext cx="4766060" cy="931977"/>
          </a:xfrm>
          <a:prstGeom prst="rect">
            <a:avLst/>
          </a:prstGeom>
        </p:spPr>
      </p:pic>
      <p:sp>
        <p:nvSpPr>
          <p:cNvPr id="9" name="Rectangle 8">
            <a:extLst>
              <a:ext uri="{FF2B5EF4-FFF2-40B4-BE49-F238E27FC236}">
                <a16:creationId xmlns:a16="http://schemas.microsoft.com/office/drawing/2014/main" id="{51C03975-9D64-4C69-99C9-2E9799DD1D29}"/>
              </a:ext>
            </a:extLst>
          </p:cNvPr>
          <p:cNvSpPr/>
          <p:nvPr/>
        </p:nvSpPr>
        <p:spPr>
          <a:xfrm>
            <a:off x="444631" y="4658195"/>
            <a:ext cx="7828961" cy="400110"/>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2000"/>
              <a:t>It isn’t helpful to the end user of an application to have such error</a:t>
            </a:r>
          </a:p>
        </p:txBody>
      </p:sp>
    </p:spTree>
    <p:extLst>
      <p:ext uri="{BB962C8B-B14F-4D97-AF65-F5344CB8AC3E}">
        <p14:creationId xmlns:p14="http://schemas.microsoft.com/office/powerpoint/2010/main" val="228594676"/>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351D8-9711-4591-B66E-6D24199F1C3B}"/>
              </a:ext>
            </a:extLst>
          </p:cNvPr>
          <p:cNvSpPr>
            <a:spLocks noGrp="1"/>
          </p:cNvSpPr>
          <p:nvPr>
            <p:ph type="title"/>
          </p:nvPr>
        </p:nvSpPr>
        <p:spPr>
          <a:xfrm>
            <a:off x="381000" y="244026"/>
            <a:ext cx="7797057" cy="610352"/>
          </a:xfrm>
        </p:spPr>
        <p:txBody>
          <a:bodyPr/>
          <a:lstStyle>
            <a:defPPr/>
          </a:lstStyle>
          <a:p>
            <a:r>
              <a:rPr lang="en-US" sz="2800"/>
              <a:t>A stored procedure with a CONTINUE handler</a:t>
            </a:r>
          </a:p>
        </p:txBody>
      </p:sp>
      <p:sp>
        <p:nvSpPr>
          <p:cNvPr id="3" name="Text Placeholder 2">
            <a:extLst>
              <a:ext uri="{FF2B5EF4-FFF2-40B4-BE49-F238E27FC236}">
                <a16:creationId xmlns:a16="http://schemas.microsoft.com/office/drawing/2014/main" id="{0E44C41D-60E3-4727-BDAD-02CCA35E4AF4}"/>
              </a:ext>
            </a:extLst>
          </p:cNvPr>
          <p:cNvSpPr>
            <a:spLocks noGrp="1"/>
          </p:cNvSpPr>
          <p:nvPr>
            <p:ph type="body" sz="quarter" idx="15"/>
          </p:nvPr>
        </p:nvSpPr>
        <p:spPr>
          <a:xfrm>
            <a:off x="190871" y="1009294"/>
            <a:ext cx="8762257" cy="4596694"/>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DELIMITER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PROCEDURE test()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BEGIN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duplicate_entry_for_key TINYINT DEFAULT FALSE;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CONTINUE HANDLER FOR 1062</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duplicate_entry_for_key = TRUE;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INSERT INTO general_ledger_accounts VALUES (130, 'Cash');</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IF duplicate_entry_for_key = TRUE THEN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'Row was not inserted - duplicate key encountered.'</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AS message;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ELSE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'1 row was inserted.' AS message;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END IF;</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END//</a:t>
            </a:r>
          </a:p>
        </p:txBody>
      </p:sp>
      <p:sp>
        <p:nvSpPr>
          <p:cNvPr id="7" name="Footer Placeholder 6">
            <a:extLst>
              <a:ext uri="{FF2B5EF4-FFF2-40B4-BE49-F238E27FC236}">
                <a16:creationId xmlns:a16="http://schemas.microsoft.com/office/drawing/2014/main" id="{3E7AF0D3-1254-4F40-99FD-B702B41B4359}"/>
              </a:ext>
            </a:extLst>
          </p:cNvPr>
          <p:cNvSpPr>
            <a:spLocks noGrp="1"/>
          </p:cNvSpPr>
          <p:nvPr>
            <p:ph type="ftr" sz="quarter" idx="11"/>
          </p:nvPr>
        </p:nvSpPr>
        <p:spPr/>
        <p:txBody>
          <a:bodyPr/>
          <a:lstStyle>
            <a:defPPr/>
          </a:lstStyle>
          <a:p>
            <a:pPr>
              <a:defRPr/>
            </a:pPr>
            <a:r>
              <a:rPr lang="en-US"/>
              <a:t>© 2019, Mike Murach &amp; Associates, Inc.</a:t>
            </a:r>
          </a:p>
        </p:txBody>
      </p:sp>
      <p:sp>
        <p:nvSpPr>
          <p:cNvPr id="8" name="Slide Number Placeholder 7">
            <a:extLst>
              <a:ext uri="{FF2B5EF4-FFF2-40B4-BE49-F238E27FC236}">
                <a16:creationId xmlns:a16="http://schemas.microsoft.com/office/drawing/2014/main" id="{0A237017-1C96-46AA-ACC2-589EE8F73BFA}"/>
              </a:ext>
            </a:extLst>
          </p:cNvPr>
          <p:cNvSpPr>
            <a:spLocks noGrp="1"/>
          </p:cNvSpPr>
          <p:nvPr>
            <p:ph type="sldNum" sz="quarter" idx="12"/>
          </p:nvPr>
        </p:nvSpPr>
        <p:spPr/>
        <p:txBody>
          <a:bodyPr/>
          <a:lstStyle>
            <a:defPPr/>
          </a:lstStyle>
          <a:p>
            <a:pPr>
              <a:defRPr/>
            </a:pPr>
            <a:endParaRPr lang="en-US"/>
          </a:p>
          <a:p>
            <a:pPr algn="r">
              <a:defRPr/>
            </a:pPr>
            <a:r>
              <a:rPr lang="en-US" sz="900">
                <a:solidFill>
                  <a:schemeClr val="bg1"/>
                </a:solidFill>
                <a:latin typeface="Arial Narrow" panose="020B0606020202030204" pitchFamily="34" charset="0"/>
              </a:rPr>
              <a:t>C13, Slide </a:t>
            </a:r>
            <a:fld id="{5ECE9829-65B2-40C6-AEFF-7C648FF56A9C}" type="slidenum">
              <a:rPr lang="en-US" sz="900" smtClean="0">
                <a:solidFill>
                  <a:schemeClr val="bg1"/>
                </a:solidFill>
                <a:latin typeface="Arial Narrow" panose="020B0606020202030204" pitchFamily="34" charset="0"/>
              </a:rPr>
              <a:pPr algn="r">
                <a:defRPr/>
              </a:pPr>
              <a:t>151</a:t>
            </a:fld>
            <a:endParaRPr lang="en-US" sz="900">
              <a:solidFill>
                <a:schemeClr val="bg1"/>
              </a:solidFill>
              <a:latin typeface="Arial Narrow" panose="020B0606020202030204" pitchFamily="34" charset="0"/>
            </a:endParaRPr>
          </a:p>
        </p:txBody>
      </p:sp>
      <p:pic>
        <p:nvPicPr>
          <p:cNvPr id="11" name="Content Placeholder 10">
            <a:extLst>
              <a:ext uri="{FF2B5EF4-FFF2-40B4-BE49-F238E27FC236}">
                <a16:creationId xmlns:a16="http://schemas.microsoft.com/office/drawing/2014/main" id="{28EAB2F2-A657-4AC1-9F95-FA030B316E61}"/>
              </a:ext>
            </a:extLst>
          </p:cNvPr>
          <p:cNvPicPr>
            <a:picLocks noGrp="1" noChangeAspect="1"/>
          </p:cNvPicPr>
          <p:nvPr>
            <p:ph sz="quarter" idx="13"/>
          </p:nvPr>
        </p:nvPicPr>
        <p:blipFill>
          <a:blip r:embed="rId2"/>
          <a:stretch>
            <a:fillRect/>
          </a:stretch>
        </p:blipFill>
        <p:spPr>
          <a:xfrm>
            <a:off x="3429000" y="5882826"/>
            <a:ext cx="4891726" cy="731148"/>
          </a:xfrm>
          <a:prstGeom prst="rect">
            <a:avLst/>
          </a:prstGeom>
        </p:spPr>
      </p:pic>
      <p:sp>
        <p:nvSpPr>
          <p:cNvPr id="12" name="Rectangle 11">
            <a:extLst>
              <a:ext uri="{FF2B5EF4-FFF2-40B4-BE49-F238E27FC236}">
                <a16:creationId xmlns:a16="http://schemas.microsoft.com/office/drawing/2014/main" id="{E3EEC882-2157-4D9B-9BC3-0E2243266959}"/>
              </a:ext>
            </a:extLst>
          </p:cNvPr>
          <p:cNvSpPr/>
          <p:nvPr/>
        </p:nvSpPr>
        <p:spPr>
          <a:xfrm>
            <a:off x="2133601" y="5391090"/>
            <a:ext cx="6819528" cy="400110"/>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2000"/>
              <a:t>The exception handler displays a more user friendly message</a:t>
            </a:r>
          </a:p>
        </p:txBody>
      </p:sp>
    </p:spTree>
    <p:extLst>
      <p:ext uri="{BB962C8B-B14F-4D97-AF65-F5344CB8AC3E}">
        <p14:creationId xmlns:p14="http://schemas.microsoft.com/office/powerpoint/2010/main" val="994160055"/>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351D8-9711-4591-B66E-6D24199F1C3B}"/>
              </a:ext>
            </a:extLst>
          </p:cNvPr>
          <p:cNvSpPr>
            <a:spLocks noGrp="1"/>
          </p:cNvSpPr>
          <p:nvPr>
            <p:ph type="title"/>
          </p:nvPr>
        </p:nvSpPr>
        <p:spPr>
          <a:xfrm>
            <a:off x="685800" y="482983"/>
            <a:ext cx="7315200" cy="430887"/>
          </a:xfrm>
        </p:spPr>
        <p:txBody>
          <a:bodyPr/>
          <a:lstStyle>
            <a:defPPr/>
          </a:lstStyle>
          <a:p>
            <a:r>
              <a:rPr lang="en-US" sz="2800"/>
              <a:t>A stored procedure with an EXIT handler</a:t>
            </a:r>
          </a:p>
        </p:txBody>
      </p:sp>
      <p:sp>
        <p:nvSpPr>
          <p:cNvPr id="3" name="Text Placeholder 2">
            <a:extLst>
              <a:ext uri="{FF2B5EF4-FFF2-40B4-BE49-F238E27FC236}">
                <a16:creationId xmlns:a16="http://schemas.microsoft.com/office/drawing/2014/main" id="{0E44C41D-60E3-4727-BDAD-02CCA35E4AF4}"/>
              </a:ext>
            </a:extLst>
          </p:cNvPr>
          <p:cNvSpPr>
            <a:spLocks noGrp="1"/>
          </p:cNvSpPr>
          <p:nvPr>
            <p:ph type="body" sz="quarter" idx="15"/>
          </p:nvPr>
        </p:nvSpPr>
        <p:spPr>
          <a:xfrm>
            <a:off x="342900" y="1121905"/>
            <a:ext cx="8458200" cy="4368153"/>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DELIMITER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PROCEDURE test()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BEGIN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duplicate_entry_for_key TINYINT DEFAULT FALSE;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BEGIN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EXIT HANDLER FOR 1062</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duplicate_entry_for_key = TRUE;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INSERT INTO general_ledger_accounts VALUES (130, 'Cash');</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'1 row was inserted.' AS message;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END;</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IF duplicate_entry_for_key = TRUE THEN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'Row was not inserted - duplicate key encountered.'</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AS message;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END IF;</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END//</a:t>
            </a:r>
          </a:p>
        </p:txBody>
      </p:sp>
      <p:sp>
        <p:nvSpPr>
          <p:cNvPr id="12" name="Rectangle 11">
            <a:extLst>
              <a:ext uri="{FF2B5EF4-FFF2-40B4-BE49-F238E27FC236}">
                <a16:creationId xmlns:a16="http://schemas.microsoft.com/office/drawing/2014/main" id="{1B1F911B-2199-4F7E-BB6C-70B1582BDBB5}"/>
              </a:ext>
            </a:extLst>
          </p:cNvPr>
          <p:cNvSpPr/>
          <p:nvPr/>
        </p:nvSpPr>
        <p:spPr>
          <a:xfrm>
            <a:off x="342900" y="5736095"/>
            <a:ext cx="4724400" cy="707886"/>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2000"/>
              <a:t>If an error occurs the SELECT statement within Begin/End is not executed </a:t>
            </a:r>
          </a:p>
        </p:txBody>
      </p:sp>
      <p:pic>
        <p:nvPicPr>
          <p:cNvPr id="14" name="Picture 13">
            <a:extLst>
              <a:ext uri="{FF2B5EF4-FFF2-40B4-BE49-F238E27FC236}">
                <a16:creationId xmlns:a16="http://schemas.microsoft.com/office/drawing/2014/main" id="{4777914C-E403-4F31-AD45-C3E3765519BF}"/>
              </a:ext>
            </a:extLst>
          </p:cNvPr>
          <p:cNvPicPr>
            <a:picLocks noChangeAspect="1"/>
          </p:cNvPicPr>
          <p:nvPr/>
        </p:nvPicPr>
        <p:blipFill>
          <a:blip r:embed="rId2"/>
          <a:stretch>
            <a:fillRect/>
          </a:stretch>
        </p:blipFill>
        <p:spPr>
          <a:xfrm>
            <a:off x="5181600" y="5938420"/>
            <a:ext cx="3895725" cy="685800"/>
          </a:xfrm>
          <a:prstGeom prst="rect">
            <a:avLst/>
          </a:prstGeom>
        </p:spPr>
      </p:pic>
    </p:spTree>
    <p:extLst>
      <p:ext uri="{BB962C8B-B14F-4D97-AF65-F5344CB8AC3E}">
        <p14:creationId xmlns:p14="http://schemas.microsoft.com/office/powerpoint/2010/main" val="402071917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FAB85-B708-4565-8CA0-EC97AE7C7C7E}"/>
              </a:ext>
            </a:extLst>
          </p:cNvPr>
          <p:cNvSpPr>
            <a:spLocks noGrp="1"/>
          </p:cNvSpPr>
          <p:nvPr>
            <p:ph type="title"/>
          </p:nvPr>
        </p:nvSpPr>
        <p:spPr>
          <a:xfrm>
            <a:off x="609600" y="311358"/>
            <a:ext cx="7315200" cy="861774"/>
          </a:xfrm>
        </p:spPr>
        <p:txBody>
          <a:bodyPr/>
          <a:lstStyle>
            <a:defPPr/>
          </a:lstStyle>
          <a:p>
            <a:r>
              <a:rPr lang="en-US" sz="2800"/>
              <a:t>A stored procedure that uses a named condition to handle all errors</a:t>
            </a:r>
          </a:p>
        </p:txBody>
      </p:sp>
      <p:sp>
        <p:nvSpPr>
          <p:cNvPr id="3" name="Text Placeholder 2">
            <a:extLst>
              <a:ext uri="{FF2B5EF4-FFF2-40B4-BE49-F238E27FC236}">
                <a16:creationId xmlns:a16="http://schemas.microsoft.com/office/drawing/2014/main" id="{FFC48E39-96C3-4681-94DA-4C02524D1CB9}"/>
              </a:ext>
            </a:extLst>
          </p:cNvPr>
          <p:cNvSpPr>
            <a:spLocks noGrp="1"/>
          </p:cNvSpPr>
          <p:nvPr>
            <p:ph type="body" sz="quarter" idx="13"/>
          </p:nvPr>
        </p:nvSpPr>
        <p:spPr>
          <a:xfrm>
            <a:off x="76200" y="1223913"/>
            <a:ext cx="8534400" cy="4495800"/>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DELIMITER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PROCEDURE test()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BEGIN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sql_error TINYINT DEFAULT FALSE;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BEGIN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EXIT HANDLER FOR </a:t>
            </a:r>
            <a:r>
              <a:rPr lang="en-US" sz="1600">
                <a:latin typeface="Courier New" panose="02070309020205020404" pitchFamily="49" charset="0"/>
                <a:ea typeface="Times New Roman" panose="02020603050405020304" pitchFamily="18" charset="0"/>
                <a:cs typeface="Times New Roman" panose="02020603050405020304" pitchFamily="18" charset="0"/>
              </a:rPr>
              <a:t>SQLEXCEPTION</a:t>
            </a: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sql_error = TRUE;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INSERT INTO general_ledger_accounts VALUES (130, 'Cash');</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'1 row was inserted.' AS message;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END;</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IF sql_error = TRUE THEN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'Row was not inserted – SQL exception encountered.'</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AS message;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END IF;</a:t>
            </a:r>
          </a:p>
          <a:p>
            <a:r>
              <a:rPr lang="en-US" sz="1600" b="1">
                <a:latin typeface="Courier New" panose="02070309020205020404" pitchFamily="49" charset="0"/>
                <a:ea typeface="Times New Roman" panose="02020603050405020304" pitchFamily="18" charset="0"/>
                <a:cs typeface="Courier New" panose="02070309020205020404" pitchFamily="49" charset="0"/>
              </a:rPr>
              <a:t>   END//</a:t>
            </a:r>
            <a:endParaRPr lang="en-US" sz="2400" b="1">
              <a:latin typeface="Courier New" panose="02070309020205020404" pitchFamily="49" charset="0"/>
              <a:cs typeface="Courier New" panose="02070309020205020404" pitchFamily="49" charset="0"/>
            </a:endParaRPr>
          </a:p>
        </p:txBody>
      </p:sp>
      <p:sp>
        <p:nvSpPr>
          <p:cNvPr id="6" name="Slide Number Placeholder 5">
            <a:extLst>
              <a:ext uri="{FF2B5EF4-FFF2-40B4-BE49-F238E27FC236}">
                <a16:creationId xmlns:a16="http://schemas.microsoft.com/office/drawing/2014/main" id="{31C2E6D7-5B50-494B-999F-B9A7219E6E4A}"/>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153</a:t>
            </a:fld>
            <a:endParaRPr lang="en-US">
              <a:solidFill>
                <a:schemeClr val="bg1"/>
              </a:solidFill>
            </a:endParaRPr>
          </a:p>
        </p:txBody>
      </p:sp>
      <p:pic>
        <p:nvPicPr>
          <p:cNvPr id="7" name="Picture 6">
            <a:extLst>
              <a:ext uri="{FF2B5EF4-FFF2-40B4-BE49-F238E27FC236}">
                <a16:creationId xmlns:a16="http://schemas.microsoft.com/office/drawing/2014/main" id="{39119445-B416-4276-84D9-1659CBA66F5C}"/>
              </a:ext>
            </a:extLst>
          </p:cNvPr>
          <p:cNvPicPr>
            <a:picLocks noChangeAspect="1"/>
          </p:cNvPicPr>
          <p:nvPr/>
        </p:nvPicPr>
        <p:blipFill>
          <a:blip r:embed="rId2"/>
          <a:stretch>
            <a:fillRect/>
          </a:stretch>
        </p:blipFill>
        <p:spPr>
          <a:xfrm>
            <a:off x="4267200" y="5715000"/>
            <a:ext cx="4572000" cy="762000"/>
          </a:xfrm>
          <a:prstGeom prst="rect">
            <a:avLst/>
          </a:prstGeom>
        </p:spPr>
      </p:pic>
      <p:sp>
        <p:nvSpPr>
          <p:cNvPr id="8" name="Rectangle 7">
            <a:extLst>
              <a:ext uri="{FF2B5EF4-FFF2-40B4-BE49-F238E27FC236}">
                <a16:creationId xmlns:a16="http://schemas.microsoft.com/office/drawing/2014/main" id="{0216C8FA-C9D0-47CA-BB5A-EEF07E81AF2B}"/>
              </a:ext>
            </a:extLst>
          </p:cNvPr>
          <p:cNvSpPr/>
          <p:nvPr/>
        </p:nvSpPr>
        <p:spPr>
          <a:xfrm>
            <a:off x="647700" y="5838756"/>
            <a:ext cx="3314700" cy="707886"/>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2000"/>
              <a:t>SQLEXCEPTION catches all kinds of errors</a:t>
            </a:r>
          </a:p>
        </p:txBody>
      </p:sp>
    </p:spTree>
    <p:extLst>
      <p:ext uri="{BB962C8B-B14F-4D97-AF65-F5344CB8AC3E}">
        <p14:creationId xmlns:p14="http://schemas.microsoft.com/office/powerpoint/2010/main" val="2338107995"/>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B7C92-EA7D-41A3-AB66-2B821BB02B00}"/>
              </a:ext>
            </a:extLst>
          </p:cNvPr>
          <p:cNvSpPr>
            <a:spLocks noGrp="1"/>
          </p:cNvSpPr>
          <p:nvPr>
            <p:ph type="title"/>
          </p:nvPr>
        </p:nvSpPr>
        <p:spPr>
          <a:xfrm>
            <a:off x="479981" y="366202"/>
            <a:ext cx="7315200" cy="430887"/>
          </a:xfrm>
        </p:spPr>
        <p:txBody>
          <a:bodyPr/>
          <a:lstStyle>
            <a:defPPr/>
          </a:lstStyle>
          <a:p>
            <a:pPr marL="0" marR="0">
              <a:spcBef>
                <a:spcPct val="0"/>
              </a:spcBef>
              <a:spcAft>
                <a:spcPts val="600"/>
              </a:spcAft>
              <a:tabLst>
                <a:tab pos="1371600" algn="l"/>
              </a:tabLst>
            </a:pPr>
            <a:r>
              <a:rPr lang="en-US" sz="2800">
                <a:latin typeface="Arial" pitchFamily="34" charset="0"/>
                <a:ea typeface="Times New Roman" panose="02020603050405020304" pitchFamily="18" charset="0"/>
                <a:cs typeface="Times New Roman" panose="02020603050405020304" pitchFamily="18" charset="0"/>
              </a:rPr>
              <a:t>Stored procedure with multiple handlers</a:t>
            </a:r>
            <a:endParaRPr lang="en-US" sz="2800"/>
          </a:p>
        </p:txBody>
      </p:sp>
      <p:sp>
        <p:nvSpPr>
          <p:cNvPr id="3" name="Text Placeholder 2">
            <a:extLst>
              <a:ext uri="{FF2B5EF4-FFF2-40B4-BE49-F238E27FC236}">
                <a16:creationId xmlns:a16="http://schemas.microsoft.com/office/drawing/2014/main" id="{4EFC0A54-7E48-4E23-A910-4982B90350C8}"/>
              </a:ext>
            </a:extLst>
          </p:cNvPr>
          <p:cNvSpPr>
            <a:spLocks noGrp="1"/>
          </p:cNvSpPr>
          <p:nvPr>
            <p:ph type="body" sz="quarter" idx="13"/>
          </p:nvPr>
        </p:nvSpPr>
        <p:spPr>
          <a:xfrm>
            <a:off x="76200" y="1056856"/>
            <a:ext cx="8610600" cy="4419600"/>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DELIMITER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PROCEDURE test()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BEGIN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duplicate_entry_for_key TINYINT DEFAULT FALSE;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column_cannot_be_null   TINYINT DEFAULT FALSE;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sql_exception           TINYINT DEFAULT FALSE;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BEGIN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EXIT HANDLER FOR 1062</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duplicate_entry_for_key = TRUE;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EXIT HANDLER FOR 1048</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column_cannot_be_null = TRUE;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EXIT HANDLER FOR SQLEXCEPTION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sql_exception = TRUE;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INSERT INTO general_ledger_accounts VALUES (NULL, 'Test');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'1 row was inserted.' AS message;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END;</a:t>
            </a:r>
          </a:p>
          <a:p>
            <a:endParaRPr lang="en-US" sz="2400"/>
          </a:p>
        </p:txBody>
      </p:sp>
      <p:sp>
        <p:nvSpPr>
          <p:cNvPr id="4" name="Date Placeholder 3">
            <a:extLst>
              <a:ext uri="{FF2B5EF4-FFF2-40B4-BE49-F238E27FC236}">
                <a16:creationId xmlns:a16="http://schemas.microsoft.com/office/drawing/2014/main" id="{6414F06E-7ED7-4BA8-B062-BCE65CA271EE}"/>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5BC36A71-CE1B-48D6-8CC3-363B3F952280}"/>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0AF8ED67-6FF7-414B-8776-4EF51DB24B53}"/>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C13, Slide </a:t>
            </a:r>
            <a:fld id="{BF5C1183-B085-4070-A402-C03A3F977D3D}" type="slidenum">
              <a:rPr lang="en-US" smtClean="0">
                <a:solidFill>
                  <a:schemeClr val="bg1"/>
                </a:solidFill>
              </a:rPr>
              <a:pPr>
                <a:defRPr/>
              </a:pPr>
              <a:t>154</a:t>
            </a:fld>
            <a:endParaRPr lang="en-US">
              <a:solidFill>
                <a:schemeClr val="bg1"/>
              </a:solidFill>
            </a:endParaRPr>
          </a:p>
        </p:txBody>
      </p:sp>
      <p:sp>
        <p:nvSpPr>
          <p:cNvPr id="7" name="Rectangle 6">
            <a:extLst>
              <a:ext uri="{FF2B5EF4-FFF2-40B4-BE49-F238E27FC236}">
                <a16:creationId xmlns:a16="http://schemas.microsoft.com/office/drawing/2014/main" id="{510C4AE9-6D26-447E-8855-47C67DE6CDC3}"/>
              </a:ext>
            </a:extLst>
          </p:cNvPr>
          <p:cNvSpPr/>
          <p:nvPr/>
        </p:nvSpPr>
        <p:spPr>
          <a:xfrm>
            <a:off x="5820660" y="2895600"/>
            <a:ext cx="3247140" cy="1323439"/>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2000"/>
              <a:t>The most specific error handlers are declared first and the least specific error handlers are declared last.</a:t>
            </a:r>
          </a:p>
        </p:txBody>
      </p:sp>
    </p:spTree>
    <p:extLst>
      <p:ext uri="{BB962C8B-B14F-4D97-AF65-F5344CB8AC3E}">
        <p14:creationId xmlns:p14="http://schemas.microsoft.com/office/powerpoint/2010/main" val="867883542"/>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3B57-F73F-48D0-AF4C-F0FBC043AD92}"/>
              </a:ext>
            </a:extLst>
          </p:cNvPr>
          <p:cNvSpPr>
            <a:spLocks noGrp="1"/>
          </p:cNvSpPr>
          <p:nvPr>
            <p:ph type="title"/>
          </p:nvPr>
        </p:nvSpPr>
        <p:spPr>
          <a:xfrm>
            <a:off x="533400" y="432451"/>
            <a:ext cx="7315200" cy="861774"/>
          </a:xfrm>
        </p:spPr>
        <p:txBody>
          <a:bodyPr/>
          <a:lstStyle>
            <a:defPPr/>
          </a:lstStyle>
          <a:p>
            <a:pPr marL="0" marR="0">
              <a:spcBef>
                <a:spcPct val="0"/>
              </a:spcBef>
              <a:spcAft>
                <a:spcPts val="600"/>
              </a:spcAft>
              <a:tabLst>
                <a:tab pos="1371600" algn="l"/>
              </a:tabLst>
            </a:pPr>
            <a:r>
              <a:rPr lang="en-US" sz="2800">
                <a:latin typeface="Arial" pitchFamily="34" charset="0"/>
                <a:ea typeface="Times New Roman" panose="02020603050405020304" pitchFamily="18" charset="0"/>
                <a:cs typeface="Times New Roman" panose="02020603050405020304" pitchFamily="18" charset="0"/>
              </a:rPr>
              <a:t>A stored procedure that uses </a:t>
            </a:r>
            <a:br>
              <a:rPr lang="en-US" sz="2800">
                <a:latin typeface="Arial" pitchFamily="34" charset="0"/>
                <a:ea typeface="Times New Roman" panose="02020603050405020304" pitchFamily="18" charset="0"/>
                <a:cs typeface="Times New Roman" panose="02020603050405020304" pitchFamily="18" charset="0"/>
              </a:rPr>
            </a:br>
            <a:r>
              <a:rPr lang="en-US" sz="2800">
                <a:latin typeface="Arial" pitchFamily="34" charset="0"/>
                <a:ea typeface="Times New Roman" panose="02020603050405020304" pitchFamily="18" charset="0"/>
                <a:cs typeface="Times New Roman" panose="02020603050405020304" pitchFamily="18" charset="0"/>
              </a:rPr>
              <a:t>multiple condition handlers (continued)</a:t>
            </a:r>
            <a:endParaRPr lang="en-US" sz="2800"/>
          </a:p>
        </p:txBody>
      </p:sp>
      <p:sp>
        <p:nvSpPr>
          <p:cNvPr id="3" name="Text Placeholder 2">
            <a:extLst>
              <a:ext uri="{FF2B5EF4-FFF2-40B4-BE49-F238E27FC236}">
                <a16:creationId xmlns:a16="http://schemas.microsoft.com/office/drawing/2014/main" id="{BCA03BA3-7639-4E1C-9F80-B7C42FDB98E1}"/>
              </a:ext>
            </a:extLst>
          </p:cNvPr>
          <p:cNvSpPr>
            <a:spLocks noGrp="1"/>
          </p:cNvSpPr>
          <p:nvPr>
            <p:ph type="body" sz="quarter" idx="15"/>
          </p:nvPr>
        </p:nvSpPr>
        <p:spPr>
          <a:xfrm>
            <a:off x="304800" y="1704586"/>
            <a:ext cx="8382000" cy="2481398"/>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IF duplicate_entry_for_key = TRUE THEN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'Row was not inserted - duplicate key encountered.'</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AS message;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ELSEIF column_cannot_be_null = TRUE THEN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'Row was not inserted - column cannot be null.'</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AS message;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ELSEIF sql_exception = TRUE THEN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'Row was not inserted – SQL exception encountered.'</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AS message;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END IF;</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END//</a:t>
            </a:r>
            <a:endParaRPr lang="en-US" sz="2400"/>
          </a:p>
        </p:txBody>
      </p:sp>
      <p:sp>
        <p:nvSpPr>
          <p:cNvPr id="6" name="Date Placeholder 5">
            <a:extLst>
              <a:ext uri="{FF2B5EF4-FFF2-40B4-BE49-F238E27FC236}">
                <a16:creationId xmlns:a16="http://schemas.microsoft.com/office/drawing/2014/main" id="{6D543A5C-7F9B-48B8-8371-2DB481302BE1}"/>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7" name="Footer Placeholder 6">
            <a:extLst>
              <a:ext uri="{FF2B5EF4-FFF2-40B4-BE49-F238E27FC236}">
                <a16:creationId xmlns:a16="http://schemas.microsoft.com/office/drawing/2014/main" id="{0512CED0-EC80-4FAB-93C0-4132F25FBEB8}"/>
              </a:ext>
            </a:extLst>
          </p:cNvPr>
          <p:cNvSpPr>
            <a:spLocks noGrp="1"/>
          </p:cNvSpPr>
          <p:nvPr>
            <p:ph type="ftr" sz="quarter" idx="11"/>
          </p:nvPr>
        </p:nvSpPr>
        <p:spPr/>
        <p:txBody>
          <a:bodyPr/>
          <a:lstStyle>
            <a:defPPr/>
          </a:lstStyle>
          <a:p>
            <a:pPr>
              <a:defRPr/>
            </a:pPr>
            <a:r>
              <a:rPr lang="en-US"/>
              <a:t>© 2019, Mike Murach &amp; Associates, Inc.</a:t>
            </a:r>
          </a:p>
        </p:txBody>
      </p:sp>
      <p:sp>
        <p:nvSpPr>
          <p:cNvPr id="8" name="Slide Number Placeholder 7">
            <a:extLst>
              <a:ext uri="{FF2B5EF4-FFF2-40B4-BE49-F238E27FC236}">
                <a16:creationId xmlns:a16="http://schemas.microsoft.com/office/drawing/2014/main" id="{70DA984E-049D-416C-87FB-3F1CCDA59B66}"/>
              </a:ext>
            </a:extLst>
          </p:cNvPr>
          <p:cNvSpPr>
            <a:spLocks noGrp="1"/>
          </p:cNvSpPr>
          <p:nvPr>
            <p:ph type="sldNum" sz="quarter" idx="12"/>
          </p:nvPr>
        </p:nvSpPr>
        <p:spPr/>
        <p:txBody>
          <a:bodyPr/>
          <a:lstStyle>
            <a:defPPr/>
          </a:lstStyle>
          <a:p>
            <a:pPr>
              <a:defRPr/>
            </a:pPr>
            <a:endParaRPr lang="en-US"/>
          </a:p>
          <a:p>
            <a:pPr algn="r">
              <a:defRPr/>
            </a:pPr>
            <a:r>
              <a:rPr lang="en-US" sz="900">
                <a:solidFill>
                  <a:schemeClr val="bg1"/>
                </a:solidFill>
                <a:latin typeface="Arial Narrow" panose="020B0606020202030204" pitchFamily="34" charset="0"/>
              </a:rPr>
              <a:t>C13, Slide </a:t>
            </a:r>
            <a:fld id="{5ECE9829-65B2-40C6-AEFF-7C648FF56A9C}" type="slidenum">
              <a:rPr lang="en-US" sz="900" smtClean="0">
                <a:solidFill>
                  <a:schemeClr val="bg1"/>
                </a:solidFill>
                <a:latin typeface="Arial Narrow" panose="020B0606020202030204" pitchFamily="34" charset="0"/>
              </a:rPr>
              <a:pPr algn="r">
                <a:defRPr/>
              </a:pPr>
              <a:t>155</a:t>
            </a:fld>
            <a:endParaRPr lang="en-US" sz="900">
              <a:solidFill>
                <a:schemeClr val="bg1"/>
              </a:solidFill>
              <a:latin typeface="Arial Narrow" panose="020B0606020202030204" pitchFamily="34" charset="0"/>
            </a:endParaRPr>
          </a:p>
        </p:txBody>
      </p:sp>
      <p:pic>
        <p:nvPicPr>
          <p:cNvPr id="11" name="Content Placeholder 10">
            <a:extLst>
              <a:ext uri="{FF2B5EF4-FFF2-40B4-BE49-F238E27FC236}">
                <a16:creationId xmlns:a16="http://schemas.microsoft.com/office/drawing/2014/main" id="{D073ED8F-C572-4D41-9245-4F12E6D77CF2}"/>
              </a:ext>
            </a:extLst>
          </p:cNvPr>
          <p:cNvPicPr>
            <a:picLocks noGrp="1" noChangeAspect="1"/>
          </p:cNvPicPr>
          <p:nvPr>
            <p:ph sz="quarter" idx="13"/>
          </p:nvPr>
        </p:nvPicPr>
        <p:blipFill>
          <a:blip r:embed="rId2"/>
          <a:stretch>
            <a:fillRect/>
          </a:stretch>
        </p:blipFill>
        <p:spPr>
          <a:xfrm>
            <a:off x="2743200" y="4731738"/>
            <a:ext cx="4691140" cy="843351"/>
          </a:xfrm>
          <a:prstGeom prst="rect">
            <a:avLst/>
          </a:prstGeom>
        </p:spPr>
      </p:pic>
    </p:spTree>
    <p:extLst>
      <p:ext uri="{BB962C8B-B14F-4D97-AF65-F5344CB8AC3E}">
        <p14:creationId xmlns:p14="http://schemas.microsoft.com/office/powerpoint/2010/main" val="2845258887"/>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3" name="Footer Placeholder 2"/>
          <p:cNvSpPr>
            <a:spLocks noGrp="1"/>
          </p:cNvSpPr>
          <p:nvPr>
            <p:ph type="ftr" sz="quarter" idx="11"/>
          </p:nvPr>
        </p:nvSpPr>
        <p:spPr/>
        <p:txBody>
          <a:bodyPr/>
          <a:lstStyle>
            <a:defPPr/>
          </a:lstStyle>
          <a:p>
            <a:pPr>
              <a:defRPr/>
            </a:pPr>
            <a:r>
              <a:rPr lang="en-US"/>
              <a:t>© 2019, Mike Murach &amp; Associates, Inc.</a:t>
            </a:r>
          </a:p>
        </p:txBody>
      </p:sp>
      <p:sp>
        <p:nvSpPr>
          <p:cNvPr id="4" name="Slide Number Placeholder 3"/>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156</a:t>
            </a:fld>
            <a:endParaRPr lang="en-US">
              <a:solidFill>
                <a:schemeClr val="bg1"/>
              </a:solidFill>
            </a:endParaRPr>
          </a:p>
        </p:txBody>
      </p:sp>
      <p:sp>
        <p:nvSpPr>
          <p:cNvPr id="5" name="Title 4"/>
          <p:cNvSpPr>
            <a:spLocks noGrp="1"/>
          </p:cNvSpPr>
          <p:nvPr>
            <p:ph type="title"/>
          </p:nvPr>
        </p:nvSpPr>
        <p:spPr>
          <a:xfrm>
            <a:off x="685800" y="1143000"/>
            <a:ext cx="7772400" cy="553998"/>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Chapter 14</a:t>
            </a:r>
            <a:endParaRPr lang="en-US"/>
          </a:p>
        </p:txBody>
      </p:sp>
      <p:sp>
        <p:nvSpPr>
          <p:cNvPr id="6" name="Text Placeholder 5"/>
          <p:cNvSpPr>
            <a:spLocks noGrp="1"/>
          </p:cNvSpPr>
          <p:nvPr>
            <p:ph type="body" sz="quarter" idx="13"/>
          </p:nvPr>
        </p:nvSpPr>
        <p:spPr>
          <a:xfrm>
            <a:off x="1905000" y="2209800"/>
            <a:ext cx="5334000" cy="2971800"/>
          </a:xfrm>
        </p:spPr>
        <p:txBody>
          <a:bodyPr/>
          <a:lstStyle>
            <a:defPPr/>
          </a:lstStyle>
          <a:p>
            <a:pPr>
              <a:spcBef>
                <a:spcPts val="2400"/>
              </a:spcBef>
              <a:spcAft>
                <a:spcPts val="600"/>
              </a:spcAft>
              <a:tabLst>
                <a:tab pos="1371600" algn="l"/>
              </a:tabLst>
            </a:pPr>
            <a:r>
              <a:rPr lang="en-US">
                <a:solidFill>
                  <a:srgbClr val="000000"/>
                </a:solidFill>
                <a:latin typeface="Arial" pitchFamily="34" charset="0"/>
                <a:ea typeface="Times New Roman" panose="02020603050405020304" pitchFamily="18" charset="0"/>
                <a:cs typeface="Times New Roman" panose="02020603050405020304" pitchFamily="18" charset="0"/>
              </a:rPr>
              <a:t>How to use transactions</a:t>
            </a:r>
            <a:br>
              <a:rPr lang="en-US">
                <a:solidFill>
                  <a:srgbClr val="000000"/>
                </a:solidFill>
                <a:latin typeface="Arial" pitchFamily="34" charset="0"/>
                <a:ea typeface="Times New Roman" panose="02020603050405020304" pitchFamily="18" charset="0"/>
                <a:cs typeface="Times New Roman" panose="02020603050405020304" pitchFamily="18" charset="0"/>
              </a:rPr>
            </a:br>
            <a:r>
              <a:rPr lang="en-US">
                <a:solidFill>
                  <a:srgbClr val="000000"/>
                </a:solidFill>
                <a:latin typeface="Arial" pitchFamily="34" charset="0"/>
                <a:ea typeface="Times New Roman" panose="02020603050405020304" pitchFamily="18" charset="0"/>
                <a:cs typeface="Times New Roman" panose="02020603050405020304" pitchFamily="18" charset="0"/>
              </a:rPr>
              <a:t>and locking</a:t>
            </a:r>
          </a:p>
        </p:txBody>
      </p:sp>
    </p:spTree>
    <p:extLst>
      <p:ext uri="{BB962C8B-B14F-4D97-AF65-F5344CB8AC3E}">
        <p14:creationId xmlns:p14="http://schemas.microsoft.com/office/powerpoint/2010/main" val="68226491"/>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4FB96-764B-4D96-8FFA-881DF891C35E}"/>
              </a:ext>
            </a:extLst>
          </p:cNvPr>
          <p:cNvSpPr>
            <a:spLocks noGrp="1"/>
          </p:cNvSpPr>
          <p:nvPr>
            <p:ph type="title"/>
          </p:nvPr>
        </p:nvSpPr>
        <p:spPr/>
        <p:txBody>
          <a:bodyPr/>
          <a:lstStyle>
            <a:defPPr/>
          </a:lstStyle>
          <a:p>
            <a:r>
              <a:rPr lang="en-US"/>
              <a:t>Objectives</a:t>
            </a:r>
          </a:p>
        </p:txBody>
      </p:sp>
      <p:sp>
        <p:nvSpPr>
          <p:cNvPr id="3" name="Text Placeholder 2">
            <a:extLst>
              <a:ext uri="{FF2B5EF4-FFF2-40B4-BE49-F238E27FC236}">
                <a16:creationId xmlns:a16="http://schemas.microsoft.com/office/drawing/2014/main" id="{057B9902-6C3F-4049-B042-553461943C30}"/>
              </a:ext>
            </a:extLst>
          </p:cNvPr>
          <p:cNvSpPr>
            <a:spLocks noGrp="1"/>
          </p:cNvSpPr>
          <p:nvPr>
            <p:ph type="body" sz="quarter" idx="13"/>
          </p:nvPr>
        </p:nvSpPr>
        <p:spPr/>
        <p:txBody>
          <a:bodyPr/>
          <a:lstStyle>
            <a:defPPr/>
          </a:lstStyle>
          <a:p>
            <a:pPr>
              <a:spcBef>
                <a:spcPts val="1500"/>
              </a:spcBef>
              <a:spcAft>
                <a:spcPts val="600"/>
              </a:spcAft>
              <a:tabLst>
                <a:tab pos="1371600" algn="l"/>
              </a:tabLst>
            </a:pPr>
            <a:r>
              <a:rPr lang="en-US" b="1">
                <a:latin typeface="Arial" pitchFamily="34" charset="0"/>
                <a:ea typeface="Times New Roman" panose="02020603050405020304" pitchFamily="18" charset="0"/>
                <a:cs typeface="Times New Roman" panose="02020603050405020304" pitchFamily="18" charset="0"/>
              </a:rPr>
              <a:t>Applied</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Given a set of SQL statements to be combined into a transaction, write a script that begins, commits, and rolls back the transaction.</a:t>
            </a:r>
          </a:p>
          <a:p>
            <a:pPr>
              <a:spcBef>
                <a:spcPts val="1500"/>
              </a:spcBef>
              <a:spcAft>
                <a:spcPts val="600"/>
              </a:spcAft>
              <a:tabLst>
                <a:tab pos="1371600" algn="l"/>
              </a:tabLst>
            </a:pPr>
            <a:r>
              <a:rPr lang="en-US" b="1">
                <a:latin typeface="Arial" pitchFamily="34" charset="0"/>
                <a:ea typeface="Times New Roman" panose="02020603050405020304" pitchFamily="18" charset="0"/>
                <a:cs typeface="Times New Roman" panose="02020603050405020304" pitchFamily="18" charset="0"/>
              </a:rPr>
              <a:t>Knowledge</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Describe the use of transactions.</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Describe the use of save points.</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Describe the way locking helps prevent concurrency problems.</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Describe the way the transaction isolation level affects concurrency problems and performance.</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Describe the options for locking selected rows and how they can prevent concurrency problems.</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Describe a deadlock.</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Describe three techniques that can reduce deadlocks.</a:t>
            </a:r>
          </a:p>
        </p:txBody>
      </p:sp>
      <p:sp>
        <p:nvSpPr>
          <p:cNvPr id="5" name="Footer Placeholder 4">
            <a:extLst>
              <a:ext uri="{FF2B5EF4-FFF2-40B4-BE49-F238E27FC236}">
                <a16:creationId xmlns:a16="http://schemas.microsoft.com/office/drawing/2014/main" id="{37E0BB38-F0DF-4D02-AF02-FDB96A4BAF1A}"/>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7EDE80D5-ECAA-4014-8258-E8B943CFDDAC}"/>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157</a:t>
            </a:fld>
            <a:endParaRPr lang="en-US">
              <a:solidFill>
                <a:schemeClr val="bg1"/>
              </a:solidFill>
            </a:endParaRPr>
          </a:p>
        </p:txBody>
      </p:sp>
    </p:spTree>
    <p:extLst>
      <p:ext uri="{BB962C8B-B14F-4D97-AF65-F5344CB8AC3E}">
        <p14:creationId xmlns:p14="http://schemas.microsoft.com/office/powerpoint/2010/main" val="954303765"/>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E1BBE-5FC2-45C2-8441-E82984125A35}"/>
              </a:ext>
            </a:extLst>
          </p:cNvPr>
          <p:cNvSpPr>
            <a:spLocks noGrp="1"/>
          </p:cNvSpPr>
          <p:nvPr>
            <p:ph type="title"/>
          </p:nvPr>
        </p:nvSpPr>
        <p:spPr>
          <a:xfrm>
            <a:off x="685800" y="381000"/>
            <a:ext cx="7315200" cy="532755"/>
          </a:xfrm>
        </p:spPr>
        <p:txBody>
          <a:bodyPr/>
          <a:lstStyle>
            <a:defPPr/>
          </a:lstStyle>
          <a:p>
            <a:r>
              <a:rPr lang="en-US" sz="2800"/>
              <a:t>Transaction</a:t>
            </a:r>
          </a:p>
        </p:txBody>
      </p:sp>
      <p:sp>
        <p:nvSpPr>
          <p:cNvPr id="3" name="Text Placeholder 2">
            <a:extLst>
              <a:ext uri="{FF2B5EF4-FFF2-40B4-BE49-F238E27FC236}">
                <a16:creationId xmlns:a16="http://schemas.microsoft.com/office/drawing/2014/main" id="{9D72C84B-09F6-4400-BCAE-147B1814EA16}"/>
              </a:ext>
            </a:extLst>
          </p:cNvPr>
          <p:cNvSpPr>
            <a:spLocks noGrp="1"/>
          </p:cNvSpPr>
          <p:nvPr>
            <p:ph type="body" sz="quarter" idx="13"/>
          </p:nvPr>
        </p:nvSpPr>
        <p:spPr/>
        <p:txBody>
          <a:bodyPr/>
          <a:lstStyle>
            <a:defPPr/>
          </a:lstStyle>
          <a:p>
            <a:pPr marL="342900" indent="-342900">
              <a:buFont typeface="Arial" pitchFamily="34" charset="0"/>
              <a:buChar char="•"/>
            </a:pPr>
            <a:r>
              <a:rPr lang="en-US"/>
              <a:t>In the real world a database may be used by thousands of users at the same time. </a:t>
            </a:r>
          </a:p>
          <a:p>
            <a:pPr marL="342900" indent="-342900">
              <a:buFont typeface="Arial" pitchFamily="34" charset="0"/>
              <a:buChar char="•"/>
            </a:pPr>
            <a:r>
              <a:rPr lang="en-US"/>
              <a:t>Then, what happens when two users try to update the same data at the same time?</a:t>
            </a:r>
          </a:p>
          <a:p>
            <a:pPr marL="342900" indent="-342900">
              <a:buFont typeface="Arial" pitchFamily="34" charset="0"/>
              <a:buChar char="•"/>
            </a:pPr>
            <a:r>
              <a:rPr lang="en-US" altLang="nl-BE"/>
              <a:t>Concurrency Control</a:t>
            </a:r>
          </a:p>
          <a:p>
            <a:pPr marL="914400" lvl="1" indent="-457200">
              <a:buFont typeface="Arial" pitchFamily="34" charset="0"/>
              <a:buChar char="•"/>
            </a:pPr>
            <a:r>
              <a:rPr lang="en-US" altLang="nl-BE" sz="2000"/>
              <a:t>DBMS must support ACID </a:t>
            </a:r>
          </a:p>
          <a:p>
            <a:pPr marL="1371600" lvl="2" indent="-457200">
              <a:buFont typeface="Arial" pitchFamily="34" charset="0"/>
              <a:buChar char="•"/>
            </a:pPr>
            <a:r>
              <a:rPr lang="en-US" altLang="nl-BE" sz="1600" u="sng"/>
              <a:t>A</a:t>
            </a:r>
            <a:r>
              <a:rPr lang="en-US" altLang="nl-BE" sz="1600"/>
              <a:t>tomicity</a:t>
            </a:r>
          </a:p>
          <a:p>
            <a:pPr marL="1371600" lvl="2" indent="-457200">
              <a:buFont typeface="Arial" pitchFamily="34" charset="0"/>
              <a:buChar char="•"/>
            </a:pPr>
            <a:r>
              <a:rPr lang="en-US" altLang="nl-BE" sz="1600" u="sng"/>
              <a:t>C</a:t>
            </a:r>
            <a:r>
              <a:rPr lang="en-US" altLang="nl-BE" sz="1600"/>
              <a:t>onsistency</a:t>
            </a:r>
          </a:p>
          <a:p>
            <a:pPr marL="1371600" lvl="2" indent="-457200">
              <a:buFont typeface="Arial" pitchFamily="34" charset="0"/>
              <a:buChar char="•"/>
            </a:pPr>
            <a:r>
              <a:rPr lang="en-US" altLang="nl-BE" sz="1600" u="sng"/>
              <a:t>I</a:t>
            </a:r>
            <a:r>
              <a:rPr lang="en-US" altLang="nl-BE" sz="1600"/>
              <a:t>solation</a:t>
            </a:r>
          </a:p>
          <a:p>
            <a:pPr marL="1371600" lvl="2" indent="-457200">
              <a:buFont typeface="Arial" pitchFamily="34" charset="0"/>
              <a:buChar char="•"/>
            </a:pPr>
            <a:r>
              <a:rPr lang="en-US" altLang="nl-BE" sz="1600" u="sng"/>
              <a:t>D</a:t>
            </a:r>
            <a:r>
              <a:rPr lang="en-US" altLang="nl-BE" sz="1600"/>
              <a:t>urability</a:t>
            </a:r>
          </a:p>
        </p:txBody>
      </p:sp>
      <p:sp>
        <p:nvSpPr>
          <p:cNvPr id="4" name="Date Placeholder 3">
            <a:extLst>
              <a:ext uri="{FF2B5EF4-FFF2-40B4-BE49-F238E27FC236}">
                <a16:creationId xmlns:a16="http://schemas.microsoft.com/office/drawing/2014/main" id="{FDD96D1D-B9BE-4D09-990B-DE2926A589A5}"/>
              </a:ext>
            </a:extLst>
          </p:cNvPr>
          <p:cNvSpPr>
            <a:spLocks noGrp="1"/>
          </p:cNvSpPr>
          <p:nvPr>
            <p:ph type="dt" sz="half" idx="10"/>
          </p:nvPr>
        </p:nvSpPr>
        <p:spPr/>
        <p:txBody>
          <a:bodyPr/>
          <a:lstStyle>
            <a:defPPr/>
          </a:lstStyle>
          <a:p>
            <a:pPr>
              <a:defRPr/>
            </a:pPr>
            <a:r>
              <a:rPr lang="en-US"/>
              <a:t>Murach's C++ Programming</a:t>
            </a:r>
          </a:p>
        </p:txBody>
      </p:sp>
      <p:sp>
        <p:nvSpPr>
          <p:cNvPr id="5" name="Footer Placeholder 4">
            <a:extLst>
              <a:ext uri="{FF2B5EF4-FFF2-40B4-BE49-F238E27FC236}">
                <a16:creationId xmlns:a16="http://schemas.microsoft.com/office/drawing/2014/main" id="{7244B33C-B938-4BA1-B6AA-DFE0D4294135}"/>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EC426D71-9518-49DD-AFE0-3EAA81445B23}"/>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158</a:t>
            </a:fld>
            <a:endParaRPr lang="en-US">
              <a:solidFill>
                <a:schemeClr val="bg1"/>
              </a:solidFill>
            </a:endParaRPr>
          </a:p>
        </p:txBody>
      </p:sp>
    </p:spTree>
    <p:extLst>
      <p:ext uri="{BB962C8B-B14F-4D97-AF65-F5344CB8AC3E}">
        <p14:creationId xmlns:p14="http://schemas.microsoft.com/office/powerpoint/2010/main" val="2293553039"/>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E1BBE-5FC2-45C2-8441-E82984125A35}"/>
              </a:ext>
            </a:extLst>
          </p:cNvPr>
          <p:cNvSpPr>
            <a:spLocks noGrp="1"/>
          </p:cNvSpPr>
          <p:nvPr>
            <p:ph type="title"/>
          </p:nvPr>
        </p:nvSpPr>
        <p:spPr>
          <a:xfrm>
            <a:off x="685800" y="431934"/>
            <a:ext cx="7315200" cy="430887"/>
          </a:xfrm>
        </p:spPr>
        <p:txBody>
          <a:bodyPr/>
          <a:lstStyle>
            <a:defPPr/>
          </a:lstStyle>
          <a:p>
            <a:r>
              <a:rPr lang="en-US" sz="2800"/>
              <a:t>ACID Properties</a:t>
            </a:r>
          </a:p>
        </p:txBody>
      </p:sp>
      <p:sp>
        <p:nvSpPr>
          <p:cNvPr id="3" name="Text Placeholder 2">
            <a:extLst>
              <a:ext uri="{FF2B5EF4-FFF2-40B4-BE49-F238E27FC236}">
                <a16:creationId xmlns:a16="http://schemas.microsoft.com/office/drawing/2014/main" id="{9D72C84B-09F6-4400-BCAE-147B1814EA16}"/>
              </a:ext>
            </a:extLst>
          </p:cNvPr>
          <p:cNvSpPr>
            <a:spLocks noGrp="1"/>
          </p:cNvSpPr>
          <p:nvPr>
            <p:ph type="body" sz="quarter" idx="13"/>
          </p:nvPr>
        </p:nvSpPr>
        <p:spPr/>
        <p:txBody>
          <a:bodyPr/>
          <a:lstStyle>
            <a:defPPr/>
          </a:lstStyle>
          <a:p>
            <a:pPr marL="342900" indent="-342900">
              <a:buFont typeface="Arial" pitchFamily="34" charset="0"/>
              <a:buChar char="•"/>
            </a:pPr>
            <a:r>
              <a:rPr lang="en-US"/>
              <a:t>Atomicity requires that a transaction should either be executed in its entirety or not at all</a:t>
            </a:r>
          </a:p>
          <a:p>
            <a:pPr marL="800100" lvl="1" indent="-342900">
              <a:buFont typeface="Arial" pitchFamily="34" charset="0"/>
              <a:buChar char="•"/>
            </a:pPr>
            <a:r>
              <a:rPr lang="en-US" sz="2000"/>
              <a:t>All or Nothing </a:t>
            </a:r>
          </a:p>
          <a:p>
            <a:pPr marL="342900" indent="-342900">
              <a:buFont typeface="Arial" pitchFamily="34" charset="0"/>
              <a:buChar char="•"/>
            </a:pPr>
            <a:r>
              <a:rPr lang="en-US"/>
              <a:t>Consistency assures that a transaction brings the database from one consistent state to another</a:t>
            </a:r>
          </a:p>
          <a:p>
            <a:pPr marL="342900" indent="-342900">
              <a:buFont typeface="Arial" pitchFamily="34" charset="0"/>
              <a:buChar char="•"/>
            </a:pPr>
            <a:r>
              <a:rPr lang="en-US"/>
              <a:t>Isolation ensures that the effect of concurrent transactions should be the same as if they would have been executed in isolation</a:t>
            </a:r>
          </a:p>
          <a:p>
            <a:pPr marL="342900" indent="-342900">
              <a:buFont typeface="Arial" pitchFamily="34" charset="0"/>
              <a:buChar char="•"/>
            </a:pPr>
            <a:r>
              <a:rPr lang="en-US"/>
              <a:t>Durability ensures that the database changes made by a transaction declared successful can be made permanent under all circumstances </a:t>
            </a:r>
          </a:p>
        </p:txBody>
      </p:sp>
      <p:sp>
        <p:nvSpPr>
          <p:cNvPr id="4" name="Date Placeholder 3">
            <a:extLst>
              <a:ext uri="{FF2B5EF4-FFF2-40B4-BE49-F238E27FC236}">
                <a16:creationId xmlns:a16="http://schemas.microsoft.com/office/drawing/2014/main" id="{FDD96D1D-B9BE-4D09-990B-DE2926A589A5}"/>
              </a:ext>
            </a:extLst>
          </p:cNvPr>
          <p:cNvSpPr>
            <a:spLocks noGrp="1"/>
          </p:cNvSpPr>
          <p:nvPr>
            <p:ph type="dt" sz="half" idx="10"/>
          </p:nvPr>
        </p:nvSpPr>
        <p:spPr/>
        <p:txBody>
          <a:bodyPr/>
          <a:lstStyle>
            <a:defPPr/>
          </a:lstStyle>
          <a:p>
            <a:pPr>
              <a:defRPr/>
            </a:pPr>
            <a:r>
              <a:rPr lang="en-US"/>
              <a:t>Murach's C++ Programming</a:t>
            </a:r>
          </a:p>
        </p:txBody>
      </p:sp>
      <p:sp>
        <p:nvSpPr>
          <p:cNvPr id="5" name="Footer Placeholder 4">
            <a:extLst>
              <a:ext uri="{FF2B5EF4-FFF2-40B4-BE49-F238E27FC236}">
                <a16:creationId xmlns:a16="http://schemas.microsoft.com/office/drawing/2014/main" id="{7244B33C-B938-4BA1-B6AA-DFE0D4294135}"/>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EC426D71-9518-49DD-AFE0-3EAA81445B23}"/>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159</a:t>
            </a:fld>
            <a:endParaRPr lang="en-US">
              <a:solidFill>
                <a:schemeClr val="bg1"/>
              </a:solidFill>
            </a:endParaRPr>
          </a:p>
        </p:txBody>
      </p:sp>
    </p:spTree>
    <p:extLst>
      <p:ext uri="{BB962C8B-B14F-4D97-AF65-F5344CB8AC3E}">
        <p14:creationId xmlns:p14="http://schemas.microsoft.com/office/powerpoint/2010/main" val="265403669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47A0C-714F-4CFF-BD79-C6A2FE9EFF2F}"/>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relationships between the tables</a:t>
            </a:r>
            <a:endParaRPr lang="en-US"/>
          </a:p>
        </p:txBody>
      </p:sp>
      <p:pic>
        <p:nvPicPr>
          <p:cNvPr id="7" name="Content Placeholder 6" descr="See page 315 in book.">
            <a:extLst>
              <a:ext uri="{FF2B5EF4-FFF2-40B4-BE49-F238E27FC236}">
                <a16:creationId xmlns:a16="http://schemas.microsoft.com/office/drawing/2014/main" id="{7FE584BC-A537-4807-9C63-A288E41BCE7F}"/>
              </a:ext>
            </a:extLst>
          </p:cNvPr>
          <p:cNvPicPr>
            <a:picLocks noGrp="1" noChangeAspect="1"/>
          </p:cNvPicPr>
          <p:nvPr>
            <p:ph sz="quarter" idx="13"/>
          </p:nvPr>
        </p:nvPicPr>
        <p:blipFill>
          <a:blip r:embed="rId2"/>
          <a:stretch>
            <a:fillRect/>
          </a:stretch>
        </p:blipFill>
        <p:spPr>
          <a:xfrm>
            <a:off x="1066800" y="1299121"/>
            <a:ext cx="6921330" cy="2736649"/>
          </a:xfrm>
          <a:prstGeom prst="rect">
            <a:avLst/>
          </a:prstGeom>
        </p:spPr>
      </p:pic>
      <p:sp>
        <p:nvSpPr>
          <p:cNvPr id="4" name="Date Placeholder 3">
            <a:extLst>
              <a:ext uri="{FF2B5EF4-FFF2-40B4-BE49-F238E27FC236}">
                <a16:creationId xmlns:a16="http://schemas.microsoft.com/office/drawing/2014/main" id="{ABF0DBC7-6A74-4451-B5D2-FA0FC2B9B669}"/>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8D668EE9-8F96-44D2-9245-80D2B84C9050}"/>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9007FDF2-0987-4F4A-9731-8899455D0ED6}"/>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16</a:t>
            </a:fld>
            <a:endParaRPr lang="en-US">
              <a:solidFill>
                <a:schemeClr val="bg1"/>
              </a:solidFill>
            </a:endParaRPr>
          </a:p>
        </p:txBody>
      </p:sp>
      <p:sp>
        <p:nvSpPr>
          <p:cNvPr id="8" name="Text Placeholder 2">
            <a:extLst>
              <a:ext uri="{FF2B5EF4-FFF2-40B4-BE49-F238E27FC236}">
                <a16:creationId xmlns:a16="http://schemas.microsoft.com/office/drawing/2014/main" id="{3E92BBD9-488D-4C09-87CE-2C8081E07879}"/>
              </a:ext>
            </a:extLst>
          </p:cNvPr>
          <p:cNvSpPr txBox="1"/>
          <p:nvPr/>
        </p:nvSpPr>
        <p:spPr bwMode="auto">
          <a:xfrm>
            <a:off x="838200" y="4419600"/>
            <a:ext cx="73914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indent="0" algn="l" rtl="0" eaLnBrk="1" fontAlgn="base" hangingPunct="1">
              <a:spcBef>
                <a:spcPct val="20000"/>
              </a:spcBef>
              <a:spcAft>
                <a:spcPct val="0"/>
              </a:spcAft>
              <a:buNone/>
              <a:defRPr sz="24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6pPr>
            <a:lvl7pPr marL="29718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7pPr>
            <a:lvl8pPr marL="34290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8pPr>
            <a:lvl9pPr marL="38862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9pPr>
          </a:lstStyle>
          <a:p>
            <a:pPr marL="342900" marR="274320" indent="-342900">
              <a:spcBef>
                <a:spcPct val="0"/>
              </a:spcBef>
              <a:spcAft>
                <a:spcPts val="600"/>
              </a:spcAft>
              <a:buFont typeface="Symbol" panose="05050102010706020507" pitchFamily="18" charset="2"/>
              <a:buChar char=""/>
            </a:pPr>
            <a:r>
              <a:rPr lang="en-US" sz="2000" kern="0" spc="-10">
                <a:latin typeface="Times New Roman" pitchFamily="18" charset="0"/>
                <a:ea typeface="Times New Roman" panose="02020603050405020304" pitchFamily="18" charset="0"/>
              </a:rPr>
              <a:t>Bold attributes are for primary keys</a:t>
            </a:r>
          </a:p>
          <a:p>
            <a:pPr marL="342900" marR="274320" indent="-342900">
              <a:spcBef>
                <a:spcPct val="0"/>
              </a:spcBef>
              <a:spcAft>
                <a:spcPts val="600"/>
              </a:spcAft>
              <a:buFont typeface="Symbol" panose="05050102010706020507" pitchFamily="18" charset="2"/>
              <a:buChar char=""/>
            </a:pPr>
            <a:r>
              <a:rPr lang="en-US" sz="2000" kern="0" spc="-10">
                <a:latin typeface="Times New Roman" pitchFamily="18" charset="0"/>
                <a:ea typeface="Times New Roman" panose="02020603050405020304" pitchFamily="18" charset="0"/>
              </a:rPr>
              <a:t>           is for 1 to many relationships</a:t>
            </a:r>
          </a:p>
          <a:p>
            <a:pPr marL="342900" marR="274320" indent="-342900">
              <a:spcBef>
                <a:spcPct val="0"/>
              </a:spcBef>
              <a:spcAft>
                <a:spcPts val="600"/>
              </a:spcAft>
              <a:buFont typeface="Symbol" panose="05050102010706020507" pitchFamily="18" charset="2"/>
              <a:buChar char=""/>
            </a:pPr>
            <a:endParaRPr lang="en-US" sz="2000" kern="0" spc="-10">
              <a:latin typeface="Times New Roman" pitchFamily="18" charset="0"/>
              <a:ea typeface="Times New Roman" panose="02020603050405020304" pitchFamily="18" charset="0"/>
            </a:endParaRPr>
          </a:p>
          <a:p>
            <a:endParaRPr lang="en-US" sz="2000" kern="0"/>
          </a:p>
        </p:txBody>
      </p:sp>
      <p:pic>
        <p:nvPicPr>
          <p:cNvPr id="3" name="Picture 2">
            <a:extLst>
              <a:ext uri="{FF2B5EF4-FFF2-40B4-BE49-F238E27FC236}">
                <a16:creationId xmlns:a16="http://schemas.microsoft.com/office/drawing/2014/main" id="{59C3F767-41CB-4D3E-9CF2-3038E0314C84}"/>
              </a:ext>
            </a:extLst>
          </p:cNvPr>
          <p:cNvPicPr>
            <a:picLocks noChangeAspect="1"/>
          </p:cNvPicPr>
          <p:nvPr/>
        </p:nvPicPr>
        <p:blipFill>
          <a:blip r:embed="rId3"/>
          <a:stretch>
            <a:fillRect/>
          </a:stretch>
        </p:blipFill>
        <p:spPr>
          <a:xfrm>
            <a:off x="1219200" y="4876800"/>
            <a:ext cx="714375" cy="200025"/>
          </a:xfrm>
          <a:prstGeom prst="rect">
            <a:avLst/>
          </a:prstGeom>
        </p:spPr>
      </p:pic>
    </p:spTree>
    <p:extLst>
      <p:ext uri="{BB962C8B-B14F-4D97-AF65-F5344CB8AC3E}">
        <p14:creationId xmlns:p14="http://schemas.microsoft.com/office/powerpoint/2010/main" val="597287082"/>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75F8-18C1-48AA-8901-AD8C4735BBC9}"/>
              </a:ext>
            </a:extLst>
          </p:cNvPr>
          <p:cNvSpPr>
            <a:spLocks noGrp="1"/>
          </p:cNvSpPr>
          <p:nvPr>
            <p:ph type="title"/>
          </p:nvPr>
        </p:nvSpPr>
        <p:spPr>
          <a:xfrm>
            <a:off x="863338" y="492295"/>
            <a:ext cx="7315200" cy="430887"/>
          </a:xfrm>
        </p:spPr>
        <p:txBody>
          <a:bodyPr/>
          <a:lstStyle>
            <a:defPPr/>
          </a:lstStyle>
          <a:p>
            <a:pPr marL="0" marR="0">
              <a:spcBef>
                <a:spcPct val="0"/>
              </a:spcBef>
              <a:spcAft>
                <a:spcPts val="600"/>
              </a:spcAft>
              <a:tabLst>
                <a:tab pos="1371600" algn="l"/>
              </a:tabLst>
            </a:pPr>
            <a:r>
              <a:rPr lang="en-US" sz="2800">
                <a:latin typeface="Arial" pitchFamily="34" charset="0"/>
                <a:ea typeface="Times New Roman" panose="02020603050405020304" pitchFamily="18" charset="0"/>
                <a:cs typeface="Times New Roman" panose="02020603050405020304" pitchFamily="18" charset="0"/>
              </a:rPr>
              <a:t>When to use transactions</a:t>
            </a:r>
            <a:endParaRPr lang="en-US" sz="2800"/>
          </a:p>
        </p:txBody>
      </p:sp>
      <p:sp>
        <p:nvSpPr>
          <p:cNvPr id="3" name="Text Placeholder 2">
            <a:extLst>
              <a:ext uri="{FF2B5EF4-FFF2-40B4-BE49-F238E27FC236}">
                <a16:creationId xmlns:a16="http://schemas.microsoft.com/office/drawing/2014/main" id="{52153E83-960D-4045-89F6-7F37D03910BA}"/>
              </a:ext>
            </a:extLst>
          </p:cNvPr>
          <p:cNvSpPr>
            <a:spLocks noGrp="1"/>
          </p:cNvSpPr>
          <p:nvPr>
            <p:ph type="body" sz="quarter" idx="13"/>
          </p:nvPr>
        </p:nvSpPr>
        <p:spPr>
          <a:xfrm>
            <a:off x="825238" y="1177243"/>
            <a:ext cx="7391400" cy="4876800"/>
          </a:xfrm>
        </p:spPr>
        <p:txBody>
          <a:bodyPr/>
          <a:lstStyle>
            <a:defPPr/>
          </a:lstStyle>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By default, MySQL runs in auto-commit mode, which automatically commits changes to the database immediately after each INSERT, UPDATE, or DELETE statement is executed. </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If that’s not what you want, you can group statements into a logical unit of work called a transaction.</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To start a transaction, code the START TRANSACTION statement. This turns off auto-commit mode temporarily. </a:t>
            </a:r>
          </a:p>
          <a:p>
            <a:pPr marL="800100" marR="274320" lvl="1" indent="-342900">
              <a:spcBef>
                <a:spcPct val="0"/>
              </a:spcBef>
              <a:spcAft>
                <a:spcPts val="600"/>
              </a:spcAft>
              <a:buFont typeface="Symbol" panose="05050102010706020507" pitchFamily="18" charset="2"/>
              <a:buChar char=""/>
            </a:pPr>
            <a:r>
              <a:rPr lang="en-US" sz="2000" spc="-10">
                <a:latin typeface="Times New Roman" pitchFamily="18" charset="0"/>
                <a:ea typeface="Times New Roman" panose="02020603050405020304" pitchFamily="18" charset="0"/>
              </a:rPr>
              <a:t>To commit the changes, code a COMMIT statement. </a:t>
            </a:r>
          </a:p>
          <a:p>
            <a:pPr marL="800100" marR="274320" lvl="1" indent="-342900">
              <a:spcBef>
                <a:spcPct val="0"/>
              </a:spcBef>
              <a:spcAft>
                <a:spcPts val="600"/>
              </a:spcAft>
              <a:buFont typeface="Symbol" panose="05050102010706020507" pitchFamily="18" charset="2"/>
              <a:buChar char=""/>
            </a:pPr>
            <a:r>
              <a:rPr lang="en-US" sz="2000" spc="-10">
                <a:latin typeface="Times New Roman" pitchFamily="18" charset="0"/>
                <a:ea typeface="Times New Roman" panose="02020603050405020304" pitchFamily="18" charset="0"/>
              </a:rPr>
              <a:t>To roll back the changes, use a ROLLBACK statement.</a:t>
            </a:r>
          </a:p>
          <a:p>
            <a:pPr marL="800100" marR="274320" lvl="1" indent="-342900">
              <a:spcBef>
                <a:spcPct val="0"/>
              </a:spcBef>
              <a:spcAft>
                <a:spcPts val="600"/>
              </a:spcAft>
              <a:buFont typeface="Symbol" panose="05050102010706020507" pitchFamily="18" charset="2"/>
              <a:buChar char=""/>
            </a:pPr>
            <a:r>
              <a:rPr lang="en-US" sz="2000" spc="-10">
                <a:latin typeface="Times New Roman" pitchFamily="18" charset="0"/>
                <a:ea typeface="Times New Roman" panose="02020603050405020304" pitchFamily="18" charset="0"/>
              </a:rPr>
              <a:t>After the commit or roll back, the auto-commit mode is turned back on</a:t>
            </a:r>
          </a:p>
          <a:p>
            <a:endParaRPr lang="en-US"/>
          </a:p>
        </p:txBody>
      </p:sp>
      <p:sp>
        <p:nvSpPr>
          <p:cNvPr id="4" name="Date Placeholder 3">
            <a:extLst>
              <a:ext uri="{FF2B5EF4-FFF2-40B4-BE49-F238E27FC236}">
                <a16:creationId xmlns:a16="http://schemas.microsoft.com/office/drawing/2014/main" id="{E8571D2A-42F6-44DA-8FE0-215DCED05A2A}"/>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2E393ED7-5875-435D-A9B2-ED2EDFA82DE8}"/>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1E03BF58-E6AE-4153-AD7F-315A1752BEA5}"/>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160</a:t>
            </a:fld>
            <a:endParaRPr lang="en-US">
              <a:solidFill>
                <a:schemeClr val="bg1"/>
              </a:solidFill>
            </a:endParaRPr>
          </a:p>
        </p:txBody>
      </p:sp>
    </p:spTree>
    <p:extLst>
      <p:ext uri="{BB962C8B-B14F-4D97-AF65-F5344CB8AC3E}">
        <p14:creationId xmlns:p14="http://schemas.microsoft.com/office/powerpoint/2010/main" val="433748116"/>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C61CE-8A1A-481F-A4BD-F32CCD40053D}"/>
              </a:ext>
            </a:extLst>
          </p:cNvPr>
          <p:cNvSpPr>
            <a:spLocks noGrp="1"/>
          </p:cNvSpPr>
          <p:nvPr>
            <p:ph type="title"/>
          </p:nvPr>
        </p:nvSpPr>
        <p:spPr>
          <a:xfrm>
            <a:off x="838200" y="368176"/>
            <a:ext cx="7315200" cy="430887"/>
          </a:xfrm>
        </p:spPr>
        <p:txBody>
          <a:bodyPr/>
          <a:lstStyle>
            <a:defPPr/>
          </a:lstStyle>
          <a:p>
            <a:pPr marL="0" marR="0">
              <a:spcBef>
                <a:spcPct val="0"/>
              </a:spcBef>
              <a:spcAft>
                <a:spcPts val="600"/>
              </a:spcAft>
              <a:tabLst>
                <a:tab pos="1371600" algn="l"/>
              </a:tabLst>
            </a:pPr>
            <a:r>
              <a:rPr lang="en-US" sz="2800">
                <a:latin typeface="Arial" pitchFamily="34" charset="0"/>
                <a:ea typeface="Times New Roman" panose="02020603050405020304" pitchFamily="18" charset="0"/>
                <a:cs typeface="Times New Roman" panose="02020603050405020304" pitchFamily="18" charset="0"/>
              </a:rPr>
              <a:t>A stored procedure with a transaction</a:t>
            </a:r>
            <a:endParaRPr lang="en-US" sz="2800"/>
          </a:p>
        </p:txBody>
      </p:sp>
      <p:sp>
        <p:nvSpPr>
          <p:cNvPr id="3" name="Text Placeholder 2">
            <a:extLst>
              <a:ext uri="{FF2B5EF4-FFF2-40B4-BE49-F238E27FC236}">
                <a16:creationId xmlns:a16="http://schemas.microsoft.com/office/drawing/2014/main" id="{3D33AB1B-B60D-472F-94AD-0472AD2CE62F}"/>
              </a:ext>
            </a:extLst>
          </p:cNvPr>
          <p:cNvSpPr>
            <a:spLocks noGrp="1"/>
          </p:cNvSpPr>
          <p:nvPr>
            <p:ph type="body" sz="quarter" idx="13"/>
          </p:nvPr>
        </p:nvSpPr>
        <p:spPr>
          <a:xfrm>
            <a:off x="838200" y="925398"/>
            <a:ext cx="7391400" cy="5791200"/>
          </a:xfrm>
        </p:spPr>
        <p:txBody>
          <a:bodyPr/>
          <a:lstStyle>
            <a:defPPr/>
          </a:lstStyle>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DELIMITER //</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CREATE PROCEDURE test()</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BEGIN</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DECLARE sql_error TINYINT DEFAULT FALSE;</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DECLARE CONTINUE HANDLER FOR SQLEXCEPTION</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SET sql_error = TRUE;</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START TRANSACTION;</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INSERT INTO invoices</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VALUES (115, 34, 'ZXA-080', '2018-01-18', </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14092.59, 0, 0, 3, '2018-04-18', NULL); </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INSERT INTO invoice_line_items </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VALUES (115, 1, 160, 4447.23, 'HW upgrade’);</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INSERT INTO invoice_line_items </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VALUES (115, 2, 167, 9645.36, 'OS upgrade');</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IF sql_error = FALSE THEN</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COMMIT;</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SELECT 'The transaction was committed.';</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ELSE</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ROLLBACK;</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SELECT 'The transaction was rolled back.';</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END IF;</a:t>
            </a:r>
          </a:p>
          <a:p>
            <a:pPr marL="347345" marR="0">
              <a:spcBef>
                <a:spcPct val="0"/>
              </a:spcBef>
              <a:spcAft>
                <a:spcPts val="60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END//</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a:t>
            </a:r>
          </a:p>
          <a:p>
            <a:endParaRPr lang="en-US" sz="1800"/>
          </a:p>
        </p:txBody>
      </p:sp>
      <p:sp>
        <p:nvSpPr>
          <p:cNvPr id="5" name="Footer Placeholder 4">
            <a:extLst>
              <a:ext uri="{FF2B5EF4-FFF2-40B4-BE49-F238E27FC236}">
                <a16:creationId xmlns:a16="http://schemas.microsoft.com/office/drawing/2014/main" id="{44C22E9D-9560-48CF-9509-5FD0FA6AD24D}"/>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250BAF81-F5C8-4081-B299-60E9B120139C}"/>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161</a:t>
            </a:fld>
            <a:endParaRPr lang="en-US">
              <a:solidFill>
                <a:schemeClr val="bg1"/>
              </a:solidFill>
            </a:endParaRPr>
          </a:p>
        </p:txBody>
      </p:sp>
      <p:sp>
        <p:nvSpPr>
          <p:cNvPr id="7" name="Rectangle 6">
            <a:extLst>
              <a:ext uri="{FF2B5EF4-FFF2-40B4-BE49-F238E27FC236}">
                <a16:creationId xmlns:a16="http://schemas.microsoft.com/office/drawing/2014/main" id="{11603BAF-DF3E-4B62-894C-BCA385F1C7E8}"/>
              </a:ext>
            </a:extLst>
          </p:cNvPr>
          <p:cNvSpPr/>
          <p:nvPr/>
        </p:nvSpPr>
        <p:spPr>
          <a:xfrm>
            <a:off x="6780179" y="5714108"/>
            <a:ext cx="2209800" cy="646331"/>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sz="1800">
                <a:latin typeface="Arial" pitchFamily="34" charset="0"/>
                <a:ea typeface="Times New Roman" panose="02020603050405020304" pitchFamily="18" charset="0"/>
                <a:cs typeface="Times New Roman" panose="02020603050405020304" pitchFamily="18" charset="0"/>
              </a:rPr>
              <a:t>Rollback cancels the changes made</a:t>
            </a:r>
            <a:endParaRPr lang="en-US" sz="1800"/>
          </a:p>
        </p:txBody>
      </p:sp>
      <p:sp>
        <p:nvSpPr>
          <p:cNvPr id="8" name="Rectangle 7">
            <a:extLst>
              <a:ext uri="{FF2B5EF4-FFF2-40B4-BE49-F238E27FC236}">
                <a16:creationId xmlns:a16="http://schemas.microsoft.com/office/drawing/2014/main" id="{249F3854-577A-40F1-B8AE-392C606F5499}"/>
              </a:ext>
            </a:extLst>
          </p:cNvPr>
          <p:cNvSpPr/>
          <p:nvPr/>
        </p:nvSpPr>
        <p:spPr>
          <a:xfrm>
            <a:off x="6780179" y="4513272"/>
            <a:ext cx="2209800" cy="646331"/>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sz="1800">
                <a:latin typeface="Arial" pitchFamily="34" charset="0"/>
                <a:ea typeface="Times New Roman" panose="02020603050405020304" pitchFamily="18" charset="0"/>
                <a:cs typeface="Times New Roman" panose="02020603050405020304" pitchFamily="18" charset="0"/>
              </a:rPr>
              <a:t>What if the 3</a:t>
            </a:r>
            <a:r>
              <a:rPr lang="en-US" sz="1800" baseline="30000">
                <a:latin typeface="Arial" pitchFamily="34" charset="0"/>
                <a:ea typeface="Times New Roman" panose="02020603050405020304" pitchFamily="18" charset="0"/>
                <a:cs typeface="Times New Roman" panose="02020603050405020304" pitchFamily="18" charset="0"/>
              </a:rPr>
              <a:t>rd</a:t>
            </a:r>
            <a:r>
              <a:rPr lang="en-US" sz="1800">
                <a:latin typeface="Arial" pitchFamily="34" charset="0"/>
                <a:ea typeface="Times New Roman" panose="02020603050405020304" pitchFamily="18" charset="0"/>
                <a:cs typeface="Times New Roman" panose="02020603050405020304" pitchFamily="18" charset="0"/>
              </a:rPr>
              <a:t> insert fails?</a:t>
            </a:r>
            <a:endParaRPr lang="en-US" sz="1800"/>
          </a:p>
        </p:txBody>
      </p:sp>
    </p:spTree>
    <p:extLst>
      <p:ext uri="{BB962C8B-B14F-4D97-AF65-F5344CB8AC3E}">
        <p14:creationId xmlns:p14="http://schemas.microsoft.com/office/powerpoint/2010/main" val="3106222630"/>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75F8-18C1-48AA-8901-AD8C4735BBC9}"/>
              </a:ext>
            </a:extLst>
          </p:cNvPr>
          <p:cNvSpPr>
            <a:spLocks noGrp="1"/>
          </p:cNvSpPr>
          <p:nvPr>
            <p:ph type="title"/>
          </p:nvPr>
        </p:nvSpPr>
        <p:spPr>
          <a:xfrm>
            <a:off x="863338" y="492295"/>
            <a:ext cx="7315200" cy="430887"/>
          </a:xfrm>
        </p:spPr>
        <p:txBody>
          <a:bodyPr/>
          <a:lstStyle>
            <a:defPPr/>
          </a:lstStyle>
          <a:p>
            <a:pPr marL="0" marR="0">
              <a:spcBef>
                <a:spcPct val="0"/>
              </a:spcBef>
              <a:spcAft>
                <a:spcPts val="600"/>
              </a:spcAft>
              <a:tabLst>
                <a:tab pos="1371600" algn="l"/>
              </a:tabLst>
            </a:pPr>
            <a:r>
              <a:rPr lang="en-US" sz="2800">
                <a:latin typeface="Arial" pitchFamily="34" charset="0"/>
                <a:ea typeface="Times New Roman" panose="02020603050405020304" pitchFamily="18" charset="0"/>
                <a:cs typeface="Times New Roman" panose="02020603050405020304" pitchFamily="18" charset="0"/>
              </a:rPr>
              <a:t>When to use transactions</a:t>
            </a:r>
            <a:endParaRPr lang="en-US" sz="2800"/>
          </a:p>
        </p:txBody>
      </p:sp>
      <p:sp>
        <p:nvSpPr>
          <p:cNvPr id="3" name="Text Placeholder 2">
            <a:extLst>
              <a:ext uri="{FF2B5EF4-FFF2-40B4-BE49-F238E27FC236}">
                <a16:creationId xmlns:a16="http://schemas.microsoft.com/office/drawing/2014/main" id="{52153E83-960D-4045-89F6-7F37D03910BA}"/>
              </a:ext>
            </a:extLst>
          </p:cNvPr>
          <p:cNvSpPr>
            <a:spLocks noGrp="1"/>
          </p:cNvSpPr>
          <p:nvPr>
            <p:ph type="body" sz="quarter" idx="13"/>
          </p:nvPr>
        </p:nvSpPr>
        <p:spPr/>
        <p:txBody>
          <a:bodyPr/>
          <a:lstStyle>
            <a:defPPr/>
          </a:lstStyle>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When you code two or more INSERT, UPDATE, or DELETE statements that affect related data.</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When you move rows from one table to another table by using INSERT and DELETE statements.</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Whenever the failure of an INSERT, UPDATE, or DELETE statement would violate data integrity.</a:t>
            </a:r>
          </a:p>
          <a:p>
            <a:endParaRPr lang="en-US"/>
          </a:p>
        </p:txBody>
      </p:sp>
      <p:sp>
        <p:nvSpPr>
          <p:cNvPr id="4" name="Date Placeholder 3">
            <a:extLst>
              <a:ext uri="{FF2B5EF4-FFF2-40B4-BE49-F238E27FC236}">
                <a16:creationId xmlns:a16="http://schemas.microsoft.com/office/drawing/2014/main" id="{E8571D2A-42F6-44DA-8FE0-215DCED05A2A}"/>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2E393ED7-5875-435D-A9B2-ED2EDFA82DE8}"/>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1E03BF58-E6AE-4153-AD7F-315A1752BEA5}"/>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162</a:t>
            </a:fld>
            <a:endParaRPr lang="en-US">
              <a:solidFill>
                <a:schemeClr val="bg1"/>
              </a:solidFill>
            </a:endParaRPr>
          </a:p>
        </p:txBody>
      </p:sp>
    </p:spTree>
    <p:extLst>
      <p:ext uri="{BB962C8B-B14F-4D97-AF65-F5344CB8AC3E}">
        <p14:creationId xmlns:p14="http://schemas.microsoft.com/office/powerpoint/2010/main" val="2395576593"/>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75F8-18C1-48AA-8901-AD8C4735BBC9}"/>
              </a:ext>
            </a:extLst>
          </p:cNvPr>
          <p:cNvSpPr>
            <a:spLocks noGrp="1"/>
          </p:cNvSpPr>
          <p:nvPr>
            <p:ph type="title"/>
          </p:nvPr>
        </p:nvSpPr>
        <p:spPr>
          <a:xfrm>
            <a:off x="863338" y="492295"/>
            <a:ext cx="7315200" cy="430887"/>
          </a:xfrm>
        </p:spPr>
        <p:txBody>
          <a:bodyPr/>
          <a:lstStyle>
            <a:defPPr/>
          </a:lstStyle>
          <a:p>
            <a:pPr marL="0" marR="0">
              <a:spcBef>
                <a:spcPct val="0"/>
              </a:spcBef>
              <a:spcAft>
                <a:spcPts val="600"/>
              </a:spcAft>
              <a:tabLst>
                <a:tab pos="1371600" algn="l"/>
              </a:tabLst>
            </a:pPr>
            <a:r>
              <a:rPr lang="en-US" sz="2800">
                <a:latin typeface="Arial" pitchFamily="34" charset="0"/>
                <a:ea typeface="Times New Roman" panose="02020603050405020304" pitchFamily="18" charset="0"/>
                <a:cs typeface="Times New Roman" panose="02020603050405020304" pitchFamily="18" charset="0"/>
              </a:rPr>
              <a:t>Savepoints</a:t>
            </a:r>
            <a:endParaRPr lang="en-US" sz="2800"/>
          </a:p>
        </p:txBody>
      </p:sp>
      <p:sp>
        <p:nvSpPr>
          <p:cNvPr id="3" name="Text Placeholder 2">
            <a:extLst>
              <a:ext uri="{FF2B5EF4-FFF2-40B4-BE49-F238E27FC236}">
                <a16:creationId xmlns:a16="http://schemas.microsoft.com/office/drawing/2014/main" id="{52153E83-960D-4045-89F6-7F37D03910BA}"/>
              </a:ext>
            </a:extLst>
          </p:cNvPr>
          <p:cNvSpPr>
            <a:spLocks noGrp="1"/>
          </p:cNvSpPr>
          <p:nvPr>
            <p:ph type="body" sz="quarter" idx="13"/>
          </p:nvPr>
        </p:nvSpPr>
        <p:spPr>
          <a:xfrm>
            <a:off x="838200" y="1219200"/>
            <a:ext cx="7391400" cy="4724400"/>
          </a:xfrm>
        </p:spPr>
        <p:txBody>
          <a:bodyPr/>
          <a:lstStyle>
            <a:defPPr/>
          </a:lstStyle>
          <a:p>
            <a:pPr marL="342900" marR="274320" indent="-342900">
              <a:spcBef>
                <a:spcPct val="0"/>
              </a:spcBef>
              <a:spcAft>
                <a:spcPts val="600"/>
              </a:spcAft>
              <a:buFont typeface="Symbol" panose="05050102010706020507" pitchFamily="18" charset="2"/>
              <a:buChar char=""/>
            </a:pPr>
            <a:r>
              <a:rPr lang="en-US"/>
              <a:t>In general, save points are used when a transaction contains so many statements that rolling back the entire transaction would be inefficient. </a:t>
            </a:r>
          </a:p>
          <a:p>
            <a:pPr marL="342900" marR="274320" indent="-342900">
              <a:spcBef>
                <a:spcPct val="0"/>
              </a:spcBef>
              <a:spcAft>
                <a:spcPts val="600"/>
              </a:spcAft>
              <a:buFont typeface="Symbol" panose="05050102010706020507" pitchFamily="18" charset="2"/>
              <a:buChar char=""/>
            </a:pPr>
            <a:r>
              <a:rPr lang="en-US"/>
              <a:t>In that case, an application can roll back to the last save point before an error occurred.</a:t>
            </a:r>
          </a:p>
        </p:txBody>
      </p:sp>
      <p:sp>
        <p:nvSpPr>
          <p:cNvPr id="4" name="Date Placeholder 3">
            <a:extLst>
              <a:ext uri="{FF2B5EF4-FFF2-40B4-BE49-F238E27FC236}">
                <a16:creationId xmlns:a16="http://schemas.microsoft.com/office/drawing/2014/main" id="{E8571D2A-42F6-44DA-8FE0-215DCED05A2A}"/>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2E393ED7-5875-435D-A9B2-ED2EDFA82DE8}"/>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1E03BF58-E6AE-4153-AD7F-315A1752BEA5}"/>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163</a:t>
            </a:fld>
            <a:endParaRPr lang="en-US">
              <a:solidFill>
                <a:schemeClr val="bg1"/>
              </a:solidFill>
            </a:endParaRPr>
          </a:p>
        </p:txBody>
      </p:sp>
    </p:spTree>
    <p:extLst>
      <p:ext uri="{BB962C8B-B14F-4D97-AF65-F5344CB8AC3E}">
        <p14:creationId xmlns:p14="http://schemas.microsoft.com/office/powerpoint/2010/main" val="109786661"/>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2F76F-7811-4BBE-9D17-F0759B0BE447}"/>
              </a:ext>
            </a:extLst>
          </p:cNvPr>
          <p:cNvSpPr>
            <a:spLocks noGrp="1"/>
          </p:cNvSpPr>
          <p:nvPr>
            <p:ph type="title"/>
          </p:nvPr>
        </p:nvSpPr>
        <p:spPr>
          <a:xfrm>
            <a:off x="762000" y="459946"/>
            <a:ext cx="7315200" cy="430887"/>
          </a:xfrm>
        </p:spPr>
        <p:txBody>
          <a:bodyPr/>
          <a:lstStyle>
            <a:defPPr/>
          </a:lstStyle>
          <a:p>
            <a:pPr marL="0" marR="0">
              <a:spcBef>
                <a:spcPct val="0"/>
              </a:spcBef>
              <a:spcAft>
                <a:spcPts val="600"/>
              </a:spcAft>
              <a:tabLst>
                <a:tab pos="1371600" algn="l"/>
              </a:tabLst>
            </a:pPr>
            <a:r>
              <a:rPr lang="en-US" sz="2800">
                <a:latin typeface="Arial" pitchFamily="34" charset="0"/>
                <a:ea typeface="Times New Roman" panose="02020603050405020304" pitchFamily="18" charset="0"/>
                <a:cs typeface="Times New Roman" panose="02020603050405020304" pitchFamily="18" charset="0"/>
              </a:rPr>
              <a:t>A script that uses save points</a:t>
            </a:r>
            <a:endParaRPr lang="en-US" sz="2800"/>
          </a:p>
        </p:txBody>
      </p:sp>
      <p:sp>
        <p:nvSpPr>
          <p:cNvPr id="3" name="Text Placeholder 2">
            <a:extLst>
              <a:ext uri="{FF2B5EF4-FFF2-40B4-BE49-F238E27FC236}">
                <a16:creationId xmlns:a16="http://schemas.microsoft.com/office/drawing/2014/main" id="{04B4CFF8-E196-4464-9C42-5982AE295A9E}"/>
              </a:ext>
            </a:extLst>
          </p:cNvPr>
          <p:cNvSpPr>
            <a:spLocks noGrp="1"/>
          </p:cNvSpPr>
          <p:nvPr>
            <p:ph type="body" sz="quarter" idx="13"/>
          </p:nvPr>
        </p:nvSpPr>
        <p:spPr>
          <a:xfrm>
            <a:off x="457200" y="1131216"/>
            <a:ext cx="7391400" cy="4876800"/>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START TRANSACTION;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SAVEPOINT before_invoice;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INSERT INTO invoices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VALUES (115, 34, 'ZXA-080', '2018-01-18',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14092.59, 0, 0, 3, '2018-04-18', NULL);</a:t>
            </a:r>
          </a:p>
          <a:p>
            <a:pPr marL="347345" marR="0">
              <a:spcBef>
                <a:spcPct val="0"/>
              </a:spcBef>
              <a:spcAft>
                <a:spcPct val="0"/>
              </a:spcAft>
              <a:tabLst>
                <a:tab pos="1371600" algn="l"/>
              </a:tabLst>
            </a:pPr>
            <a:endParaRPr lang="en-US" sz="1600" b="1">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SAVEPOINT before_line_item1;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INSERT INTO invoice_line_items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VALUES (115, 1, 160, 4447.23, 'HW upgrade’);</a:t>
            </a:r>
          </a:p>
          <a:p>
            <a:pPr marL="347345" marR="0">
              <a:spcBef>
                <a:spcPct val="0"/>
              </a:spcBef>
              <a:spcAft>
                <a:spcPct val="0"/>
              </a:spcAft>
              <a:tabLst>
                <a:tab pos="1371600" algn="l"/>
              </a:tabLst>
            </a:pPr>
            <a:endParaRPr lang="en-US" sz="1600" b="1">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SAVEPOINT before_line_item2;</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INSERT INTO invoice_line_items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VALUES (115, 2, 167, 9645.36,'OS upgrade');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ROLLBACK TO SAVEPOINT before_line_item2;</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ROLLBACK TO SAVEPOINT before_line_item1;</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ROLLBACK TO SAVEPOINT before_invoice;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COMMIT;</a:t>
            </a:r>
          </a:p>
          <a:p>
            <a:pPr marL="347345" marR="0">
              <a:spcBef>
                <a:spcPct val="0"/>
              </a:spcBef>
              <a:spcAft>
                <a:spcPct val="0"/>
              </a:spcAft>
              <a:tabLst>
                <a:tab pos="1371600" algn="l"/>
              </a:tabLst>
            </a:pPr>
            <a:endParaRPr lang="en-US" sz="1600" b="1">
              <a:latin typeface="Courier New" panose="02070309020205020404" pitchFamily="49" charset="0"/>
              <a:ea typeface="Times New Roman" panose="02020603050405020304" pitchFamily="18" charset="0"/>
              <a:cs typeface="Times New Roman" panose="02020603050405020304" pitchFamily="18" charset="0"/>
            </a:endParaRPr>
          </a:p>
          <a:p>
            <a:endParaRPr lang="en-US"/>
          </a:p>
        </p:txBody>
      </p:sp>
      <p:sp>
        <p:nvSpPr>
          <p:cNvPr id="5" name="Footer Placeholder 4">
            <a:extLst>
              <a:ext uri="{FF2B5EF4-FFF2-40B4-BE49-F238E27FC236}">
                <a16:creationId xmlns:a16="http://schemas.microsoft.com/office/drawing/2014/main" id="{BAE21AFA-6962-4832-AD30-B9A42D7629F0}"/>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181DD177-ED47-4265-8F4C-E505BE0C769C}"/>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164</a:t>
            </a:fld>
            <a:endParaRPr lang="en-US">
              <a:solidFill>
                <a:schemeClr val="bg1"/>
              </a:solidFill>
            </a:endParaRPr>
          </a:p>
        </p:txBody>
      </p:sp>
      <p:sp>
        <p:nvSpPr>
          <p:cNvPr id="7" name="Rectangle 6">
            <a:extLst>
              <a:ext uri="{FF2B5EF4-FFF2-40B4-BE49-F238E27FC236}">
                <a16:creationId xmlns:a16="http://schemas.microsoft.com/office/drawing/2014/main" id="{912F6B1D-6B6F-4F92-B2C5-E3FE7BC796E0}"/>
              </a:ext>
            </a:extLst>
          </p:cNvPr>
          <p:cNvSpPr/>
          <p:nvPr/>
        </p:nvSpPr>
        <p:spPr>
          <a:xfrm>
            <a:off x="4572000" y="1066800"/>
            <a:ext cx="4572000" cy="923330"/>
          </a:xfrm>
          <a:prstGeom prst="rect">
            <a:avLst/>
          </a:prstGeom>
        </p:spPr>
        <p:txBody>
          <a:bodyPr>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sz="1800"/>
              <a:t> A SAVEPOINT statement is used to identify a save point before each of the three INSERT statements that are included in the script.</a:t>
            </a:r>
          </a:p>
        </p:txBody>
      </p:sp>
      <p:sp>
        <p:nvSpPr>
          <p:cNvPr id="8" name="Rectangle 7">
            <a:extLst>
              <a:ext uri="{FF2B5EF4-FFF2-40B4-BE49-F238E27FC236}">
                <a16:creationId xmlns:a16="http://schemas.microsoft.com/office/drawing/2014/main" id="{3AA89F17-85EB-41F2-997A-33452CF6C6E0}"/>
              </a:ext>
            </a:extLst>
          </p:cNvPr>
          <p:cNvSpPr/>
          <p:nvPr/>
        </p:nvSpPr>
        <p:spPr>
          <a:xfrm>
            <a:off x="4438454" y="5632764"/>
            <a:ext cx="4572000" cy="923330"/>
          </a:xfrm>
          <a:prstGeom prst="rect">
            <a:avLst/>
          </a:prstGeom>
        </p:spPr>
        <p:txBody>
          <a:bodyPr>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sz="1800"/>
              <a:t>The three ROLLBACK TO SAVEPOINT statements rollback the transaction to each of the three save points</a:t>
            </a:r>
          </a:p>
        </p:txBody>
      </p:sp>
      <p:cxnSp>
        <p:nvCxnSpPr>
          <p:cNvPr id="10" name="Connector: Elbow 9">
            <a:extLst>
              <a:ext uri="{FF2B5EF4-FFF2-40B4-BE49-F238E27FC236}">
                <a16:creationId xmlns:a16="http://schemas.microsoft.com/office/drawing/2014/main" id="{887850A3-1C1A-4F47-A1FF-51A6B2B06560}"/>
              </a:ext>
            </a:extLst>
          </p:cNvPr>
          <p:cNvCxnSpPr/>
          <p:nvPr/>
        </p:nvCxnSpPr>
        <p:spPr bwMode="auto">
          <a:xfrm rot="5400000" flipH="1" flipV="1">
            <a:off x="184150" y="4464050"/>
            <a:ext cx="1155700" cy="12700"/>
          </a:xfrm>
          <a:prstGeom prst="bentConnector3">
            <a:avLst/>
          </a:prstGeom>
          <a:solidFill>
            <a:schemeClr val="bg1"/>
          </a:solidFill>
          <a:ln w="9525" cap="flat" cmpd="sng" algn="ctr">
            <a:noFill/>
            <a:prstDash val="solid"/>
            <a:round/>
            <a:headEnd type="none" w="med" len="med"/>
            <a:tailEnd type="triangle"/>
          </a:ln>
          <a:effectLst/>
        </p:spPr>
      </p:cxnSp>
      <mc:AlternateContent xmlns:mc="http://schemas.openxmlformats.org/markup-compatibility/2006" xmlns:p14="http://schemas.microsoft.com/office/powerpoint/2010/main">
        <mc:Choice Requires="p14">
          <p:contentPart p14:bwMode="auto" r:id="rId2">
            <p14:nvContentPartPr>
              <p14:cNvPr id="36" name="Ink 35">
                <a:extLst>
                  <a:ext uri="{FF2B5EF4-FFF2-40B4-BE49-F238E27FC236}">
                    <a16:creationId xmlns:a16="http://schemas.microsoft.com/office/drawing/2014/main" id="{1FC389C3-EE53-4381-B206-6C6ADC9E681C}"/>
                  </a:ext>
                </a:extLst>
              </p14:cNvPr>
              <p14:cNvContentPartPr/>
              <p14:nvPr/>
            </p14:nvContentPartPr>
            <p14:xfrm>
              <a:off x="548299" y="3990678"/>
              <a:ext cx="286560" cy="973080"/>
            </p14:xfrm>
          </p:contentPart>
        </mc:Choice>
        <mc:Fallback xmlns="">
          <p:pic>
            <p:nvPicPr>
              <p:cNvPr id="36" name="Ink 35">
                <a:extLst>
                  <a:ext uri="{FF2B5EF4-FFF2-40B4-BE49-F238E27FC236}">
                    <a16:creationId xmlns:a16="http://schemas.microsoft.com/office/drawing/2014/main" id="{1FC389C3-EE53-4381-B206-6C6ADC9E681C}"/>
                  </a:ext>
                </a:extLst>
              </p:cNvPr>
              <p:cNvPicPr/>
              <p:nvPr/>
            </p:nvPicPr>
            <p:blipFill>
              <a:blip r:embed="rId3"/>
              <a:stretch>
                <a:fillRect/>
              </a:stretch>
            </p:blipFill>
            <p:spPr>
              <a:xfrm>
                <a:off x="543979" y="3986358"/>
                <a:ext cx="295200" cy="981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7" name="Ink 36">
                <a:extLst>
                  <a:ext uri="{FF2B5EF4-FFF2-40B4-BE49-F238E27FC236}">
                    <a16:creationId xmlns:a16="http://schemas.microsoft.com/office/drawing/2014/main" id="{7B94746A-9778-4E35-8969-515AE56B4485}"/>
                  </a:ext>
                </a:extLst>
              </p14:cNvPr>
              <p14:cNvContentPartPr/>
              <p14:nvPr/>
            </p14:nvContentPartPr>
            <p14:xfrm>
              <a:off x="393139" y="3007518"/>
              <a:ext cx="476640" cy="2205360"/>
            </p14:xfrm>
          </p:contentPart>
        </mc:Choice>
        <mc:Fallback xmlns="">
          <p:pic>
            <p:nvPicPr>
              <p:cNvPr id="37" name="Ink 36">
                <a:extLst>
                  <a:ext uri="{FF2B5EF4-FFF2-40B4-BE49-F238E27FC236}">
                    <a16:creationId xmlns:a16="http://schemas.microsoft.com/office/drawing/2014/main" id="{7B94746A-9778-4E35-8969-515AE56B4485}"/>
                  </a:ext>
                </a:extLst>
              </p:cNvPr>
              <p:cNvPicPr/>
              <p:nvPr/>
            </p:nvPicPr>
            <p:blipFill>
              <a:blip r:embed="rId5"/>
              <a:stretch>
                <a:fillRect/>
              </a:stretch>
            </p:blipFill>
            <p:spPr>
              <a:xfrm>
                <a:off x="388819" y="3003198"/>
                <a:ext cx="485280" cy="2214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8" name="Ink 37">
                <a:extLst>
                  <a:ext uri="{FF2B5EF4-FFF2-40B4-BE49-F238E27FC236}">
                    <a16:creationId xmlns:a16="http://schemas.microsoft.com/office/drawing/2014/main" id="{B22A4796-C717-4FBA-A359-45D9FF4BF711}"/>
                  </a:ext>
                </a:extLst>
              </p14:cNvPr>
              <p14:cNvContentPartPr/>
              <p14:nvPr/>
            </p14:nvContentPartPr>
            <p14:xfrm>
              <a:off x="152659" y="1824198"/>
              <a:ext cx="790920" cy="3647160"/>
            </p14:xfrm>
          </p:contentPart>
        </mc:Choice>
        <mc:Fallback xmlns="">
          <p:pic>
            <p:nvPicPr>
              <p:cNvPr id="38" name="Ink 37">
                <a:extLst>
                  <a:ext uri="{FF2B5EF4-FFF2-40B4-BE49-F238E27FC236}">
                    <a16:creationId xmlns:a16="http://schemas.microsoft.com/office/drawing/2014/main" id="{B22A4796-C717-4FBA-A359-45D9FF4BF711}"/>
                  </a:ext>
                </a:extLst>
              </p:cNvPr>
              <p:cNvPicPr/>
              <p:nvPr/>
            </p:nvPicPr>
            <p:blipFill>
              <a:blip r:embed="rId7"/>
              <a:stretch>
                <a:fillRect/>
              </a:stretch>
            </p:blipFill>
            <p:spPr>
              <a:xfrm>
                <a:off x="148339" y="1819878"/>
                <a:ext cx="799560" cy="3655800"/>
              </a:xfrm>
              <a:prstGeom prst="rect">
                <a:avLst/>
              </a:prstGeom>
            </p:spPr>
          </p:pic>
        </mc:Fallback>
      </mc:AlternateContent>
    </p:spTree>
    <p:extLst>
      <p:ext uri="{BB962C8B-B14F-4D97-AF65-F5344CB8AC3E}">
        <p14:creationId xmlns:p14="http://schemas.microsoft.com/office/powerpoint/2010/main" val="35267183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F3DCB-4E54-45D0-9213-DBDEDF182DE0}"/>
              </a:ext>
            </a:extLst>
          </p:cNvPr>
          <p:cNvSpPr>
            <a:spLocks noGrp="1"/>
          </p:cNvSpPr>
          <p:nvPr>
            <p:ph type="title"/>
          </p:nvPr>
        </p:nvSpPr>
        <p:spPr>
          <a:xfrm>
            <a:off x="457200" y="381000"/>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Concurrency and Locking: Example</a:t>
            </a:r>
            <a:endParaRPr lang="en-US"/>
          </a:p>
        </p:txBody>
      </p:sp>
      <p:sp>
        <p:nvSpPr>
          <p:cNvPr id="3" name="Text Placeholder 2">
            <a:extLst>
              <a:ext uri="{FF2B5EF4-FFF2-40B4-BE49-F238E27FC236}">
                <a16:creationId xmlns:a16="http://schemas.microsoft.com/office/drawing/2014/main" id="{5DD4E63C-41AB-46EE-88B5-6DE777DEFC63}"/>
              </a:ext>
            </a:extLst>
          </p:cNvPr>
          <p:cNvSpPr>
            <a:spLocks noGrp="1"/>
          </p:cNvSpPr>
          <p:nvPr>
            <p:ph type="body" sz="quarter" idx="13"/>
          </p:nvPr>
        </p:nvSpPr>
        <p:spPr>
          <a:xfrm>
            <a:off x="228600" y="1066800"/>
            <a:ext cx="8534400" cy="5257800"/>
          </a:xfrm>
        </p:spPr>
        <p:txBody>
          <a:bodyPr/>
          <a:lstStyle>
            <a:defPPr/>
          </a:lstStyle>
          <a:p>
            <a:pPr marL="342900">
              <a:spcBef>
                <a:spcPts val="1500"/>
              </a:spcBef>
              <a:spcAft>
                <a:spcPts val="600"/>
              </a:spcAft>
              <a:tabLst>
                <a:tab pos="1371600" algn="l"/>
              </a:tabLst>
            </a:pPr>
            <a:r>
              <a:rPr lang="en-US" b="1">
                <a:solidFill>
                  <a:srgbClr val="000099"/>
                </a:solidFill>
                <a:latin typeface="Arial" pitchFamily="34" charset="0"/>
                <a:ea typeface="Times New Roman" panose="02020603050405020304" pitchFamily="18" charset="0"/>
                <a:cs typeface="Times New Roman" panose="02020603050405020304" pitchFamily="18" charset="0"/>
              </a:rPr>
              <a:t>Transaction A</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START TRANSACTION;</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UPDATE invoices SET credit_total = credit_total + 100 WHERE invoice_id = 6;</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the SELECT statement in Transaction B: won't show the updated data</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the UPDATE statement in Transaction B</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will wait for transaction A to finish</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COMMIT;</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the SELECT statement in Transaction B: will display the updated data</a:t>
            </a:r>
          </a:p>
          <a:p>
            <a:pPr marL="347345" marR="0">
              <a:spcBef>
                <a:spcPct val="0"/>
              </a:spcBef>
              <a:spcAft>
                <a:spcPts val="60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the UPDATE statement in Transaction B: will execute immediately</a:t>
            </a:r>
          </a:p>
          <a:p>
            <a:pPr marL="347345" marR="0">
              <a:spcBef>
                <a:spcPts val="1500"/>
              </a:spcBef>
              <a:spcAft>
                <a:spcPts val="600"/>
              </a:spcAft>
              <a:tabLst>
                <a:tab pos="1371600" algn="l"/>
              </a:tabLst>
            </a:pPr>
            <a:r>
              <a:rPr lang="en-US" sz="1800" b="1">
                <a:solidFill>
                  <a:srgbClr val="000099"/>
                </a:solidFill>
                <a:ea typeface="Times New Roman" panose="02020603050405020304" pitchFamily="18" charset="0"/>
                <a:cs typeface="Times New Roman" panose="02020603050405020304" pitchFamily="18" charset="0"/>
              </a:rPr>
              <a:t>Transaction B</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START TRANSACTION;</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SELECT invoice_id, credit_total </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FROM invoices WHERE invoice_id = 6;</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UPDATE invoices SET credit_total = credit_total + 200 WHERE invoice_id = 6;</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ts val="60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COMMIT;</a:t>
            </a:r>
          </a:p>
          <a:p>
            <a:endParaRPr lang="en-US"/>
          </a:p>
        </p:txBody>
      </p:sp>
      <p:sp>
        <p:nvSpPr>
          <p:cNvPr id="5" name="Footer Placeholder 4">
            <a:extLst>
              <a:ext uri="{FF2B5EF4-FFF2-40B4-BE49-F238E27FC236}">
                <a16:creationId xmlns:a16="http://schemas.microsoft.com/office/drawing/2014/main" id="{6FCF3E2C-D73D-4825-81D6-9FA74FF903B5}"/>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44965BAF-BB1F-4A78-87C1-E59DF28B0CB4}"/>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165</a:t>
            </a:fld>
            <a:endParaRPr lang="en-US">
              <a:solidFill>
                <a:schemeClr val="bg1"/>
              </a:solidFill>
            </a:endParaRPr>
          </a:p>
        </p:txBody>
      </p:sp>
    </p:spTree>
    <p:extLst>
      <p:ext uri="{BB962C8B-B14F-4D97-AF65-F5344CB8AC3E}">
        <p14:creationId xmlns:p14="http://schemas.microsoft.com/office/powerpoint/2010/main" val="692598199"/>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7CDB71F-0D0B-47DD-AB12-953276826E1A}"/>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337ABFC6-7230-4891-B98F-E772E81A5637}"/>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166</a:t>
            </a:fld>
            <a:endParaRPr lang="en-US">
              <a:solidFill>
                <a:schemeClr val="bg1"/>
              </a:solidFill>
            </a:endParaRPr>
          </a:p>
        </p:txBody>
      </p:sp>
      <p:graphicFrame>
        <p:nvGraphicFramePr>
          <p:cNvPr id="7" name="Table 6">
            <a:extLst>
              <a:ext uri="{FF2B5EF4-FFF2-40B4-BE49-F238E27FC236}">
                <a16:creationId xmlns:a16="http://schemas.microsoft.com/office/drawing/2014/main" id="{C983B8D9-9C05-46B5-B184-0B3C8BDB10DB}"/>
              </a:ext>
            </a:extLst>
          </p:cNvPr>
          <p:cNvGraphicFramePr>
            <a:graphicFrameLocks noGrp="1"/>
          </p:cNvGraphicFramePr>
          <p:nvPr>
            <p:extLst>
              <p:ext uri="{D42A27DB-BD31-4B8C-83A1-F6EECF244321}">
                <p14:modId xmlns:p14="http://schemas.microsoft.com/office/powerpoint/2010/main" val="289291417"/>
              </p:ext>
            </p:extLst>
          </p:nvPr>
        </p:nvGraphicFramePr>
        <p:xfrm>
          <a:off x="270652" y="363861"/>
          <a:ext cx="7848599" cy="5506720"/>
        </p:xfrm>
        <a:graphic>
          <a:graphicData uri="http://schemas.openxmlformats.org/drawingml/2006/table">
            <a:tbl>
              <a:tblPr firstRow="1" bandRow="1">
                <a:tableStyleId>{5940675A-B579-460E-94D1-54222C63F5DA}</a:tableStyleId>
              </a:tblPr>
              <a:tblGrid>
                <a:gridCol w="3250430">
                  <a:extLst>
                    <a:ext uri="{9D8B030D-6E8A-4147-A177-3AD203B41FA5}">
                      <a16:colId xmlns:a16="http://schemas.microsoft.com/office/drawing/2014/main" val="2588103623"/>
                    </a:ext>
                  </a:extLst>
                </a:gridCol>
                <a:gridCol w="3150370">
                  <a:extLst>
                    <a:ext uri="{9D8B030D-6E8A-4147-A177-3AD203B41FA5}">
                      <a16:colId xmlns:a16="http://schemas.microsoft.com/office/drawing/2014/main" val="251305987"/>
                    </a:ext>
                  </a:extLst>
                </a:gridCol>
                <a:gridCol w="1447799">
                  <a:extLst>
                    <a:ext uri="{9D8B030D-6E8A-4147-A177-3AD203B41FA5}">
                      <a16:colId xmlns:a16="http://schemas.microsoft.com/office/drawing/2014/main" val="2527595867"/>
                    </a:ext>
                  </a:extLst>
                </a:gridCol>
              </a:tblGrid>
              <a:tr h="370840">
                <a:tc>
                  <a:txBody>
                    <a:bodyPr/>
                    <a:lstStyle>
                      <a:defPPr/>
                    </a:lstStyle>
                    <a:p>
                      <a:r>
                        <a:rPr lang="en-US"/>
                        <a:t>Transaction A</a:t>
                      </a:r>
                    </a:p>
                  </a:txBody>
                  <a:tcPr/>
                </a:tc>
                <a:tc>
                  <a:txBody>
                    <a:bodyPr/>
                    <a:lstStyle>
                      <a:defPPr/>
                    </a:lstStyle>
                    <a:p>
                      <a:r>
                        <a:rPr lang="en-US"/>
                        <a:t>Transaction B</a:t>
                      </a:r>
                    </a:p>
                  </a:txBody>
                  <a:tcPr/>
                </a:tc>
                <a:tc>
                  <a:txBody>
                    <a:bodyPr/>
                    <a:lstStyle>
                      <a:defPPr/>
                    </a:lstStyle>
                    <a:p>
                      <a:r>
                        <a:rPr lang="en-US" err="1"/>
                        <a:t>credit_total</a:t>
                      </a:r>
                      <a:endParaRPr lang="en-US"/>
                    </a:p>
                  </a:txBody>
                  <a:tcPr/>
                </a:tc>
                <a:extLst>
                  <a:ext uri="{0D108BD9-81ED-4DB2-BD59-A6C34878D82A}">
                    <a16:rowId xmlns:a16="http://schemas.microsoft.com/office/drawing/2014/main" val="424026766"/>
                  </a:ext>
                </a:extLst>
              </a:tr>
              <a:tr h="370840">
                <a:tc>
                  <a:txBody>
                    <a:bodyPr/>
                    <a:lstStyle>
                      <a:defPPr/>
                    </a:lstStyle>
                    <a:p>
                      <a:r>
                        <a:rPr lang="en-US" sz="1600" b="0">
                          <a:latin typeface="Courier New" panose="02070309020205020404" pitchFamily="49" charset="0"/>
                          <a:cs typeface="Courier New" panose="02070309020205020404" pitchFamily="49" charset="0"/>
                        </a:rPr>
                        <a:t>Start Transaction;</a:t>
                      </a:r>
                    </a:p>
                  </a:txBody>
                  <a:tcPr/>
                </a:tc>
                <a:tc>
                  <a:txBody>
                    <a:bodyPr/>
                    <a:lstStyle>
                      <a:defPPr/>
                    </a:lstStyle>
                    <a:p>
                      <a:endParaRPr lang="en-US" sz="1600" b="0">
                        <a:latin typeface="Courier New" panose="02070309020205020404" pitchFamily="49" charset="0"/>
                        <a:cs typeface="Courier New" panose="02070309020205020404" pitchFamily="49" charset="0"/>
                      </a:endParaRPr>
                    </a:p>
                  </a:txBody>
                  <a:tcPr/>
                </a:tc>
                <a:tc>
                  <a:txBody>
                    <a:bodyPr/>
                    <a:lstStyle>
                      <a:defPPr/>
                    </a:lstStyle>
                    <a:p>
                      <a:r>
                        <a:rPr lang="en-US" sz="1600" b="0">
                          <a:latin typeface="Courier New" panose="02070309020205020404" pitchFamily="49" charset="0"/>
                          <a:cs typeface="Courier New" panose="02070309020205020404" pitchFamily="49" charset="0"/>
                        </a:rPr>
                        <a:t>0</a:t>
                      </a:r>
                    </a:p>
                  </a:txBody>
                  <a:tcPr/>
                </a:tc>
                <a:extLst>
                  <a:ext uri="{0D108BD9-81ED-4DB2-BD59-A6C34878D82A}">
                    <a16:rowId xmlns:a16="http://schemas.microsoft.com/office/drawing/2014/main" val="1278929965"/>
                  </a:ext>
                </a:extLst>
              </a:tr>
              <a:tr h="370840">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1600" b="0">
                          <a:latin typeface="Courier New" panose="02070309020205020404" pitchFamily="49" charset="0"/>
                          <a:ea typeface="Times New Roman" panose="02020603050405020304" pitchFamily="18" charset="0"/>
                          <a:cs typeface="Courier New" panose="02070309020205020404" pitchFamily="49" charset="0"/>
                        </a:rPr>
                        <a:t>UPDATE invoices SET credit_total = credit_total + 100 WHERE invoice_id = 6;</a:t>
                      </a:r>
                    </a:p>
                    <a:p>
                      <a:endParaRPr lang="en-US" sz="1600" b="0">
                        <a:latin typeface="Courier New" panose="02070309020205020404" pitchFamily="49" charset="0"/>
                        <a:cs typeface="Courier New" panose="02070309020205020404" pitchFamily="49" charset="0"/>
                      </a:endParaRPr>
                    </a:p>
                  </a:txBody>
                  <a:tcPr/>
                </a:tc>
                <a:tc>
                  <a:txBody>
                    <a:bodyPr/>
                    <a:lstStyle>
                      <a:defPPr/>
                    </a:lstStyle>
                    <a:p>
                      <a:endParaRPr lang="en-US" sz="1600" b="0">
                        <a:latin typeface="Courier New" panose="02070309020205020404" pitchFamily="49" charset="0"/>
                        <a:cs typeface="Courier New" panose="02070309020205020404" pitchFamily="49" charset="0"/>
                      </a:endParaRPr>
                    </a:p>
                  </a:txBody>
                  <a:tcPr/>
                </a:tc>
                <a:tc>
                  <a:txBody>
                    <a:bodyPr/>
                    <a:lstStyle>
                      <a:defPPr/>
                    </a:lstStyle>
                    <a:p>
                      <a:r>
                        <a:rPr lang="en-US" sz="1600" b="0">
                          <a:latin typeface="Courier New" panose="02070309020205020404" pitchFamily="49" charset="0"/>
                          <a:cs typeface="Courier New" panose="02070309020205020404" pitchFamily="49" charset="0"/>
                        </a:rPr>
                        <a:t>0</a:t>
                      </a:r>
                    </a:p>
                  </a:txBody>
                  <a:tcPr/>
                </a:tc>
                <a:extLst>
                  <a:ext uri="{0D108BD9-81ED-4DB2-BD59-A6C34878D82A}">
                    <a16:rowId xmlns:a16="http://schemas.microsoft.com/office/drawing/2014/main" val="3821573608"/>
                  </a:ext>
                </a:extLst>
              </a:tr>
              <a:tr h="370840">
                <a:tc>
                  <a:txBody>
                    <a:bodyPr/>
                    <a:lstStyle>
                      <a:defPPr/>
                    </a:lstStyle>
                    <a:p>
                      <a:endParaRPr lang="en-US" sz="1600" b="0">
                        <a:latin typeface="Courier New" panose="02070309020205020404" pitchFamily="49" charset="0"/>
                        <a:cs typeface="Courier New" panose="02070309020205020404" pitchFamily="49" charset="0"/>
                      </a:endParaRPr>
                    </a:p>
                  </a:txBody>
                  <a:tcPr/>
                </a:tc>
                <a:tc>
                  <a:txBody>
                    <a:bodyPr/>
                    <a:lstStyle>
                      <a:defPPr/>
                    </a:lstStyle>
                    <a:p>
                      <a:r>
                        <a:rPr lang="en-US" sz="1600" b="0">
                          <a:latin typeface="Courier New" panose="02070309020205020404" pitchFamily="49" charset="0"/>
                          <a:cs typeface="Courier New" panose="02070309020205020404" pitchFamily="49" charset="0"/>
                        </a:rPr>
                        <a:t>START TRANSACTION;</a:t>
                      </a:r>
                    </a:p>
                  </a:txBody>
                  <a:tcPr/>
                </a:tc>
                <a:tc>
                  <a:txBody>
                    <a:bodyPr/>
                    <a:lstStyle>
                      <a:defPPr/>
                    </a:lstStyle>
                    <a:p>
                      <a:r>
                        <a:rPr lang="en-US" sz="1600" b="0">
                          <a:latin typeface="Courier New" panose="02070309020205020404" pitchFamily="49" charset="0"/>
                          <a:cs typeface="Courier New" panose="02070309020205020404" pitchFamily="49" charset="0"/>
                        </a:rPr>
                        <a:t>0</a:t>
                      </a:r>
                    </a:p>
                  </a:txBody>
                  <a:tcPr/>
                </a:tc>
                <a:extLst>
                  <a:ext uri="{0D108BD9-81ED-4DB2-BD59-A6C34878D82A}">
                    <a16:rowId xmlns:a16="http://schemas.microsoft.com/office/drawing/2014/main" val="3664399474"/>
                  </a:ext>
                </a:extLst>
              </a:tr>
              <a:tr h="370840">
                <a:tc>
                  <a:txBody>
                    <a:bodyPr/>
                    <a:lstStyle>
                      <a:defPPr/>
                    </a:lstStyle>
                    <a:p>
                      <a:endParaRPr lang="en-US" sz="1600" b="0">
                        <a:latin typeface="Courier New" panose="02070309020205020404" pitchFamily="49" charset="0"/>
                        <a:cs typeface="Courier New" panose="02070309020205020404" pitchFamily="49" charset="0"/>
                      </a:endParaRPr>
                    </a:p>
                  </a:txBody>
                  <a:tcPr/>
                </a:tc>
                <a:tc>
                  <a:txBody>
                    <a:bodyPr/>
                    <a:lstStyle>
                      <a:defPPr/>
                    </a:lstStyle>
                    <a:p>
                      <a:r>
                        <a:rPr lang="en-US" sz="1600" b="0">
                          <a:latin typeface="Courier New" panose="02070309020205020404" pitchFamily="49" charset="0"/>
                          <a:cs typeface="Courier New" panose="02070309020205020404" pitchFamily="49" charset="0"/>
                        </a:rPr>
                        <a:t>SELECT invoice_id, credit_total </a:t>
                      </a:r>
                    </a:p>
                    <a:p>
                      <a:r>
                        <a:rPr lang="en-US" sz="1600" b="0">
                          <a:latin typeface="Courier New" panose="02070309020205020404" pitchFamily="49" charset="0"/>
                          <a:cs typeface="Courier New" panose="02070309020205020404" pitchFamily="49" charset="0"/>
                        </a:rPr>
                        <a:t>FROM invoices WHERE invoice_id = 6;</a:t>
                      </a:r>
                    </a:p>
                  </a:txBody>
                  <a:tcPr/>
                </a:tc>
                <a:tc>
                  <a:txBody>
                    <a:bodyPr/>
                    <a:lstStyle>
                      <a:defPPr/>
                    </a:lstStyle>
                    <a:p>
                      <a:r>
                        <a:rPr lang="en-US" sz="1600" b="0">
                          <a:latin typeface="Courier New" panose="02070309020205020404" pitchFamily="49" charset="0"/>
                          <a:cs typeface="Courier New" panose="02070309020205020404" pitchFamily="49" charset="0"/>
                        </a:rPr>
                        <a:t>0</a:t>
                      </a:r>
                    </a:p>
                  </a:txBody>
                  <a:tcPr/>
                </a:tc>
                <a:extLst>
                  <a:ext uri="{0D108BD9-81ED-4DB2-BD59-A6C34878D82A}">
                    <a16:rowId xmlns:a16="http://schemas.microsoft.com/office/drawing/2014/main" val="1078997152"/>
                  </a:ext>
                </a:extLst>
              </a:tr>
              <a:tr h="370840">
                <a:tc>
                  <a:txBody>
                    <a:bodyPr/>
                    <a:lstStyle>
                      <a:defPPr/>
                    </a:lstStyle>
                    <a:p>
                      <a:endParaRPr lang="en-US" sz="1600" b="0">
                        <a:latin typeface="Courier New" panose="02070309020205020404" pitchFamily="49" charset="0"/>
                        <a:cs typeface="Courier New" panose="02070309020205020404" pitchFamily="49" charset="0"/>
                      </a:endParaRPr>
                    </a:p>
                  </a:txBody>
                  <a:tcPr/>
                </a:tc>
                <a:tc>
                  <a:txBody>
                    <a:bodyPr/>
                    <a:lstStyle>
                      <a:defPPr/>
                    </a:lstStyle>
                    <a:p>
                      <a:r>
                        <a:rPr lang="en-US" sz="1600" b="0">
                          <a:latin typeface="Courier New" panose="02070309020205020404" pitchFamily="49" charset="0"/>
                          <a:cs typeface="Courier New" panose="02070309020205020404" pitchFamily="49" charset="0"/>
                        </a:rPr>
                        <a:t>UPDATE invoices SET credit_total = credit_total + 200 WHERE invoice_id = 6;</a:t>
                      </a:r>
                    </a:p>
                  </a:txBody>
                  <a:tcPr/>
                </a:tc>
                <a:tc>
                  <a:txBody>
                    <a:bodyPr/>
                    <a:lstStyle>
                      <a:defPPr/>
                    </a:lstStyle>
                    <a:p>
                      <a:r>
                        <a:rPr lang="en-US" sz="1600" b="0">
                          <a:latin typeface="Courier New" panose="02070309020205020404" pitchFamily="49" charset="0"/>
                          <a:cs typeface="Courier New" panose="02070309020205020404" pitchFamily="49" charset="0"/>
                        </a:rPr>
                        <a:t>0</a:t>
                      </a:r>
                    </a:p>
                  </a:txBody>
                  <a:tcPr/>
                </a:tc>
                <a:extLst>
                  <a:ext uri="{0D108BD9-81ED-4DB2-BD59-A6C34878D82A}">
                    <a16:rowId xmlns:a16="http://schemas.microsoft.com/office/drawing/2014/main" val="2674345141"/>
                  </a:ext>
                </a:extLst>
              </a:tr>
              <a:tr h="370840">
                <a:tc>
                  <a:txBody>
                    <a:bodyPr/>
                    <a:lstStyle>
                      <a:defPPr/>
                    </a:lstStyle>
                    <a:p>
                      <a:r>
                        <a:rPr lang="en-US" sz="1600" b="0">
                          <a:latin typeface="Courier New" panose="02070309020205020404" pitchFamily="49" charset="0"/>
                          <a:cs typeface="Courier New" panose="02070309020205020404" pitchFamily="49" charset="0"/>
                        </a:rPr>
                        <a:t>COMMIT;</a:t>
                      </a:r>
                    </a:p>
                    <a:p>
                      <a:endParaRPr lang="en-US" sz="1600" b="0">
                        <a:latin typeface="Courier New" panose="02070309020205020404" pitchFamily="49" charset="0"/>
                        <a:cs typeface="Courier New" panose="02070309020205020404" pitchFamily="49" charset="0"/>
                      </a:endParaRPr>
                    </a:p>
                  </a:txBody>
                  <a:tcPr/>
                </a:tc>
                <a:tc>
                  <a:txBody>
                    <a:bodyPr/>
                    <a:lstStyle>
                      <a:defPPr/>
                    </a:lstStyle>
                    <a:p>
                      <a:endParaRPr lang="en-US" sz="1600" b="0">
                        <a:latin typeface="Courier New" panose="02070309020205020404" pitchFamily="49" charset="0"/>
                        <a:cs typeface="Courier New" panose="02070309020205020404" pitchFamily="49" charset="0"/>
                      </a:endParaRPr>
                    </a:p>
                  </a:txBody>
                  <a:tcPr/>
                </a:tc>
                <a:tc>
                  <a:txBody>
                    <a:bodyPr/>
                    <a:lstStyle>
                      <a:defPPr/>
                    </a:lstStyle>
                    <a:p>
                      <a:r>
                        <a:rPr lang="en-US" sz="1600" b="0">
                          <a:latin typeface="Courier New" panose="02070309020205020404" pitchFamily="49" charset="0"/>
                          <a:cs typeface="Courier New" panose="02070309020205020404" pitchFamily="49" charset="0"/>
                        </a:rPr>
                        <a:t>100</a:t>
                      </a:r>
                    </a:p>
                  </a:txBody>
                  <a:tcPr/>
                </a:tc>
                <a:extLst>
                  <a:ext uri="{0D108BD9-81ED-4DB2-BD59-A6C34878D82A}">
                    <a16:rowId xmlns:a16="http://schemas.microsoft.com/office/drawing/2014/main" val="1594494280"/>
                  </a:ext>
                </a:extLst>
              </a:tr>
              <a:tr h="370840">
                <a:tc>
                  <a:txBody>
                    <a:bodyPr/>
                    <a:lstStyle>
                      <a:defPPr/>
                    </a:lstStyle>
                    <a:p>
                      <a:endParaRPr lang="en-US" sz="1600" b="0">
                        <a:latin typeface="Courier New" panose="02070309020205020404" pitchFamily="49" charset="0"/>
                        <a:cs typeface="Courier New" panose="02070309020205020404" pitchFamily="49" charset="0"/>
                      </a:endParaRPr>
                    </a:p>
                  </a:txBody>
                  <a:tcPr/>
                </a:tc>
                <a:tc>
                  <a:txBody>
                    <a:bodyPr/>
                    <a:lstStyle>
                      <a:defPPr/>
                    </a:lstStyle>
                    <a:p>
                      <a:r>
                        <a:rPr lang="en-US" sz="1600" b="0">
                          <a:latin typeface="Courier New" panose="02070309020205020404" pitchFamily="49" charset="0"/>
                          <a:cs typeface="Courier New" panose="02070309020205020404" pitchFamily="49" charset="0"/>
                        </a:rPr>
                        <a:t>COMMIT;</a:t>
                      </a:r>
                    </a:p>
                  </a:txBody>
                  <a:tcPr/>
                </a:tc>
                <a:tc>
                  <a:txBody>
                    <a:bodyPr/>
                    <a:lstStyle>
                      <a:defPPr/>
                    </a:lstStyle>
                    <a:p>
                      <a:r>
                        <a:rPr lang="en-US" sz="1600" b="0">
                          <a:latin typeface="Courier New" panose="02070309020205020404" pitchFamily="49" charset="0"/>
                          <a:cs typeface="Courier New" panose="02070309020205020404" pitchFamily="49" charset="0"/>
                        </a:rPr>
                        <a:t>300</a:t>
                      </a:r>
                    </a:p>
                  </a:txBody>
                  <a:tcPr/>
                </a:tc>
                <a:extLst>
                  <a:ext uri="{0D108BD9-81ED-4DB2-BD59-A6C34878D82A}">
                    <a16:rowId xmlns:a16="http://schemas.microsoft.com/office/drawing/2014/main" val="4260429145"/>
                  </a:ext>
                </a:extLst>
              </a:tr>
            </a:tbl>
          </a:graphicData>
        </a:graphic>
      </p:graphicFrame>
      <p:pic>
        <p:nvPicPr>
          <p:cNvPr id="8" name="Picture 7">
            <a:extLst>
              <a:ext uri="{FF2B5EF4-FFF2-40B4-BE49-F238E27FC236}">
                <a16:creationId xmlns:a16="http://schemas.microsoft.com/office/drawing/2014/main" id="{568BC682-7787-4112-B77A-41F185F9D545}"/>
              </a:ext>
            </a:extLst>
          </p:cNvPr>
          <p:cNvPicPr>
            <a:picLocks noChangeAspect="1"/>
          </p:cNvPicPr>
          <p:nvPr/>
        </p:nvPicPr>
        <p:blipFill>
          <a:blip r:embed="rId2"/>
          <a:stretch>
            <a:fillRect/>
          </a:stretch>
        </p:blipFill>
        <p:spPr>
          <a:xfrm>
            <a:off x="7276288" y="3117221"/>
            <a:ext cx="1685925" cy="466725"/>
          </a:xfrm>
          <a:prstGeom prst="rect">
            <a:avLst/>
          </a:prstGeom>
        </p:spPr>
      </p:pic>
      <p:sp>
        <p:nvSpPr>
          <p:cNvPr id="9" name="Rectangle 8">
            <a:extLst>
              <a:ext uri="{FF2B5EF4-FFF2-40B4-BE49-F238E27FC236}">
                <a16:creationId xmlns:a16="http://schemas.microsoft.com/office/drawing/2014/main" id="{B165C25E-1EE7-498D-8B9F-638AE68946CD}"/>
              </a:ext>
            </a:extLst>
          </p:cNvPr>
          <p:cNvSpPr/>
          <p:nvPr/>
        </p:nvSpPr>
        <p:spPr>
          <a:xfrm>
            <a:off x="7508969" y="1421045"/>
            <a:ext cx="1635031" cy="584775"/>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sz="1600">
                <a:latin typeface="+mn-lt"/>
                <a:ea typeface="Times New Roman" panose="02020603050405020304" pitchFamily="18" charset="0"/>
                <a:cs typeface="Times New Roman" panose="02020603050405020304" pitchFamily="18" charset="0"/>
              </a:rPr>
              <a:t>Tr A retains a lock on the row</a:t>
            </a:r>
            <a:endParaRPr lang="en-US" sz="1600">
              <a:latin typeface="+mn-lt"/>
            </a:endParaRPr>
          </a:p>
        </p:txBody>
      </p:sp>
      <p:sp>
        <p:nvSpPr>
          <p:cNvPr id="10" name="Rectangle 9">
            <a:extLst>
              <a:ext uri="{FF2B5EF4-FFF2-40B4-BE49-F238E27FC236}">
                <a16:creationId xmlns:a16="http://schemas.microsoft.com/office/drawing/2014/main" id="{AA619529-B748-42B1-B2A9-91ECAF84C3B0}"/>
              </a:ext>
            </a:extLst>
          </p:cNvPr>
          <p:cNvSpPr/>
          <p:nvPr/>
        </p:nvSpPr>
        <p:spPr>
          <a:xfrm>
            <a:off x="6796214" y="4012815"/>
            <a:ext cx="2227609" cy="830997"/>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sz="1600">
                <a:latin typeface="+mn-lt"/>
                <a:ea typeface="Times New Roman" panose="02020603050405020304" pitchFamily="18" charset="0"/>
                <a:cs typeface="Times New Roman" panose="02020603050405020304" pitchFamily="18" charset="0"/>
              </a:rPr>
              <a:t>Tr B can’t update the row due to lock .</a:t>
            </a:r>
          </a:p>
          <a:p>
            <a:r>
              <a:rPr lang="en-US" sz="1600">
                <a:latin typeface="+mn-lt"/>
                <a:cs typeface="Times New Roman" panose="02020603050405020304" pitchFamily="18" charset="0"/>
              </a:rPr>
              <a:t>Wait until Tr A finishes</a:t>
            </a:r>
            <a:endParaRPr lang="en-US" sz="1600">
              <a:latin typeface="+mn-lt"/>
            </a:endParaRPr>
          </a:p>
        </p:txBody>
      </p:sp>
      <p:sp>
        <p:nvSpPr>
          <p:cNvPr id="11" name="Rectangle 10">
            <a:extLst>
              <a:ext uri="{FF2B5EF4-FFF2-40B4-BE49-F238E27FC236}">
                <a16:creationId xmlns:a16="http://schemas.microsoft.com/office/drawing/2014/main" id="{429D3359-E4CD-4A02-9EFB-EFF8BA638B43}"/>
              </a:ext>
            </a:extLst>
          </p:cNvPr>
          <p:cNvSpPr/>
          <p:nvPr/>
        </p:nvSpPr>
        <p:spPr>
          <a:xfrm>
            <a:off x="7625788" y="4929243"/>
            <a:ext cx="1401391" cy="584775"/>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sz="1600">
                <a:latin typeface="+mn-lt"/>
                <a:ea typeface="Times New Roman" panose="02020603050405020304" pitchFamily="18" charset="0"/>
                <a:cs typeface="Times New Roman" panose="02020603050405020304" pitchFamily="18" charset="0"/>
              </a:rPr>
              <a:t>Tr A releases the lock</a:t>
            </a:r>
            <a:endParaRPr lang="en-US" sz="1600">
              <a:latin typeface="+mn-lt"/>
            </a:endParaRPr>
          </a:p>
        </p:txBody>
      </p:sp>
      <p:sp>
        <p:nvSpPr>
          <p:cNvPr id="12" name="Rectangle 11">
            <a:extLst>
              <a:ext uri="{FF2B5EF4-FFF2-40B4-BE49-F238E27FC236}">
                <a16:creationId xmlns:a16="http://schemas.microsoft.com/office/drawing/2014/main" id="{A3B35E3D-4CAE-4FA3-9BA3-21449E7425A5}"/>
              </a:ext>
            </a:extLst>
          </p:cNvPr>
          <p:cNvSpPr/>
          <p:nvPr/>
        </p:nvSpPr>
        <p:spPr>
          <a:xfrm>
            <a:off x="333080" y="6130173"/>
            <a:ext cx="8229600" cy="338554"/>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285750" indent="-285750">
              <a:buFont typeface="Arial" pitchFamily="34" charset="0"/>
              <a:buChar char="•"/>
            </a:pPr>
            <a:r>
              <a:rPr lang="en-US" sz="1600">
                <a:latin typeface="+mn-lt"/>
                <a:ea typeface="Times New Roman" panose="02020603050405020304" pitchFamily="18" charset="0"/>
                <a:cs typeface="Times New Roman" panose="02020603050405020304" pitchFamily="18" charset="0"/>
              </a:rPr>
              <a:t>If Tr A does not commit soon enouth, the update in Tr B will time out and fail to update</a:t>
            </a:r>
            <a:endParaRPr lang="en-US" sz="1600">
              <a:latin typeface="+mn-lt"/>
            </a:endParaRPr>
          </a:p>
        </p:txBody>
      </p:sp>
    </p:spTree>
    <p:extLst>
      <p:ext uri="{BB962C8B-B14F-4D97-AF65-F5344CB8AC3E}">
        <p14:creationId xmlns:p14="http://schemas.microsoft.com/office/powerpoint/2010/main" val="16744449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5C23F8-5B84-45B8-B87E-7441C0F186A4}"/>
              </a:ext>
            </a:extLst>
          </p:cNvPr>
          <p:cNvSpPr>
            <a:spLocks noGrp="1"/>
          </p:cNvSpPr>
          <p:nvPr>
            <p:ph type="body" sz="quarter" idx="13"/>
          </p:nvPr>
        </p:nvSpPr>
        <p:spPr>
          <a:xfrm>
            <a:off x="685800" y="914400"/>
            <a:ext cx="7391400" cy="4648200"/>
          </a:xfrm>
        </p:spPr>
        <p:txBody>
          <a:bodyPr/>
          <a:lstStyle>
            <a:defPPr/>
          </a:lstStyle>
          <a:p>
            <a:pPr>
              <a:spcBef>
                <a:spcPts val="1500"/>
              </a:spcBef>
              <a:spcAft>
                <a:spcPts val="600"/>
              </a:spcAft>
              <a:tabLst>
                <a:tab pos="1371600" algn="l"/>
              </a:tabLst>
            </a:pPr>
            <a:r>
              <a:rPr lang="en-US" sz="2800" b="1">
                <a:solidFill>
                  <a:srgbClr val="000099"/>
                </a:solidFill>
                <a:latin typeface="Arial" pitchFamily="34" charset="0"/>
                <a:ea typeface="Times New Roman" panose="02020603050405020304" pitchFamily="18" charset="0"/>
                <a:cs typeface="Times New Roman" panose="02020603050405020304" pitchFamily="18" charset="0"/>
              </a:rPr>
              <a:t>How to test these transactions</a:t>
            </a:r>
          </a:p>
          <a:p>
            <a:pPr marL="342900" marR="274320" lvl="0" indent="-342900">
              <a:spcBef>
                <a:spcPct val="0"/>
              </a:spcBef>
              <a:spcAft>
                <a:spcPts val="600"/>
              </a:spcAft>
              <a:buFont typeface="Symbol" panose="05050102010706020507" pitchFamily="18" charset="2"/>
              <a:buChar char=""/>
            </a:pPr>
            <a:endParaRPr lang="en-US" sz="1100" spc="-10">
              <a:latin typeface="Times New Roman" pitchFamily="18" charset="0"/>
              <a:ea typeface="Times New Roman" panose="02020603050405020304" pitchFamily="18" charset="0"/>
            </a:endParaRP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Open a separate connection for each transaction.</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Execute one statement at a time, alternating between the two transactions.</a:t>
            </a:r>
          </a:p>
          <a:p>
            <a:endParaRPr lang="en-US"/>
          </a:p>
        </p:txBody>
      </p:sp>
      <p:sp>
        <p:nvSpPr>
          <p:cNvPr id="4" name="Date Placeholder 3">
            <a:extLst>
              <a:ext uri="{FF2B5EF4-FFF2-40B4-BE49-F238E27FC236}">
                <a16:creationId xmlns:a16="http://schemas.microsoft.com/office/drawing/2014/main" id="{8DFF337B-3D11-4F11-898A-CFC8D452881C}"/>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BE91E00E-A41F-4A57-82CE-490F781B0BF6}"/>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94495905-8DBA-4CB0-B297-F390FD12BC75}"/>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167</a:t>
            </a:fld>
            <a:endParaRPr lang="en-US">
              <a:solidFill>
                <a:schemeClr val="bg1"/>
              </a:solidFill>
            </a:endParaRPr>
          </a:p>
        </p:txBody>
      </p:sp>
    </p:spTree>
    <p:extLst>
      <p:ext uri="{BB962C8B-B14F-4D97-AF65-F5344CB8AC3E}">
        <p14:creationId xmlns:p14="http://schemas.microsoft.com/office/powerpoint/2010/main" val="2101023110"/>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4C874-1788-448F-877A-6B29AC6EB405}"/>
              </a:ext>
            </a:extLst>
          </p:cNvPr>
          <p:cNvSpPr>
            <a:spLocks noGrp="1"/>
          </p:cNvSpPr>
          <p:nvPr>
            <p:ph type="title"/>
          </p:nvPr>
        </p:nvSpPr>
        <p:spPr>
          <a:xfrm>
            <a:off x="685800" y="483513"/>
            <a:ext cx="7315200" cy="861774"/>
          </a:xfrm>
        </p:spPr>
        <p:txBody>
          <a:bodyPr/>
          <a:lstStyle>
            <a:defPPr/>
          </a:lstStyle>
          <a:p>
            <a:pPr marL="0" marR="0">
              <a:spcBef>
                <a:spcPct val="0"/>
              </a:spcBef>
              <a:spcAft>
                <a:spcPts val="600"/>
              </a:spcAft>
              <a:tabLst>
                <a:tab pos="1371600" algn="l"/>
              </a:tabLst>
            </a:pPr>
            <a:r>
              <a:rPr lang="en-US" sz="2800">
                <a:latin typeface="Arial" pitchFamily="34" charset="0"/>
                <a:ea typeface="Times New Roman" panose="02020603050405020304" pitchFamily="18" charset="0"/>
                <a:cs typeface="Times New Roman" panose="02020603050405020304" pitchFamily="18" charset="0"/>
              </a:rPr>
              <a:t>The four types of concurrency problems</a:t>
            </a:r>
            <a:br>
              <a:rPr lang="en-US" sz="2800">
                <a:latin typeface="Arial" pitchFamily="34" charset="0"/>
                <a:ea typeface="Times New Roman" panose="02020603050405020304" pitchFamily="18" charset="0"/>
                <a:cs typeface="Times New Roman" panose="02020603050405020304" pitchFamily="18" charset="0"/>
              </a:rPr>
            </a:br>
            <a:r>
              <a:rPr lang="en-US" sz="2800">
                <a:latin typeface="Arial" pitchFamily="34" charset="0"/>
                <a:ea typeface="Times New Roman" panose="02020603050405020304" pitchFamily="18" charset="0"/>
                <a:cs typeface="Times New Roman" panose="02020603050405020304" pitchFamily="18" charset="0"/>
              </a:rPr>
              <a:t>that locking can prevent</a:t>
            </a:r>
            <a:endParaRPr lang="en-US" sz="2800"/>
          </a:p>
        </p:txBody>
      </p:sp>
      <p:sp>
        <p:nvSpPr>
          <p:cNvPr id="3" name="Text Placeholder 2">
            <a:extLst>
              <a:ext uri="{FF2B5EF4-FFF2-40B4-BE49-F238E27FC236}">
                <a16:creationId xmlns:a16="http://schemas.microsoft.com/office/drawing/2014/main" id="{F7CAFBD3-6A46-4AC0-8DF7-51BD9715EEB0}"/>
              </a:ext>
            </a:extLst>
          </p:cNvPr>
          <p:cNvSpPr>
            <a:spLocks noGrp="1"/>
          </p:cNvSpPr>
          <p:nvPr>
            <p:ph type="body" sz="quarter" idx="13"/>
          </p:nvPr>
        </p:nvSpPr>
        <p:spPr>
          <a:xfrm>
            <a:off x="838200" y="1524000"/>
            <a:ext cx="7391400" cy="4419600"/>
          </a:xfrm>
        </p:spPr>
        <p:txBody>
          <a:bodyPr/>
          <a:lstStyle>
            <a:defPPr/>
          </a:lstStyle>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Lost updates</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Dirty reads</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Nonrepeatable reads</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Phantom reads</a:t>
            </a:r>
          </a:p>
          <a:p>
            <a:endParaRPr lang="en-US"/>
          </a:p>
        </p:txBody>
      </p:sp>
      <p:sp>
        <p:nvSpPr>
          <p:cNvPr id="4" name="Date Placeholder 3">
            <a:extLst>
              <a:ext uri="{FF2B5EF4-FFF2-40B4-BE49-F238E27FC236}">
                <a16:creationId xmlns:a16="http://schemas.microsoft.com/office/drawing/2014/main" id="{BD8E6584-35D7-4935-A40D-34320577283E}"/>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1E6E4CF7-A1CB-4512-8146-49D5D724DFD0}"/>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64450530-D471-4AEA-B81D-19B2734A70A1}"/>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168</a:t>
            </a:fld>
            <a:endParaRPr lang="en-US">
              <a:solidFill>
                <a:schemeClr val="bg1"/>
              </a:solidFill>
            </a:endParaRPr>
          </a:p>
        </p:txBody>
      </p:sp>
    </p:spTree>
    <p:extLst>
      <p:ext uri="{BB962C8B-B14F-4D97-AF65-F5344CB8AC3E}">
        <p14:creationId xmlns:p14="http://schemas.microsoft.com/office/powerpoint/2010/main" val="3393443912"/>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87ABE3-A8F8-40A0-8615-50D207CF6464}"/>
              </a:ext>
            </a:extLst>
          </p:cNvPr>
          <p:cNvPicPr>
            <a:picLocks noChangeAspect="1"/>
          </p:cNvPicPr>
          <p:nvPr/>
        </p:nvPicPr>
        <p:blipFill>
          <a:blip r:embed="rId2"/>
          <a:stretch>
            <a:fillRect/>
          </a:stretch>
        </p:blipFill>
        <p:spPr>
          <a:xfrm>
            <a:off x="266700" y="846063"/>
            <a:ext cx="8686800" cy="5440044"/>
          </a:xfrm>
          <a:prstGeom prst="rect">
            <a:avLst/>
          </a:prstGeom>
        </p:spPr>
      </p:pic>
      <p:sp>
        <p:nvSpPr>
          <p:cNvPr id="4" name="Date Placeholder 3">
            <a:extLst>
              <a:ext uri="{FF2B5EF4-FFF2-40B4-BE49-F238E27FC236}">
                <a16:creationId xmlns:a16="http://schemas.microsoft.com/office/drawing/2014/main" id="{3171E4B9-E6FB-4EF0-ADFB-B0AB86EC1D89}"/>
              </a:ext>
            </a:extLst>
          </p:cNvPr>
          <p:cNvSpPr>
            <a:spLocks noGrp="1"/>
          </p:cNvSpPr>
          <p:nvPr>
            <p:ph type="dt" sz="half" idx="10"/>
          </p:nvPr>
        </p:nvSpPr>
        <p:spPr/>
        <p:txBody>
          <a:bodyPr/>
          <a:lstStyle>
            <a:defPPr/>
          </a:lstStyle>
          <a:p>
            <a:pPr>
              <a:defRPr/>
            </a:pPr>
            <a:r>
              <a:rPr lang="en-US"/>
              <a:t>Murach's C++ Programming</a:t>
            </a:r>
          </a:p>
        </p:txBody>
      </p:sp>
      <p:sp>
        <p:nvSpPr>
          <p:cNvPr id="5" name="Footer Placeholder 4">
            <a:extLst>
              <a:ext uri="{FF2B5EF4-FFF2-40B4-BE49-F238E27FC236}">
                <a16:creationId xmlns:a16="http://schemas.microsoft.com/office/drawing/2014/main" id="{07AA3405-D2CE-4DEE-8EA0-A4D5502AE0DE}"/>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ED8C39E9-AFA0-47FA-B72A-7AADE5C430F5}"/>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169</a:t>
            </a:fld>
            <a:endParaRPr lang="en-US">
              <a:solidFill>
                <a:schemeClr val="bg1"/>
              </a:solidFill>
            </a:endParaRPr>
          </a:p>
        </p:txBody>
      </p:sp>
    </p:spTree>
    <p:extLst>
      <p:ext uri="{BB962C8B-B14F-4D97-AF65-F5344CB8AC3E}">
        <p14:creationId xmlns:p14="http://schemas.microsoft.com/office/powerpoint/2010/main" val="102866503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BD0F3-DE38-4E61-A430-B1964C8396A7}"/>
              </a:ext>
            </a:extLst>
          </p:cNvPr>
          <p:cNvSpPr>
            <a:spLocks noGrp="1"/>
          </p:cNvSpPr>
          <p:nvPr>
            <p:ph type="title"/>
          </p:nvPr>
        </p:nvSpPr>
        <p:spPr>
          <a:xfrm>
            <a:off x="676926" y="486340"/>
            <a:ext cx="7315200" cy="430887"/>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Tables with a many-to-many relationship</a:t>
            </a:r>
            <a:endParaRPr lang="en-US"/>
          </a:p>
        </p:txBody>
      </p:sp>
      <p:pic>
        <p:nvPicPr>
          <p:cNvPr id="7" name="Content Placeholder 6" descr="See page 315 in book.">
            <a:extLst>
              <a:ext uri="{FF2B5EF4-FFF2-40B4-BE49-F238E27FC236}">
                <a16:creationId xmlns:a16="http://schemas.microsoft.com/office/drawing/2014/main" id="{1AB21D55-0C1E-48BC-B5B2-9EDDFC392C65}"/>
              </a:ext>
            </a:extLst>
          </p:cNvPr>
          <p:cNvPicPr>
            <a:picLocks noGrp="1" noChangeAspect="1"/>
          </p:cNvPicPr>
          <p:nvPr>
            <p:ph sz="quarter" idx="13"/>
          </p:nvPr>
        </p:nvPicPr>
        <p:blipFill>
          <a:blip r:embed="rId2"/>
          <a:stretch>
            <a:fillRect/>
          </a:stretch>
        </p:blipFill>
        <p:spPr>
          <a:xfrm>
            <a:off x="1219200" y="2490267"/>
            <a:ext cx="6230652" cy="1341236"/>
          </a:xfrm>
          <a:prstGeom prst="rect">
            <a:avLst/>
          </a:prstGeom>
        </p:spPr>
      </p:pic>
      <p:sp>
        <p:nvSpPr>
          <p:cNvPr id="4" name="Date Placeholder 3">
            <a:extLst>
              <a:ext uri="{FF2B5EF4-FFF2-40B4-BE49-F238E27FC236}">
                <a16:creationId xmlns:a16="http://schemas.microsoft.com/office/drawing/2014/main" id="{9AABA633-769E-4AE7-9FD6-1EE6DC54FA25}"/>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94828F1D-D874-489C-83D8-CA7912643166}"/>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67D39754-C5DD-4298-97B4-00C20C4291C1}"/>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17</a:t>
            </a:fld>
            <a:endParaRPr lang="en-US">
              <a:solidFill>
                <a:schemeClr val="bg1"/>
              </a:solidFill>
            </a:endParaRPr>
          </a:p>
        </p:txBody>
      </p:sp>
      <p:sp>
        <p:nvSpPr>
          <p:cNvPr id="8" name="Text Placeholder 2">
            <a:extLst>
              <a:ext uri="{FF2B5EF4-FFF2-40B4-BE49-F238E27FC236}">
                <a16:creationId xmlns:a16="http://schemas.microsoft.com/office/drawing/2014/main" id="{E2D4D551-B594-415C-AA0F-2B0789C53401}"/>
              </a:ext>
            </a:extLst>
          </p:cNvPr>
          <p:cNvSpPr txBox="1"/>
          <p:nvPr/>
        </p:nvSpPr>
        <p:spPr bwMode="auto">
          <a:xfrm>
            <a:off x="838200" y="4031528"/>
            <a:ext cx="7467600" cy="252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indent="0" algn="l" rtl="0" eaLnBrk="1" fontAlgn="base" hangingPunct="1">
              <a:spcBef>
                <a:spcPct val="20000"/>
              </a:spcBef>
              <a:spcAft>
                <a:spcPct val="0"/>
              </a:spcAft>
              <a:buNone/>
              <a:defRPr sz="24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6pPr>
            <a:lvl7pPr marL="29718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7pPr>
            <a:lvl8pPr marL="34290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8pPr>
            <a:lvl9pPr marL="38862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9pPr>
          </a:lstStyle>
          <a:p>
            <a:pPr marL="342900" marR="274320" indent="-342900">
              <a:spcBef>
                <a:spcPct val="0"/>
              </a:spcBef>
              <a:spcAft>
                <a:spcPts val="600"/>
              </a:spcAft>
              <a:buFont typeface="Symbol" panose="05050102010706020507" pitchFamily="18" charset="2"/>
              <a:buChar char=""/>
            </a:pPr>
            <a:r>
              <a:rPr lang="en-US" sz="1800" kern="0" spc="-10">
                <a:latin typeface="Times New Roman" pitchFamily="18" charset="0"/>
                <a:ea typeface="Times New Roman" panose="02020603050405020304" pitchFamily="18" charset="0"/>
              </a:rPr>
              <a:t>Relationships between Employees and Committees is many-many</a:t>
            </a:r>
          </a:p>
          <a:p>
            <a:pPr marL="342900" marR="274320" indent="-342900">
              <a:spcBef>
                <a:spcPct val="0"/>
              </a:spcBef>
              <a:spcAft>
                <a:spcPts val="600"/>
              </a:spcAft>
              <a:buFont typeface="Symbol" panose="05050102010706020507" pitchFamily="18" charset="2"/>
              <a:buChar char=""/>
            </a:pPr>
            <a:r>
              <a:rPr lang="en-US" sz="1800" kern="0" spc="-10">
                <a:latin typeface="Times New Roman" pitchFamily="18" charset="0"/>
                <a:ea typeface="Times New Roman" panose="02020603050405020304" pitchFamily="18" charset="0"/>
              </a:rPr>
              <a:t>In relational database, many-many relationships are converted to 1-many and many-1 relationship by adding a table in between</a:t>
            </a:r>
          </a:p>
          <a:p>
            <a:pPr marL="548640" marR="274320" lvl="1" indent="-274320">
              <a:spcBef>
                <a:spcPct val="0"/>
              </a:spcBef>
              <a:spcAft>
                <a:spcPts val="600"/>
              </a:spcAft>
              <a:buFont typeface="Wingdings" panose="05000000000000000000" pitchFamily="2" charset="2"/>
              <a:buChar char="§"/>
            </a:pPr>
            <a:r>
              <a:rPr lang="en-US" sz="1800" kern="0" spc="-10">
                <a:latin typeface="Times New Roman" pitchFamily="18" charset="0"/>
                <a:ea typeface="Times New Roman" panose="02020603050405020304" pitchFamily="18" charset="0"/>
              </a:rPr>
              <a:t>The table in the middle is called an association table or linking table</a:t>
            </a:r>
          </a:p>
          <a:p>
            <a:pPr marL="548640" marR="274320" lvl="1" indent="-274320">
              <a:spcBef>
                <a:spcPct val="0"/>
              </a:spcBef>
              <a:spcAft>
                <a:spcPts val="600"/>
              </a:spcAft>
              <a:buFont typeface="Wingdings" panose="05000000000000000000" pitchFamily="2" charset="2"/>
              <a:buChar char="§"/>
            </a:pPr>
            <a:r>
              <a:rPr lang="en-US" sz="1800" kern="0" spc="-10">
                <a:latin typeface="Times New Roman" pitchFamily="18" charset="0"/>
                <a:ea typeface="Times New Roman" panose="02020603050405020304" pitchFamily="18" charset="0"/>
              </a:rPr>
              <a:t>The association table has the primary key from both tables, each working as a foreign key</a:t>
            </a:r>
          </a:p>
          <a:p>
            <a:pPr marL="548640" marR="274320" lvl="1" indent="-274320">
              <a:spcBef>
                <a:spcPct val="0"/>
              </a:spcBef>
              <a:spcAft>
                <a:spcPts val="600"/>
              </a:spcAft>
              <a:buFont typeface="Wingdings" panose="05000000000000000000" pitchFamily="2" charset="2"/>
              <a:buChar char="§"/>
            </a:pPr>
            <a:r>
              <a:rPr lang="en-US" sz="1800" kern="0" spc="-10">
                <a:latin typeface="Times New Roman" pitchFamily="18" charset="0"/>
                <a:ea typeface="Times New Roman" panose="02020603050405020304" pitchFamily="18" charset="0"/>
              </a:rPr>
              <a:t>The association table can have its own attribute, then the composite foreign keys can work as its primary key</a:t>
            </a:r>
          </a:p>
          <a:p>
            <a:pPr marL="342900" marR="274320" indent="-342900">
              <a:spcBef>
                <a:spcPct val="0"/>
              </a:spcBef>
              <a:spcAft>
                <a:spcPts val="600"/>
              </a:spcAft>
              <a:buFont typeface="Symbol" panose="05050102010706020507" pitchFamily="18" charset="2"/>
              <a:buChar char=""/>
            </a:pPr>
            <a:endParaRPr lang="en-US" sz="1800" kern="0" spc="-10">
              <a:latin typeface="Times New Roman" pitchFamily="18" charset="0"/>
              <a:ea typeface="Times New Roman" panose="02020603050405020304" pitchFamily="18" charset="0"/>
            </a:endParaRPr>
          </a:p>
          <a:p>
            <a:endParaRPr lang="en-US" sz="1800" kern="0"/>
          </a:p>
        </p:txBody>
      </p:sp>
      <p:pic>
        <p:nvPicPr>
          <p:cNvPr id="3" name="Picture 2">
            <a:extLst>
              <a:ext uri="{FF2B5EF4-FFF2-40B4-BE49-F238E27FC236}">
                <a16:creationId xmlns:a16="http://schemas.microsoft.com/office/drawing/2014/main" id="{2A5D3BBB-DD17-44B6-A326-90A24D576753}"/>
              </a:ext>
            </a:extLst>
          </p:cNvPr>
          <p:cNvPicPr>
            <a:picLocks noChangeAspect="1"/>
          </p:cNvPicPr>
          <p:nvPr/>
        </p:nvPicPr>
        <p:blipFill>
          <a:blip r:embed="rId3"/>
          <a:stretch>
            <a:fillRect/>
          </a:stretch>
        </p:blipFill>
        <p:spPr>
          <a:xfrm>
            <a:off x="2362200" y="1032942"/>
            <a:ext cx="3800475" cy="1228725"/>
          </a:xfrm>
          <a:prstGeom prst="rect">
            <a:avLst/>
          </a:prstGeom>
        </p:spPr>
      </p:pic>
    </p:spTree>
    <p:extLst>
      <p:ext uri="{BB962C8B-B14F-4D97-AF65-F5344CB8AC3E}">
        <p14:creationId xmlns:p14="http://schemas.microsoft.com/office/powerpoint/2010/main" val="3430833510"/>
      </p:ext>
    </p:extLst>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CEB681BE-64B0-4034-9F1E-9922BA357BB0}"/>
              </a:ext>
            </a:extLst>
          </p:cNvPr>
          <p:cNvSpPr>
            <a:spLocks noGrp="1"/>
          </p:cNvSpPr>
          <p:nvPr>
            <p:ph type="title"/>
          </p:nvPr>
        </p:nvSpPr>
        <p:spPr/>
        <p:txBody>
          <a:bodyPr/>
          <a:lstStyle>
            <a:defPPr/>
          </a:lstStyle>
          <a:p>
            <a:pPr algn="l"/>
            <a:r>
              <a:rPr lang="en-US" altLang="nl-BE" sz="2800" b="1">
                <a:solidFill>
                  <a:srgbClr val="3333CC">
                    <a:lumMod val="75000"/>
                  </a:srgbClr>
                </a:solidFill>
              </a:rPr>
              <a:t>Typical Concurrency Problems</a:t>
            </a:r>
            <a:endParaRPr lang="en-US" altLang="nl-BE"/>
          </a:p>
        </p:txBody>
      </p:sp>
      <p:sp>
        <p:nvSpPr>
          <p:cNvPr id="27651" name="Content Placeholder 2">
            <a:extLst>
              <a:ext uri="{FF2B5EF4-FFF2-40B4-BE49-F238E27FC236}">
                <a16:creationId xmlns:a16="http://schemas.microsoft.com/office/drawing/2014/main" id="{9120F806-95AE-4634-A496-B143DAF531E3}"/>
              </a:ext>
            </a:extLst>
          </p:cNvPr>
          <p:cNvSpPr>
            <a:spLocks noGrp="1"/>
          </p:cNvSpPr>
          <p:nvPr>
            <p:ph idx="1"/>
          </p:nvPr>
        </p:nvSpPr>
        <p:spPr>
          <a:xfrm>
            <a:off x="685800" y="1450730"/>
            <a:ext cx="7772400" cy="1597270"/>
          </a:xfrm>
        </p:spPr>
        <p:txBody>
          <a:bodyPr/>
          <a:lstStyle>
            <a:defPPr/>
          </a:lstStyle>
          <a:p>
            <a:r>
              <a:rPr lang="en-US" altLang="nl-BE" sz="2400" b="1"/>
              <a:t>Lost update </a:t>
            </a:r>
            <a:r>
              <a:rPr lang="en-US" altLang="nl-BE" sz="2400"/>
              <a:t>problem occurs if an otherwise successful update of a data item by a transaction is overwritten by another transaction that wasn’t “aware” of the first update</a:t>
            </a:r>
            <a:endParaRPr lang="nl-BE" altLang="nl-BE" sz="2400"/>
          </a:p>
        </p:txBody>
      </p:sp>
      <p:sp>
        <p:nvSpPr>
          <p:cNvPr id="27652" name="Slide Number Placeholder 3">
            <a:extLst>
              <a:ext uri="{FF2B5EF4-FFF2-40B4-BE49-F238E27FC236}">
                <a16:creationId xmlns:a16="http://schemas.microsoft.com/office/drawing/2014/main" id="{3638378C-EC69-4CF7-AC7A-05709320E25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a:spcBef>
                <a:spcPct val="20000"/>
              </a:spcBef>
              <a:buFont typeface="Arial" pitchFamily="34" charset="0"/>
              <a:buChar char="•"/>
              <a:defRPr sz="2954">
                <a:solidFill>
                  <a:schemeClr val="tx1"/>
                </a:solidFill>
                <a:latin typeface="Calibri" panose="020F0502020204030204" pitchFamily="34" charset="0"/>
              </a:defRPr>
            </a:lvl1pPr>
            <a:lvl2pPr marL="685817" indent="-263776">
              <a:spcBef>
                <a:spcPct val="20000"/>
              </a:spcBef>
              <a:buFont typeface="Arial" pitchFamily="34" charset="0"/>
              <a:buChar char="–"/>
              <a:defRPr sz="2585">
                <a:solidFill>
                  <a:schemeClr val="tx1"/>
                </a:solidFill>
                <a:latin typeface="Calibri" panose="020F0502020204030204" pitchFamily="34" charset="0"/>
              </a:defRPr>
            </a:lvl2pPr>
            <a:lvl3pPr marL="1055103" indent="-211021">
              <a:spcBef>
                <a:spcPct val="20000"/>
              </a:spcBef>
              <a:buFont typeface="Arial" pitchFamily="34" charset="0"/>
              <a:buChar char="•"/>
              <a:defRPr sz="2215">
                <a:solidFill>
                  <a:schemeClr val="tx1"/>
                </a:solidFill>
                <a:latin typeface="Calibri" panose="020F0502020204030204" pitchFamily="34" charset="0"/>
              </a:defRPr>
            </a:lvl3pPr>
            <a:lvl4pPr marL="1477145" indent="-211021">
              <a:spcBef>
                <a:spcPct val="20000"/>
              </a:spcBef>
              <a:buFont typeface="Arial" pitchFamily="34" charset="0"/>
              <a:buChar char="–"/>
              <a:defRPr sz="1846">
                <a:solidFill>
                  <a:schemeClr val="tx1"/>
                </a:solidFill>
                <a:latin typeface="Calibri" panose="020F0502020204030204" pitchFamily="34" charset="0"/>
              </a:defRPr>
            </a:lvl4pPr>
            <a:lvl5pPr marL="1899186" indent="-211021">
              <a:spcBef>
                <a:spcPct val="20000"/>
              </a:spcBef>
              <a:buFont typeface="Arial" pitchFamily="34" charset="0"/>
              <a:buChar char="»"/>
              <a:defRPr sz="1846">
                <a:solidFill>
                  <a:schemeClr val="tx1"/>
                </a:solidFill>
                <a:latin typeface="Calibri" panose="020F0502020204030204" pitchFamily="34" charset="0"/>
              </a:defRPr>
            </a:lvl5pPr>
            <a:lvl6pPr marL="2321227" indent="-211021" eaLnBrk="0" fontAlgn="base" hangingPunct="0">
              <a:spcBef>
                <a:spcPct val="20000"/>
              </a:spcBef>
              <a:spcAft>
                <a:spcPct val="0"/>
              </a:spcAft>
              <a:buFont typeface="Arial" pitchFamily="34" charset="0"/>
              <a:buChar char="»"/>
              <a:defRPr sz="1846">
                <a:solidFill>
                  <a:schemeClr val="tx1"/>
                </a:solidFill>
                <a:latin typeface="Calibri" panose="020F0502020204030204" pitchFamily="34" charset="0"/>
              </a:defRPr>
            </a:lvl6pPr>
            <a:lvl7pPr marL="2743269" indent="-211021" eaLnBrk="0" fontAlgn="base" hangingPunct="0">
              <a:spcBef>
                <a:spcPct val="20000"/>
              </a:spcBef>
              <a:spcAft>
                <a:spcPct val="0"/>
              </a:spcAft>
              <a:buFont typeface="Arial" pitchFamily="34" charset="0"/>
              <a:buChar char="»"/>
              <a:defRPr sz="1846">
                <a:solidFill>
                  <a:schemeClr val="tx1"/>
                </a:solidFill>
                <a:latin typeface="Calibri" panose="020F0502020204030204" pitchFamily="34" charset="0"/>
              </a:defRPr>
            </a:lvl7pPr>
            <a:lvl8pPr marL="3165310" indent="-211021" eaLnBrk="0" fontAlgn="base" hangingPunct="0">
              <a:spcBef>
                <a:spcPct val="20000"/>
              </a:spcBef>
              <a:spcAft>
                <a:spcPct val="0"/>
              </a:spcAft>
              <a:buFont typeface="Arial" pitchFamily="34" charset="0"/>
              <a:buChar char="»"/>
              <a:defRPr sz="1846">
                <a:solidFill>
                  <a:schemeClr val="tx1"/>
                </a:solidFill>
                <a:latin typeface="Calibri" panose="020F0502020204030204" pitchFamily="34" charset="0"/>
              </a:defRPr>
            </a:lvl8pPr>
            <a:lvl9pPr marL="3587351" indent="-211021" eaLnBrk="0" fontAlgn="base" hangingPunct="0">
              <a:spcBef>
                <a:spcPct val="20000"/>
              </a:spcBef>
              <a:spcAft>
                <a:spcPct val="0"/>
              </a:spcAft>
              <a:buFont typeface="Arial" pitchFamily="34" charset="0"/>
              <a:buChar char="»"/>
              <a:defRPr sz="1846">
                <a:solidFill>
                  <a:schemeClr val="tx1"/>
                </a:solidFill>
                <a:latin typeface="Calibri" panose="020F0502020204030204" pitchFamily="34" charset="0"/>
              </a:defRPr>
            </a:lvl9pPr>
          </a:lstStyle>
          <a:p>
            <a:pPr>
              <a:spcBef>
                <a:spcPct val="0"/>
              </a:spcBef>
              <a:buFontTx/>
              <a:buNone/>
            </a:pPr>
            <a:fld id="{FFDBD138-EE53-446C-88F3-4C0630F8E6DE}" type="slidenum">
              <a:rPr lang="nl-NL" altLang="nl-BE" sz="1108">
                <a:solidFill>
                  <a:srgbClr val="898989"/>
                </a:solidFill>
                <a:latin typeface="Arial" pitchFamily="34" charset="0"/>
              </a:rPr>
              <a:pPr>
                <a:spcBef>
                  <a:spcPct val="0"/>
                </a:spcBef>
                <a:buFontTx/>
                <a:buNone/>
              </a:pPr>
              <a:t>170</a:t>
            </a:fld>
            <a:endParaRPr lang="nl-NL" altLang="nl-BE" sz="1108">
              <a:solidFill>
                <a:srgbClr val="898989"/>
              </a:solidFill>
              <a:latin typeface="Arial" pitchFamily="34" charset="0"/>
            </a:endParaRPr>
          </a:p>
        </p:txBody>
      </p:sp>
      <p:pic>
        <p:nvPicPr>
          <p:cNvPr id="2" name="Picture 1">
            <a:extLst>
              <a:ext uri="{FF2B5EF4-FFF2-40B4-BE49-F238E27FC236}">
                <a16:creationId xmlns:a16="http://schemas.microsoft.com/office/drawing/2014/main" id="{CA173E27-54D1-4886-A7CC-C7C5D0512E9E}"/>
              </a:ext>
            </a:extLst>
          </p:cNvPr>
          <p:cNvPicPr>
            <a:picLocks noChangeAspect="1"/>
          </p:cNvPicPr>
          <p:nvPr/>
        </p:nvPicPr>
        <p:blipFill>
          <a:blip r:embed="rId2"/>
          <a:stretch>
            <a:fillRect/>
          </a:stretch>
        </p:blipFill>
        <p:spPr>
          <a:xfrm>
            <a:off x="426140" y="3425757"/>
            <a:ext cx="8291720" cy="2117885"/>
          </a:xfrm>
          <a:prstGeom prst="rect">
            <a:avLst/>
          </a:prstGeom>
        </p:spPr>
      </p:pic>
    </p:spTree>
    <p:extLst>
      <p:ext uri="{BB962C8B-B14F-4D97-AF65-F5344CB8AC3E}">
        <p14:creationId xmlns:p14="http://schemas.microsoft.com/office/powerpoint/2010/main" val="1373551861"/>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72B38-89FA-44D0-8CD1-C7A56002E8FE}"/>
              </a:ext>
            </a:extLst>
          </p:cNvPr>
          <p:cNvSpPr>
            <a:spLocks noGrp="1"/>
          </p:cNvSpPr>
          <p:nvPr>
            <p:ph type="title"/>
          </p:nvPr>
        </p:nvSpPr>
        <p:spPr>
          <a:xfrm>
            <a:off x="457200" y="521599"/>
            <a:ext cx="5638800" cy="369332"/>
          </a:xfrm>
        </p:spPr>
        <p:txBody>
          <a:bodyPr/>
          <a:lstStyle>
            <a:defPPr/>
          </a:lstStyle>
          <a:p>
            <a:r>
              <a:rPr lang="en-US"/>
              <a:t>Lost updates: example</a:t>
            </a:r>
          </a:p>
        </p:txBody>
      </p:sp>
      <p:sp>
        <p:nvSpPr>
          <p:cNvPr id="5" name="Footer Placeholder 4">
            <a:extLst>
              <a:ext uri="{FF2B5EF4-FFF2-40B4-BE49-F238E27FC236}">
                <a16:creationId xmlns:a16="http://schemas.microsoft.com/office/drawing/2014/main" id="{E5A9974E-436B-422C-9C54-0FB0D1089A7F}"/>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E123A9B7-3F81-4FB6-A6DD-56B3E06034AE}"/>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171</a:t>
            </a:fld>
            <a:endParaRPr lang="en-US">
              <a:solidFill>
                <a:schemeClr val="bg1"/>
              </a:solidFill>
            </a:endParaRPr>
          </a:p>
        </p:txBody>
      </p:sp>
      <p:graphicFrame>
        <p:nvGraphicFramePr>
          <p:cNvPr id="12" name="Table 11">
            <a:extLst>
              <a:ext uri="{FF2B5EF4-FFF2-40B4-BE49-F238E27FC236}">
                <a16:creationId xmlns:a16="http://schemas.microsoft.com/office/drawing/2014/main" id="{07A6102A-04E1-4B3E-A2A9-4448E31F71AD}"/>
              </a:ext>
            </a:extLst>
          </p:cNvPr>
          <p:cNvGraphicFramePr>
            <a:graphicFrameLocks noGrp="1"/>
          </p:cNvGraphicFramePr>
          <p:nvPr>
            <p:extLst>
              <p:ext uri="{D42A27DB-BD31-4B8C-83A1-F6EECF244321}">
                <p14:modId xmlns:p14="http://schemas.microsoft.com/office/powerpoint/2010/main" val="3210540646"/>
              </p:ext>
            </p:extLst>
          </p:nvPr>
        </p:nvGraphicFramePr>
        <p:xfrm>
          <a:off x="428134" y="1130224"/>
          <a:ext cx="7848599" cy="1112520"/>
        </p:xfrm>
        <a:graphic>
          <a:graphicData uri="http://schemas.openxmlformats.org/drawingml/2006/table">
            <a:tbl>
              <a:tblPr firstRow="1" bandRow="1">
                <a:tableStyleId>{5940675A-B579-460E-94D1-54222C63F5DA}</a:tableStyleId>
              </a:tblPr>
              <a:tblGrid>
                <a:gridCol w="3250430">
                  <a:extLst>
                    <a:ext uri="{9D8B030D-6E8A-4147-A177-3AD203B41FA5}">
                      <a16:colId xmlns:a16="http://schemas.microsoft.com/office/drawing/2014/main" val="2588103623"/>
                    </a:ext>
                  </a:extLst>
                </a:gridCol>
                <a:gridCol w="3150370">
                  <a:extLst>
                    <a:ext uri="{9D8B030D-6E8A-4147-A177-3AD203B41FA5}">
                      <a16:colId xmlns:a16="http://schemas.microsoft.com/office/drawing/2014/main" val="251305987"/>
                    </a:ext>
                  </a:extLst>
                </a:gridCol>
                <a:gridCol w="1447799">
                  <a:extLst>
                    <a:ext uri="{9D8B030D-6E8A-4147-A177-3AD203B41FA5}">
                      <a16:colId xmlns:a16="http://schemas.microsoft.com/office/drawing/2014/main" val="2527595867"/>
                    </a:ext>
                  </a:extLst>
                </a:gridCol>
              </a:tblGrid>
              <a:tr h="370840">
                <a:tc>
                  <a:txBody>
                    <a:bodyPr/>
                    <a:lstStyle>
                      <a:defPPr/>
                    </a:lstStyle>
                    <a:p>
                      <a:r>
                        <a:rPr lang="en-US"/>
                        <a:t>Transaction A</a:t>
                      </a:r>
                    </a:p>
                  </a:txBody>
                  <a:tcPr/>
                </a:tc>
                <a:tc>
                  <a:txBody>
                    <a:bodyPr/>
                    <a:lstStyle>
                      <a:defPPr/>
                    </a:lstStyle>
                    <a:p>
                      <a:r>
                        <a:rPr lang="en-US"/>
                        <a:t>Transaction B</a:t>
                      </a:r>
                    </a:p>
                  </a:txBody>
                  <a:tcPr/>
                </a:tc>
                <a:tc>
                  <a:txBody>
                    <a:bodyPr/>
                    <a:lstStyle>
                      <a:defPPr/>
                    </a:lstStyle>
                    <a:p>
                      <a:r>
                        <a:rPr lang="en-US"/>
                        <a:t>x</a:t>
                      </a:r>
                    </a:p>
                  </a:txBody>
                  <a:tcPr/>
                </a:tc>
                <a:extLst>
                  <a:ext uri="{0D108BD9-81ED-4DB2-BD59-A6C34878D82A}">
                    <a16:rowId xmlns:a16="http://schemas.microsoft.com/office/drawing/2014/main" val="424026766"/>
                  </a:ext>
                </a:extLst>
              </a:tr>
              <a:tr h="370840">
                <a:tc>
                  <a:txBody>
                    <a:bodyPr/>
                    <a:lstStyle>
                      <a:defPPr/>
                    </a:lstStyle>
                    <a:p>
                      <a:endParaRPr lang="en-US" sz="1600" b="0">
                        <a:latin typeface="Courier New" panose="02070309020205020404" pitchFamily="49" charset="0"/>
                        <a:cs typeface="Courier New" panose="02070309020205020404" pitchFamily="49" charset="0"/>
                      </a:endParaRPr>
                    </a:p>
                  </a:txBody>
                  <a:tcPr/>
                </a:tc>
                <a:tc>
                  <a:txBody>
                    <a:bodyPr/>
                    <a:lstStyle>
                      <a:defPPr/>
                    </a:lstStyle>
                    <a:p>
                      <a:endParaRPr lang="en-US" sz="1600" b="0">
                        <a:latin typeface="Courier New" panose="02070309020205020404" pitchFamily="49" charset="0"/>
                        <a:cs typeface="Courier New" panose="02070309020205020404" pitchFamily="49" charset="0"/>
                      </a:endParaRPr>
                    </a:p>
                  </a:txBody>
                  <a:tcPr/>
                </a:tc>
                <a:tc>
                  <a:txBody>
                    <a:bodyPr/>
                    <a:lstStyle>
                      <a:defPPr/>
                    </a:lstStyle>
                    <a:p>
                      <a:r>
                        <a:rPr lang="en-US" sz="1600" b="0">
                          <a:latin typeface="Courier New" panose="02070309020205020404" pitchFamily="49" charset="0"/>
                          <a:cs typeface="Courier New" panose="02070309020205020404" pitchFamily="49" charset="0"/>
                        </a:rPr>
                        <a:t>5</a:t>
                      </a:r>
                    </a:p>
                  </a:txBody>
                  <a:tcPr/>
                </a:tc>
                <a:extLst>
                  <a:ext uri="{0D108BD9-81ED-4DB2-BD59-A6C34878D82A}">
                    <a16:rowId xmlns:a16="http://schemas.microsoft.com/office/drawing/2014/main" val="1278929965"/>
                  </a:ext>
                </a:extLst>
              </a:tr>
              <a:tr h="370840">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1600" b="0">
                          <a:latin typeface="Courier New" panose="02070309020205020404" pitchFamily="49" charset="0"/>
                          <a:cs typeface="Courier New" panose="02070309020205020404" pitchFamily="49" charset="0"/>
                        </a:rPr>
                        <a:t>update x = 10</a:t>
                      </a:r>
                    </a:p>
                  </a:txBody>
                  <a:tcPr/>
                </a:tc>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1600" b="0">
                          <a:latin typeface="Courier New" panose="02070309020205020404" pitchFamily="49" charset="0"/>
                          <a:cs typeface="Courier New" panose="02070309020205020404" pitchFamily="49" charset="0"/>
                        </a:rPr>
                        <a:t>update x = x + 5</a:t>
                      </a:r>
                    </a:p>
                  </a:txBody>
                  <a:tcPr/>
                </a:tc>
                <a:tc>
                  <a:txBody>
                    <a:bodyPr/>
                    <a:lstStyle>
                      <a:defPPr/>
                    </a:lstStyle>
                    <a:p>
                      <a:r>
                        <a:rPr lang="en-US" sz="1600" b="0">
                          <a:latin typeface="Courier New" panose="02070309020205020404" pitchFamily="49" charset="0"/>
                          <a:cs typeface="Courier New" panose="02070309020205020404" pitchFamily="49" charset="0"/>
                        </a:rPr>
                        <a:t> </a:t>
                      </a:r>
                    </a:p>
                  </a:txBody>
                  <a:tcPr/>
                </a:tc>
                <a:extLst>
                  <a:ext uri="{0D108BD9-81ED-4DB2-BD59-A6C34878D82A}">
                    <a16:rowId xmlns:a16="http://schemas.microsoft.com/office/drawing/2014/main" val="3821573608"/>
                  </a:ext>
                </a:extLst>
              </a:tr>
            </a:tbl>
          </a:graphicData>
        </a:graphic>
      </p:graphicFrame>
      <p:sp>
        <p:nvSpPr>
          <p:cNvPr id="13" name="Rectangle 12">
            <a:extLst>
              <a:ext uri="{FF2B5EF4-FFF2-40B4-BE49-F238E27FC236}">
                <a16:creationId xmlns:a16="http://schemas.microsoft.com/office/drawing/2014/main" id="{86FAC6AF-CC02-45E4-841B-6AF0047ADC08}"/>
              </a:ext>
            </a:extLst>
          </p:cNvPr>
          <p:cNvSpPr/>
          <p:nvPr/>
        </p:nvSpPr>
        <p:spPr>
          <a:xfrm>
            <a:off x="533400" y="2411971"/>
            <a:ext cx="7743333" cy="923330"/>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285750" indent="-285750">
              <a:buFont typeface="Arial" pitchFamily="34" charset="0"/>
              <a:buChar char="•"/>
            </a:pPr>
            <a:r>
              <a:rPr lang="en-US" sz="1800">
                <a:latin typeface="+mn-lt"/>
                <a:ea typeface="Times New Roman" panose="02020603050405020304" pitchFamily="18" charset="0"/>
                <a:cs typeface="Times New Roman" panose="02020603050405020304" pitchFamily="18" charset="0"/>
              </a:rPr>
              <a:t>It occurs when two transactions select the same row and then update the row based on the values originally selected.</a:t>
            </a:r>
          </a:p>
          <a:p>
            <a:pPr marL="285750" indent="-285750">
              <a:buFont typeface="Arial" pitchFamily="34" charset="0"/>
              <a:buChar char="•"/>
            </a:pPr>
            <a:r>
              <a:rPr lang="en-US" sz="1800">
                <a:latin typeface="+mn-lt"/>
                <a:ea typeface="Times New Roman" panose="02020603050405020304" pitchFamily="18" charset="0"/>
                <a:cs typeface="Times New Roman" panose="02020603050405020304" pitchFamily="18" charset="0"/>
              </a:rPr>
              <a:t>The result will be either 10, 5, or 15</a:t>
            </a:r>
            <a:endParaRPr lang="en-US" sz="1800">
              <a:latin typeface="+mn-lt"/>
            </a:endParaRPr>
          </a:p>
        </p:txBody>
      </p:sp>
    </p:spTree>
    <p:extLst>
      <p:ext uri="{BB962C8B-B14F-4D97-AF65-F5344CB8AC3E}">
        <p14:creationId xmlns:p14="http://schemas.microsoft.com/office/powerpoint/2010/main" val="10159862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3145AC58-DE47-47C2-A7D6-D518CC154B25}"/>
              </a:ext>
            </a:extLst>
          </p:cNvPr>
          <p:cNvSpPr>
            <a:spLocks noGrp="1"/>
          </p:cNvSpPr>
          <p:nvPr>
            <p:ph type="title"/>
          </p:nvPr>
        </p:nvSpPr>
        <p:spPr/>
        <p:txBody>
          <a:bodyPr/>
          <a:lstStyle>
            <a:defPPr/>
          </a:lstStyle>
          <a:p>
            <a:pPr algn="l"/>
            <a:r>
              <a:rPr lang="en-US" altLang="nl-BE" sz="2800" b="1">
                <a:solidFill>
                  <a:schemeClr val="accent2">
                    <a:lumMod val="75000"/>
                  </a:schemeClr>
                </a:solidFill>
              </a:rPr>
              <a:t>Typical Concurrency Problems</a:t>
            </a:r>
            <a:endParaRPr lang="en-US" altLang="nl-BE" sz="2800"/>
          </a:p>
        </p:txBody>
      </p:sp>
      <p:sp>
        <p:nvSpPr>
          <p:cNvPr id="28675" name="Content Placeholder 2">
            <a:extLst>
              <a:ext uri="{FF2B5EF4-FFF2-40B4-BE49-F238E27FC236}">
                <a16:creationId xmlns:a16="http://schemas.microsoft.com/office/drawing/2014/main" id="{0FE79F51-344C-47A8-929B-412CC6385622}"/>
              </a:ext>
            </a:extLst>
          </p:cNvPr>
          <p:cNvSpPr>
            <a:spLocks noGrp="1"/>
          </p:cNvSpPr>
          <p:nvPr>
            <p:ph idx="1"/>
          </p:nvPr>
        </p:nvSpPr>
        <p:spPr>
          <a:xfrm>
            <a:off x="457200" y="1502020"/>
            <a:ext cx="8229600" cy="4177811"/>
          </a:xfrm>
        </p:spPr>
        <p:txBody>
          <a:bodyPr/>
          <a:lstStyle>
            <a:defPPr/>
          </a:lstStyle>
          <a:p>
            <a:r>
              <a:rPr lang="en-US" altLang="nl-BE" sz="2400"/>
              <a:t>If a transaction reads one or more data items that are being updated by another transaction, as yet uncommitted, we may run into the </a:t>
            </a:r>
            <a:r>
              <a:rPr lang="en-US" altLang="nl-BE" sz="2400" b="1"/>
              <a:t>dirty read</a:t>
            </a:r>
            <a:r>
              <a:rPr lang="en-US" altLang="nl-BE" sz="2400"/>
              <a:t> problem </a:t>
            </a:r>
            <a:endParaRPr lang="nl-BE" altLang="nl-BE" sz="2400"/>
          </a:p>
        </p:txBody>
      </p:sp>
      <p:sp>
        <p:nvSpPr>
          <p:cNvPr id="28676" name="Slide Number Placeholder 3">
            <a:extLst>
              <a:ext uri="{FF2B5EF4-FFF2-40B4-BE49-F238E27FC236}">
                <a16:creationId xmlns:a16="http://schemas.microsoft.com/office/drawing/2014/main" id="{8AD1CBCF-02F1-4CFF-B3AB-027669E7117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a:spcBef>
                <a:spcPct val="20000"/>
              </a:spcBef>
              <a:buFont typeface="Arial" pitchFamily="34" charset="0"/>
              <a:buChar char="•"/>
              <a:defRPr sz="2954">
                <a:solidFill>
                  <a:schemeClr val="tx1"/>
                </a:solidFill>
                <a:latin typeface="Calibri" panose="020F0502020204030204" pitchFamily="34" charset="0"/>
              </a:defRPr>
            </a:lvl1pPr>
            <a:lvl2pPr marL="685817" indent="-263776">
              <a:spcBef>
                <a:spcPct val="20000"/>
              </a:spcBef>
              <a:buFont typeface="Arial" pitchFamily="34" charset="0"/>
              <a:buChar char="–"/>
              <a:defRPr sz="2585">
                <a:solidFill>
                  <a:schemeClr val="tx1"/>
                </a:solidFill>
                <a:latin typeface="Calibri" panose="020F0502020204030204" pitchFamily="34" charset="0"/>
              </a:defRPr>
            </a:lvl2pPr>
            <a:lvl3pPr marL="1055103" indent="-211021">
              <a:spcBef>
                <a:spcPct val="20000"/>
              </a:spcBef>
              <a:buFont typeface="Arial" pitchFamily="34" charset="0"/>
              <a:buChar char="•"/>
              <a:defRPr sz="2215">
                <a:solidFill>
                  <a:schemeClr val="tx1"/>
                </a:solidFill>
                <a:latin typeface="Calibri" panose="020F0502020204030204" pitchFamily="34" charset="0"/>
              </a:defRPr>
            </a:lvl3pPr>
            <a:lvl4pPr marL="1477145" indent="-211021">
              <a:spcBef>
                <a:spcPct val="20000"/>
              </a:spcBef>
              <a:buFont typeface="Arial" pitchFamily="34" charset="0"/>
              <a:buChar char="–"/>
              <a:defRPr sz="1846">
                <a:solidFill>
                  <a:schemeClr val="tx1"/>
                </a:solidFill>
                <a:latin typeface="Calibri" panose="020F0502020204030204" pitchFamily="34" charset="0"/>
              </a:defRPr>
            </a:lvl4pPr>
            <a:lvl5pPr marL="1899186" indent="-211021">
              <a:spcBef>
                <a:spcPct val="20000"/>
              </a:spcBef>
              <a:buFont typeface="Arial" pitchFamily="34" charset="0"/>
              <a:buChar char="»"/>
              <a:defRPr sz="1846">
                <a:solidFill>
                  <a:schemeClr val="tx1"/>
                </a:solidFill>
                <a:latin typeface="Calibri" panose="020F0502020204030204" pitchFamily="34" charset="0"/>
              </a:defRPr>
            </a:lvl5pPr>
            <a:lvl6pPr marL="2321227" indent="-211021" eaLnBrk="0" fontAlgn="base" hangingPunct="0">
              <a:spcBef>
                <a:spcPct val="20000"/>
              </a:spcBef>
              <a:spcAft>
                <a:spcPct val="0"/>
              </a:spcAft>
              <a:buFont typeface="Arial" pitchFamily="34" charset="0"/>
              <a:buChar char="»"/>
              <a:defRPr sz="1846">
                <a:solidFill>
                  <a:schemeClr val="tx1"/>
                </a:solidFill>
                <a:latin typeface="Calibri" panose="020F0502020204030204" pitchFamily="34" charset="0"/>
              </a:defRPr>
            </a:lvl6pPr>
            <a:lvl7pPr marL="2743269" indent="-211021" eaLnBrk="0" fontAlgn="base" hangingPunct="0">
              <a:spcBef>
                <a:spcPct val="20000"/>
              </a:spcBef>
              <a:spcAft>
                <a:spcPct val="0"/>
              </a:spcAft>
              <a:buFont typeface="Arial" pitchFamily="34" charset="0"/>
              <a:buChar char="»"/>
              <a:defRPr sz="1846">
                <a:solidFill>
                  <a:schemeClr val="tx1"/>
                </a:solidFill>
                <a:latin typeface="Calibri" panose="020F0502020204030204" pitchFamily="34" charset="0"/>
              </a:defRPr>
            </a:lvl7pPr>
            <a:lvl8pPr marL="3165310" indent="-211021" eaLnBrk="0" fontAlgn="base" hangingPunct="0">
              <a:spcBef>
                <a:spcPct val="20000"/>
              </a:spcBef>
              <a:spcAft>
                <a:spcPct val="0"/>
              </a:spcAft>
              <a:buFont typeface="Arial" pitchFamily="34" charset="0"/>
              <a:buChar char="»"/>
              <a:defRPr sz="1846">
                <a:solidFill>
                  <a:schemeClr val="tx1"/>
                </a:solidFill>
                <a:latin typeface="Calibri" panose="020F0502020204030204" pitchFamily="34" charset="0"/>
              </a:defRPr>
            </a:lvl8pPr>
            <a:lvl9pPr marL="3587351" indent="-211021" eaLnBrk="0" fontAlgn="base" hangingPunct="0">
              <a:spcBef>
                <a:spcPct val="20000"/>
              </a:spcBef>
              <a:spcAft>
                <a:spcPct val="0"/>
              </a:spcAft>
              <a:buFont typeface="Arial" pitchFamily="34" charset="0"/>
              <a:buChar char="»"/>
              <a:defRPr sz="1846">
                <a:solidFill>
                  <a:schemeClr val="tx1"/>
                </a:solidFill>
                <a:latin typeface="Calibri" panose="020F0502020204030204" pitchFamily="34" charset="0"/>
              </a:defRPr>
            </a:lvl9pPr>
          </a:lstStyle>
          <a:p>
            <a:pPr>
              <a:spcBef>
                <a:spcPct val="0"/>
              </a:spcBef>
              <a:buFontTx/>
              <a:buNone/>
            </a:pPr>
            <a:fld id="{17424209-87FE-4B7F-9E8A-5339970AD86D}" type="slidenum">
              <a:rPr lang="nl-NL" altLang="nl-BE" sz="1108">
                <a:solidFill>
                  <a:srgbClr val="898989"/>
                </a:solidFill>
                <a:latin typeface="Arial" pitchFamily="34" charset="0"/>
              </a:rPr>
              <a:pPr>
                <a:spcBef>
                  <a:spcPct val="0"/>
                </a:spcBef>
                <a:buFontTx/>
                <a:buNone/>
              </a:pPr>
              <a:t>172</a:t>
            </a:fld>
            <a:endParaRPr lang="nl-NL" altLang="nl-BE" sz="1108">
              <a:solidFill>
                <a:srgbClr val="898989"/>
              </a:solidFill>
              <a:latin typeface="Arial" pitchFamily="34" charset="0"/>
            </a:endParaRPr>
          </a:p>
        </p:txBody>
      </p:sp>
      <p:pic>
        <p:nvPicPr>
          <p:cNvPr id="2" name="Picture 1">
            <a:extLst>
              <a:ext uri="{FF2B5EF4-FFF2-40B4-BE49-F238E27FC236}">
                <a16:creationId xmlns:a16="http://schemas.microsoft.com/office/drawing/2014/main" id="{3F459991-8C3E-48E7-9109-5F72C04C6000}"/>
              </a:ext>
            </a:extLst>
          </p:cNvPr>
          <p:cNvPicPr>
            <a:picLocks noChangeAspect="1"/>
          </p:cNvPicPr>
          <p:nvPr/>
        </p:nvPicPr>
        <p:blipFill>
          <a:blip r:embed="rId2"/>
          <a:stretch>
            <a:fillRect/>
          </a:stretch>
        </p:blipFill>
        <p:spPr>
          <a:xfrm>
            <a:off x="366712" y="3200400"/>
            <a:ext cx="8410575" cy="2590800"/>
          </a:xfrm>
          <a:prstGeom prst="rect">
            <a:avLst/>
          </a:prstGeom>
        </p:spPr>
      </p:pic>
    </p:spTree>
    <p:extLst>
      <p:ext uri="{BB962C8B-B14F-4D97-AF65-F5344CB8AC3E}">
        <p14:creationId xmlns:p14="http://schemas.microsoft.com/office/powerpoint/2010/main" val="2430288954"/>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5A9974E-436B-422C-9C54-0FB0D1089A7F}"/>
              </a:ext>
            </a:extLst>
          </p:cNvPr>
          <p:cNvSpPr>
            <a:spLocks noGrp="1"/>
          </p:cNvSpPr>
          <p:nvPr>
            <p:ph type="ftr" sz="quarter" idx="11"/>
          </p:nvPr>
        </p:nvSpPr>
        <p:spPr/>
        <p:txBody>
          <a:bodyPr/>
          <a:lstStyle>
            <a:defPPr/>
          </a:lstStyle>
          <a:p>
            <a:pPr>
              <a:defRPr/>
            </a:pPr>
            <a:r>
              <a:rPr lang="en-US"/>
              <a:t>© 2019, Mike Murach &amp; Associates, Inc.</a:t>
            </a:r>
          </a:p>
        </p:txBody>
      </p:sp>
      <p:sp>
        <p:nvSpPr>
          <p:cNvPr id="9" name="Title 1">
            <a:extLst>
              <a:ext uri="{FF2B5EF4-FFF2-40B4-BE49-F238E27FC236}">
                <a16:creationId xmlns:a16="http://schemas.microsoft.com/office/drawing/2014/main" id="{F9572B19-B7BE-4D4E-9D51-829DA884C6DA}"/>
              </a:ext>
            </a:extLst>
          </p:cNvPr>
          <p:cNvSpPr txBox="1"/>
          <p:nvPr/>
        </p:nvSpPr>
        <p:spPr bwMode="auto">
          <a:xfrm>
            <a:off x="533400" y="609600"/>
            <a:ext cx="5410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defPPr>
              <a:defRPr lang="en-US"/>
            </a:defPPr>
            <a:lvl1pPr algn="l" rtl="0" eaLnBrk="1" fontAlgn="base" hangingPunct="1">
              <a:spcBef>
                <a:spcPct val="0"/>
              </a:spcBef>
              <a:spcAft>
                <a:spcPct val="0"/>
              </a:spcAft>
              <a:defRPr sz="2400" b="1" i="0" kern="1200" baseline="0">
                <a:solidFill>
                  <a:srgbClr val="000099"/>
                </a:solidFill>
                <a:latin typeface="+mj-lt"/>
                <a:ea typeface="+mj-ea"/>
                <a:cs typeface="+mj-cs"/>
              </a:defRPr>
            </a:lvl1pPr>
            <a:lvl2pPr marL="457200" algn="ctr" rtl="0" eaLnBrk="1" fontAlgn="base" hangingPunct="1">
              <a:spcBef>
                <a:spcPct val="0"/>
              </a:spcBef>
              <a:spcAft>
                <a:spcPct val="0"/>
              </a:spcAft>
              <a:defRPr sz="4400" kern="1200">
                <a:solidFill>
                  <a:schemeClr val="tx2"/>
                </a:solidFill>
                <a:latin typeface="Arial" pitchFamily="34" charset="0"/>
                <a:ea typeface="+mn-ea"/>
                <a:cs typeface="+mn-cs"/>
              </a:defRPr>
            </a:lvl2pPr>
            <a:lvl3pPr marL="914400" algn="ctr" rtl="0" eaLnBrk="1" fontAlgn="base" hangingPunct="1">
              <a:spcBef>
                <a:spcPct val="0"/>
              </a:spcBef>
              <a:spcAft>
                <a:spcPct val="0"/>
              </a:spcAft>
              <a:defRPr sz="4400" kern="1200">
                <a:solidFill>
                  <a:schemeClr val="tx2"/>
                </a:solidFill>
                <a:latin typeface="Arial" pitchFamily="34" charset="0"/>
                <a:ea typeface="+mn-ea"/>
                <a:cs typeface="+mn-cs"/>
              </a:defRPr>
            </a:lvl3pPr>
            <a:lvl4pPr marL="1371600" algn="ctr" rtl="0" eaLnBrk="1" fontAlgn="base" hangingPunct="1">
              <a:spcBef>
                <a:spcPct val="0"/>
              </a:spcBef>
              <a:spcAft>
                <a:spcPct val="0"/>
              </a:spcAft>
              <a:defRPr sz="4400" kern="1200">
                <a:solidFill>
                  <a:schemeClr val="tx2"/>
                </a:solidFill>
                <a:latin typeface="Arial" pitchFamily="34" charset="0"/>
                <a:ea typeface="+mn-ea"/>
                <a:cs typeface="+mn-cs"/>
              </a:defRPr>
            </a:lvl4pPr>
            <a:lvl5pPr marL="1828800" algn="ctr" rtl="0" eaLnBrk="1" fontAlgn="base" hangingPunct="1">
              <a:spcBef>
                <a:spcPct val="0"/>
              </a:spcBef>
              <a:spcAft>
                <a:spcPct val="0"/>
              </a:spcAft>
              <a:defRPr sz="4400" kern="1200">
                <a:solidFill>
                  <a:schemeClr val="tx2"/>
                </a:solidFill>
                <a:latin typeface="Arial" pitchFamily="34" charset="0"/>
                <a:ea typeface="+mn-ea"/>
                <a:cs typeface="+mn-cs"/>
              </a:defRPr>
            </a:lvl5pPr>
            <a:lvl6pPr marL="457200" algn="ctr" defTabSz="914400" rtl="0" eaLnBrk="1" fontAlgn="base" latinLnBrk="0" hangingPunct="1">
              <a:spcBef>
                <a:spcPct val="0"/>
              </a:spcBef>
              <a:spcAft>
                <a:spcPct val="0"/>
              </a:spcAft>
              <a:defRPr sz="4400" kern="1200">
                <a:solidFill>
                  <a:schemeClr val="tx2"/>
                </a:solidFill>
                <a:latin typeface="Times New Roman" pitchFamily="18" charset="0"/>
                <a:ea typeface="+mn-ea"/>
                <a:cs typeface="+mn-cs"/>
              </a:defRPr>
            </a:lvl6pPr>
            <a:lvl7pPr marL="914400" algn="ctr" defTabSz="914400" rtl="0" eaLnBrk="1" fontAlgn="base" latinLnBrk="0" hangingPunct="1">
              <a:spcBef>
                <a:spcPct val="0"/>
              </a:spcBef>
              <a:spcAft>
                <a:spcPct val="0"/>
              </a:spcAft>
              <a:defRPr sz="4400" kern="1200">
                <a:solidFill>
                  <a:schemeClr val="tx2"/>
                </a:solidFill>
                <a:latin typeface="Times New Roman" pitchFamily="18" charset="0"/>
                <a:ea typeface="+mn-ea"/>
                <a:cs typeface="+mn-cs"/>
              </a:defRPr>
            </a:lvl7pPr>
            <a:lvl8pPr marL="1371600" algn="ctr" defTabSz="914400" rtl="0" eaLnBrk="1" fontAlgn="base" latinLnBrk="0" hangingPunct="1">
              <a:spcBef>
                <a:spcPct val="0"/>
              </a:spcBef>
              <a:spcAft>
                <a:spcPct val="0"/>
              </a:spcAft>
              <a:defRPr sz="4400" kern="1200">
                <a:solidFill>
                  <a:schemeClr val="tx2"/>
                </a:solidFill>
                <a:latin typeface="Times New Roman" pitchFamily="18" charset="0"/>
                <a:ea typeface="+mn-ea"/>
                <a:cs typeface="+mn-cs"/>
              </a:defRPr>
            </a:lvl8pPr>
            <a:lvl9pPr marL="1828800" algn="ctr" defTabSz="914400" rtl="0" eaLnBrk="1" fontAlgn="base" latinLnBrk="0" hangingPunct="1">
              <a:spcBef>
                <a:spcPct val="0"/>
              </a:spcBef>
              <a:spcAft>
                <a:spcPct val="0"/>
              </a:spcAft>
              <a:defRPr sz="4400" kern="1200">
                <a:solidFill>
                  <a:schemeClr val="tx2"/>
                </a:solidFill>
                <a:latin typeface="Times New Roman" pitchFamily="18" charset="0"/>
                <a:ea typeface="+mn-ea"/>
                <a:cs typeface="+mn-cs"/>
              </a:defRPr>
            </a:lvl9pPr>
          </a:lstStyle>
          <a:p>
            <a:r>
              <a:rPr lang="en-US" kern="0"/>
              <a:t>Dirty reads: example</a:t>
            </a:r>
          </a:p>
        </p:txBody>
      </p:sp>
      <p:graphicFrame>
        <p:nvGraphicFramePr>
          <p:cNvPr id="10" name="Table 9">
            <a:extLst>
              <a:ext uri="{FF2B5EF4-FFF2-40B4-BE49-F238E27FC236}">
                <a16:creationId xmlns:a16="http://schemas.microsoft.com/office/drawing/2014/main" id="{D9BEF4CA-DEC5-4C71-B1B7-9B9826AD3D10}"/>
              </a:ext>
            </a:extLst>
          </p:cNvPr>
          <p:cNvGraphicFramePr>
            <a:graphicFrameLocks noGrp="1"/>
          </p:cNvGraphicFramePr>
          <p:nvPr>
            <p:extLst>
              <p:ext uri="{D42A27DB-BD31-4B8C-83A1-F6EECF244321}">
                <p14:modId xmlns:p14="http://schemas.microsoft.com/office/powerpoint/2010/main" val="3215210981"/>
              </p:ext>
            </p:extLst>
          </p:nvPr>
        </p:nvGraphicFramePr>
        <p:xfrm>
          <a:off x="533400" y="1219200"/>
          <a:ext cx="7848599" cy="1971330"/>
        </p:xfrm>
        <a:graphic>
          <a:graphicData uri="http://schemas.openxmlformats.org/drawingml/2006/table">
            <a:tbl>
              <a:tblPr firstRow="1" bandRow="1">
                <a:tableStyleId>{5940675A-B579-460E-94D1-54222C63F5DA}</a:tableStyleId>
              </a:tblPr>
              <a:tblGrid>
                <a:gridCol w="3250430">
                  <a:extLst>
                    <a:ext uri="{9D8B030D-6E8A-4147-A177-3AD203B41FA5}">
                      <a16:colId xmlns:a16="http://schemas.microsoft.com/office/drawing/2014/main" val="2588103623"/>
                    </a:ext>
                  </a:extLst>
                </a:gridCol>
                <a:gridCol w="3150370">
                  <a:extLst>
                    <a:ext uri="{9D8B030D-6E8A-4147-A177-3AD203B41FA5}">
                      <a16:colId xmlns:a16="http://schemas.microsoft.com/office/drawing/2014/main" val="251305987"/>
                    </a:ext>
                  </a:extLst>
                </a:gridCol>
                <a:gridCol w="1447799">
                  <a:extLst>
                    <a:ext uri="{9D8B030D-6E8A-4147-A177-3AD203B41FA5}">
                      <a16:colId xmlns:a16="http://schemas.microsoft.com/office/drawing/2014/main" val="2527595867"/>
                    </a:ext>
                  </a:extLst>
                </a:gridCol>
              </a:tblGrid>
              <a:tr h="327210">
                <a:tc>
                  <a:txBody>
                    <a:bodyPr/>
                    <a:lstStyle>
                      <a:defPPr/>
                    </a:lstStyle>
                    <a:p>
                      <a:r>
                        <a:rPr lang="en-US" sz="1600"/>
                        <a:t>Transaction A</a:t>
                      </a:r>
                    </a:p>
                  </a:txBody>
                  <a:tcPr/>
                </a:tc>
                <a:tc>
                  <a:txBody>
                    <a:bodyPr/>
                    <a:lstStyle>
                      <a:defPPr/>
                    </a:lstStyle>
                    <a:p>
                      <a:r>
                        <a:rPr lang="en-US" sz="1600"/>
                        <a:t>Transaction B</a:t>
                      </a:r>
                    </a:p>
                  </a:txBody>
                  <a:tcPr/>
                </a:tc>
                <a:tc>
                  <a:txBody>
                    <a:bodyPr/>
                    <a:lstStyle>
                      <a:defPPr/>
                    </a:lstStyle>
                    <a:p>
                      <a:r>
                        <a:rPr lang="en-US" sz="1600"/>
                        <a:t>x</a:t>
                      </a:r>
                    </a:p>
                  </a:txBody>
                  <a:tcPr/>
                </a:tc>
                <a:extLst>
                  <a:ext uri="{0D108BD9-81ED-4DB2-BD59-A6C34878D82A}">
                    <a16:rowId xmlns:a16="http://schemas.microsoft.com/office/drawing/2014/main" val="424026766"/>
                  </a:ext>
                </a:extLst>
              </a:tr>
              <a:tr h="327210">
                <a:tc>
                  <a:txBody>
                    <a:bodyPr/>
                    <a:lstStyle>
                      <a:defPPr/>
                    </a:lstStyle>
                    <a:p>
                      <a:r>
                        <a:rPr lang="en-US" sz="1400" b="0">
                          <a:latin typeface="Courier New" panose="02070309020205020404" pitchFamily="49" charset="0"/>
                          <a:cs typeface="Courier New" panose="02070309020205020404" pitchFamily="49" charset="0"/>
                        </a:rPr>
                        <a:t>Start Transaction;</a:t>
                      </a:r>
                    </a:p>
                  </a:txBody>
                  <a:tcPr/>
                </a:tc>
                <a:tc>
                  <a:txBody>
                    <a:bodyPr/>
                    <a:lstStyle>
                      <a:defPPr/>
                    </a:lstStyle>
                    <a:p>
                      <a:endParaRPr lang="en-US" sz="1400" b="0">
                        <a:latin typeface="Courier New" panose="02070309020205020404" pitchFamily="49" charset="0"/>
                        <a:cs typeface="Courier New" panose="02070309020205020404" pitchFamily="49" charset="0"/>
                      </a:endParaRPr>
                    </a:p>
                  </a:txBody>
                  <a:tcPr/>
                </a:tc>
                <a:tc>
                  <a:txBody>
                    <a:bodyPr/>
                    <a:lstStyle>
                      <a:defPPr/>
                    </a:lstStyle>
                    <a:p>
                      <a:r>
                        <a:rPr lang="en-US" sz="1400" b="0">
                          <a:latin typeface="Courier New" panose="02070309020205020404" pitchFamily="49" charset="0"/>
                          <a:cs typeface="Courier New" panose="02070309020205020404" pitchFamily="49" charset="0"/>
                        </a:rPr>
                        <a:t>0 </a:t>
                      </a:r>
                    </a:p>
                  </a:txBody>
                  <a:tcPr/>
                </a:tc>
                <a:extLst>
                  <a:ext uri="{0D108BD9-81ED-4DB2-BD59-A6C34878D82A}">
                    <a16:rowId xmlns:a16="http://schemas.microsoft.com/office/drawing/2014/main" val="1278929965"/>
                  </a:ext>
                </a:extLst>
              </a:tr>
              <a:tr h="327210">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1400" b="0">
                          <a:latin typeface="Courier New" panose="02070309020205020404" pitchFamily="49" charset="0"/>
                          <a:cs typeface="Courier New" panose="02070309020205020404" pitchFamily="49" charset="0"/>
                        </a:rPr>
                        <a:t>update x = 10;</a:t>
                      </a:r>
                    </a:p>
                  </a:txBody>
                  <a:tcPr/>
                </a:tc>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endParaRPr lang="en-US" sz="1400" b="0">
                        <a:latin typeface="Courier New" panose="02070309020205020404" pitchFamily="49" charset="0"/>
                        <a:cs typeface="Courier New" panose="02070309020205020404" pitchFamily="49" charset="0"/>
                      </a:endParaRPr>
                    </a:p>
                  </a:txBody>
                  <a:tcPr/>
                </a:tc>
                <a:tc>
                  <a:txBody>
                    <a:bodyPr/>
                    <a:lstStyle>
                      <a:defPPr/>
                    </a:lstStyle>
                    <a:p>
                      <a:r>
                        <a:rPr lang="en-US" sz="1400" b="0">
                          <a:latin typeface="Courier New" panose="02070309020205020404" pitchFamily="49" charset="0"/>
                          <a:cs typeface="Courier New" panose="02070309020205020404" pitchFamily="49" charset="0"/>
                        </a:rPr>
                        <a:t>10</a:t>
                      </a:r>
                    </a:p>
                  </a:txBody>
                  <a:tcPr/>
                </a:tc>
                <a:extLst>
                  <a:ext uri="{0D108BD9-81ED-4DB2-BD59-A6C34878D82A}">
                    <a16:rowId xmlns:a16="http://schemas.microsoft.com/office/drawing/2014/main" val="3821573608"/>
                  </a:ext>
                </a:extLst>
              </a:tr>
              <a:tr h="327210">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endParaRPr lang="en-US" sz="1400" b="0">
                        <a:latin typeface="Courier New" panose="02070309020205020404" pitchFamily="49" charset="0"/>
                        <a:cs typeface="Courier New" panose="02070309020205020404" pitchFamily="49" charset="0"/>
                      </a:endParaRPr>
                    </a:p>
                  </a:txBody>
                  <a:tcPr/>
                </a:tc>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1400" b="0">
                          <a:latin typeface="Courier New" panose="02070309020205020404" pitchFamily="49" charset="0"/>
                          <a:cs typeface="Courier New" panose="02070309020205020404" pitchFamily="49" charset="0"/>
                        </a:rPr>
                        <a:t>update x = x + 5;</a:t>
                      </a:r>
                    </a:p>
                  </a:txBody>
                  <a:tcPr/>
                </a:tc>
                <a:tc>
                  <a:txBody>
                    <a:bodyPr/>
                    <a:lstStyle>
                      <a:defPPr/>
                    </a:lstStyle>
                    <a:p>
                      <a:endParaRPr lang="en-US" sz="1400" b="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576848397"/>
                  </a:ext>
                </a:extLst>
              </a:tr>
              <a:tr h="327210">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1400" b="0">
                          <a:latin typeface="Courier New" panose="02070309020205020404" pitchFamily="49" charset="0"/>
                          <a:cs typeface="Courier New" panose="02070309020205020404" pitchFamily="49" charset="0"/>
                        </a:rPr>
                        <a:t>Rollback;</a:t>
                      </a:r>
                    </a:p>
                  </a:txBody>
                  <a:tcPr/>
                </a:tc>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endParaRPr lang="en-US" sz="1400" b="0">
                        <a:latin typeface="Courier New" panose="02070309020205020404" pitchFamily="49" charset="0"/>
                        <a:cs typeface="Courier New" panose="02070309020205020404" pitchFamily="49" charset="0"/>
                      </a:endParaRPr>
                    </a:p>
                  </a:txBody>
                  <a:tcPr/>
                </a:tc>
                <a:tc>
                  <a:txBody>
                    <a:bodyPr/>
                    <a:lstStyle>
                      <a:defPPr/>
                    </a:lstStyle>
                    <a:p>
                      <a:endParaRPr lang="en-US" sz="1400" b="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648970225"/>
                  </a:ext>
                </a:extLst>
              </a:tr>
              <a:tr h="327210">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endParaRPr lang="en-US" sz="1400" b="0">
                        <a:latin typeface="Courier New" panose="02070309020205020404" pitchFamily="49" charset="0"/>
                        <a:cs typeface="Courier New" panose="02070309020205020404" pitchFamily="49" charset="0"/>
                      </a:endParaRPr>
                    </a:p>
                  </a:txBody>
                  <a:tcPr/>
                </a:tc>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1400" b="0">
                          <a:latin typeface="Courier New" panose="02070309020205020404" pitchFamily="49" charset="0"/>
                          <a:cs typeface="Courier New" panose="02070309020205020404" pitchFamily="49" charset="0"/>
                        </a:rPr>
                        <a:t>Commit;</a:t>
                      </a:r>
                    </a:p>
                  </a:txBody>
                  <a:tcPr/>
                </a:tc>
                <a:tc>
                  <a:txBody>
                    <a:bodyPr/>
                    <a:lstStyle>
                      <a:defPPr/>
                    </a:lstStyle>
                    <a:p>
                      <a:r>
                        <a:rPr lang="en-US" sz="1400" b="0">
                          <a:latin typeface="Courier New" panose="02070309020205020404" pitchFamily="49" charset="0"/>
                          <a:cs typeface="Courier New" panose="02070309020205020404" pitchFamily="49" charset="0"/>
                        </a:rPr>
                        <a:t>15</a:t>
                      </a:r>
                    </a:p>
                  </a:txBody>
                  <a:tcPr/>
                </a:tc>
                <a:extLst>
                  <a:ext uri="{0D108BD9-81ED-4DB2-BD59-A6C34878D82A}">
                    <a16:rowId xmlns:a16="http://schemas.microsoft.com/office/drawing/2014/main" val="906358145"/>
                  </a:ext>
                </a:extLst>
              </a:tr>
            </a:tbl>
          </a:graphicData>
        </a:graphic>
      </p:graphicFrame>
    </p:spTree>
    <p:extLst>
      <p:ext uri="{BB962C8B-B14F-4D97-AF65-F5344CB8AC3E}">
        <p14:creationId xmlns:p14="http://schemas.microsoft.com/office/powerpoint/2010/main" val="1009708133"/>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6913A0A6-9C04-4F3E-873C-F574713CEBB0}"/>
              </a:ext>
            </a:extLst>
          </p:cNvPr>
          <p:cNvSpPr>
            <a:spLocks noGrp="1"/>
          </p:cNvSpPr>
          <p:nvPr>
            <p:ph type="title"/>
          </p:nvPr>
        </p:nvSpPr>
        <p:spPr/>
        <p:txBody>
          <a:bodyPr/>
          <a:lstStyle>
            <a:defPPr/>
          </a:lstStyle>
          <a:p>
            <a:pPr algn="l"/>
            <a:r>
              <a:rPr lang="en-US" altLang="nl-BE" sz="2800" b="1">
                <a:solidFill>
                  <a:schemeClr val="accent2">
                    <a:lumMod val="75000"/>
                  </a:schemeClr>
                </a:solidFill>
              </a:rPr>
              <a:t>Typical Concurrency Problems</a:t>
            </a:r>
          </a:p>
        </p:txBody>
      </p:sp>
      <p:sp>
        <p:nvSpPr>
          <p:cNvPr id="31747" name="Content Placeholder 2">
            <a:extLst>
              <a:ext uri="{FF2B5EF4-FFF2-40B4-BE49-F238E27FC236}">
                <a16:creationId xmlns:a16="http://schemas.microsoft.com/office/drawing/2014/main" id="{4E35C9C7-1F9D-4B49-B752-C0ED4BA70657}"/>
              </a:ext>
            </a:extLst>
          </p:cNvPr>
          <p:cNvSpPr>
            <a:spLocks noGrp="1"/>
          </p:cNvSpPr>
          <p:nvPr>
            <p:ph idx="1"/>
          </p:nvPr>
        </p:nvSpPr>
        <p:spPr/>
        <p:txBody>
          <a:bodyPr/>
          <a:lstStyle>
            <a:defPPr/>
          </a:lstStyle>
          <a:p>
            <a:r>
              <a:rPr lang="en-US" altLang="nl-BE" sz="2400"/>
              <a:t>Other concurrency-related problems</a:t>
            </a:r>
          </a:p>
          <a:p>
            <a:pPr lvl="1"/>
            <a:r>
              <a:rPr lang="en-GB" altLang="nl-BE" b="1"/>
              <a:t>Nonrepeatable read </a:t>
            </a:r>
            <a:r>
              <a:rPr lang="en-GB" altLang="nl-BE"/>
              <a:t>occurs when a transaction T</a:t>
            </a:r>
            <a:r>
              <a:rPr lang="en-GB" altLang="nl-BE" baseline="-25000"/>
              <a:t>1</a:t>
            </a:r>
            <a:r>
              <a:rPr lang="en-GB" altLang="nl-BE"/>
              <a:t> reads the same row multiple times, but obtains different subsequent values, because another transaction T</a:t>
            </a:r>
            <a:r>
              <a:rPr lang="en-GB" altLang="nl-BE" baseline="-25000"/>
              <a:t>2</a:t>
            </a:r>
            <a:r>
              <a:rPr lang="en-GB" altLang="nl-BE"/>
              <a:t> </a:t>
            </a:r>
            <a:r>
              <a:rPr lang="en-GB" altLang="nl-BE" i="1"/>
              <a:t>updated</a:t>
            </a:r>
            <a:r>
              <a:rPr lang="en-GB" altLang="nl-BE"/>
              <a:t> this row in the meantime</a:t>
            </a:r>
          </a:p>
          <a:p>
            <a:pPr lvl="1"/>
            <a:r>
              <a:rPr lang="en-GB" altLang="nl-BE" b="1"/>
              <a:t>Phantom reads </a:t>
            </a:r>
            <a:r>
              <a:rPr lang="en-GB" altLang="nl-BE"/>
              <a:t>can occur when a transaction T</a:t>
            </a:r>
            <a:r>
              <a:rPr lang="en-GB" altLang="nl-BE" baseline="-25000"/>
              <a:t>2</a:t>
            </a:r>
            <a:r>
              <a:rPr lang="en-GB" altLang="nl-BE"/>
              <a:t> is executing </a:t>
            </a:r>
            <a:r>
              <a:rPr lang="en-GB" altLang="nl-BE" i="1"/>
              <a:t>insert or delete </a:t>
            </a:r>
            <a:r>
              <a:rPr lang="en-GB" altLang="nl-BE"/>
              <a:t>operations on a set of rows that are being read by a transaction T</a:t>
            </a:r>
            <a:r>
              <a:rPr lang="en-GB" altLang="nl-BE" baseline="-25000"/>
              <a:t>1</a:t>
            </a:r>
            <a:endParaRPr lang="nl-BE" altLang="nl-BE"/>
          </a:p>
        </p:txBody>
      </p:sp>
      <p:sp>
        <p:nvSpPr>
          <p:cNvPr id="31748" name="Slide Number Placeholder 3">
            <a:extLst>
              <a:ext uri="{FF2B5EF4-FFF2-40B4-BE49-F238E27FC236}">
                <a16:creationId xmlns:a16="http://schemas.microsoft.com/office/drawing/2014/main" id="{69777557-E89A-42ED-BA23-005EFC41C0C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a:spcBef>
                <a:spcPct val="20000"/>
              </a:spcBef>
              <a:buFont typeface="Arial" pitchFamily="34" charset="0"/>
              <a:buChar char="•"/>
              <a:defRPr sz="2954">
                <a:solidFill>
                  <a:schemeClr val="tx1"/>
                </a:solidFill>
                <a:latin typeface="Calibri" panose="020F0502020204030204" pitchFamily="34" charset="0"/>
              </a:defRPr>
            </a:lvl1pPr>
            <a:lvl2pPr marL="685817" indent="-263776">
              <a:spcBef>
                <a:spcPct val="20000"/>
              </a:spcBef>
              <a:buFont typeface="Arial" pitchFamily="34" charset="0"/>
              <a:buChar char="–"/>
              <a:defRPr sz="2585">
                <a:solidFill>
                  <a:schemeClr val="tx1"/>
                </a:solidFill>
                <a:latin typeface="Calibri" panose="020F0502020204030204" pitchFamily="34" charset="0"/>
              </a:defRPr>
            </a:lvl2pPr>
            <a:lvl3pPr marL="1055103" indent="-211021">
              <a:spcBef>
                <a:spcPct val="20000"/>
              </a:spcBef>
              <a:buFont typeface="Arial" pitchFamily="34" charset="0"/>
              <a:buChar char="•"/>
              <a:defRPr sz="2215">
                <a:solidFill>
                  <a:schemeClr val="tx1"/>
                </a:solidFill>
                <a:latin typeface="Calibri" panose="020F0502020204030204" pitchFamily="34" charset="0"/>
              </a:defRPr>
            </a:lvl3pPr>
            <a:lvl4pPr marL="1477145" indent="-211021">
              <a:spcBef>
                <a:spcPct val="20000"/>
              </a:spcBef>
              <a:buFont typeface="Arial" pitchFamily="34" charset="0"/>
              <a:buChar char="–"/>
              <a:defRPr sz="1846">
                <a:solidFill>
                  <a:schemeClr val="tx1"/>
                </a:solidFill>
                <a:latin typeface="Calibri" panose="020F0502020204030204" pitchFamily="34" charset="0"/>
              </a:defRPr>
            </a:lvl4pPr>
            <a:lvl5pPr marL="1899186" indent="-211021">
              <a:spcBef>
                <a:spcPct val="20000"/>
              </a:spcBef>
              <a:buFont typeface="Arial" pitchFamily="34" charset="0"/>
              <a:buChar char="»"/>
              <a:defRPr sz="1846">
                <a:solidFill>
                  <a:schemeClr val="tx1"/>
                </a:solidFill>
                <a:latin typeface="Calibri" panose="020F0502020204030204" pitchFamily="34" charset="0"/>
              </a:defRPr>
            </a:lvl5pPr>
            <a:lvl6pPr marL="2321227" indent="-211021" eaLnBrk="0" fontAlgn="base" hangingPunct="0">
              <a:spcBef>
                <a:spcPct val="20000"/>
              </a:spcBef>
              <a:spcAft>
                <a:spcPct val="0"/>
              </a:spcAft>
              <a:buFont typeface="Arial" pitchFamily="34" charset="0"/>
              <a:buChar char="»"/>
              <a:defRPr sz="1846">
                <a:solidFill>
                  <a:schemeClr val="tx1"/>
                </a:solidFill>
                <a:latin typeface="Calibri" panose="020F0502020204030204" pitchFamily="34" charset="0"/>
              </a:defRPr>
            </a:lvl6pPr>
            <a:lvl7pPr marL="2743269" indent="-211021" eaLnBrk="0" fontAlgn="base" hangingPunct="0">
              <a:spcBef>
                <a:spcPct val="20000"/>
              </a:spcBef>
              <a:spcAft>
                <a:spcPct val="0"/>
              </a:spcAft>
              <a:buFont typeface="Arial" pitchFamily="34" charset="0"/>
              <a:buChar char="»"/>
              <a:defRPr sz="1846">
                <a:solidFill>
                  <a:schemeClr val="tx1"/>
                </a:solidFill>
                <a:latin typeface="Calibri" panose="020F0502020204030204" pitchFamily="34" charset="0"/>
              </a:defRPr>
            </a:lvl7pPr>
            <a:lvl8pPr marL="3165310" indent="-211021" eaLnBrk="0" fontAlgn="base" hangingPunct="0">
              <a:spcBef>
                <a:spcPct val="20000"/>
              </a:spcBef>
              <a:spcAft>
                <a:spcPct val="0"/>
              </a:spcAft>
              <a:buFont typeface="Arial" pitchFamily="34" charset="0"/>
              <a:buChar char="»"/>
              <a:defRPr sz="1846">
                <a:solidFill>
                  <a:schemeClr val="tx1"/>
                </a:solidFill>
                <a:latin typeface="Calibri" panose="020F0502020204030204" pitchFamily="34" charset="0"/>
              </a:defRPr>
            </a:lvl8pPr>
            <a:lvl9pPr marL="3587351" indent="-211021" eaLnBrk="0" fontAlgn="base" hangingPunct="0">
              <a:spcBef>
                <a:spcPct val="20000"/>
              </a:spcBef>
              <a:spcAft>
                <a:spcPct val="0"/>
              </a:spcAft>
              <a:buFont typeface="Arial" pitchFamily="34" charset="0"/>
              <a:buChar char="»"/>
              <a:defRPr sz="1846">
                <a:solidFill>
                  <a:schemeClr val="tx1"/>
                </a:solidFill>
                <a:latin typeface="Calibri" panose="020F0502020204030204" pitchFamily="34" charset="0"/>
              </a:defRPr>
            </a:lvl9pPr>
          </a:lstStyle>
          <a:p>
            <a:pPr>
              <a:spcBef>
                <a:spcPct val="0"/>
              </a:spcBef>
              <a:buFontTx/>
              <a:buNone/>
            </a:pPr>
            <a:fld id="{B2F65E0C-99EB-466B-8D73-45FCC2AB677D}" type="slidenum">
              <a:rPr lang="nl-NL" altLang="nl-BE" sz="1108">
                <a:solidFill>
                  <a:srgbClr val="898989"/>
                </a:solidFill>
                <a:latin typeface="Arial" pitchFamily="34" charset="0"/>
              </a:rPr>
              <a:pPr>
                <a:spcBef>
                  <a:spcPct val="0"/>
                </a:spcBef>
                <a:buFontTx/>
                <a:buNone/>
              </a:pPr>
              <a:t>174</a:t>
            </a:fld>
            <a:endParaRPr lang="nl-NL" altLang="nl-BE" sz="1108">
              <a:solidFill>
                <a:srgbClr val="898989"/>
              </a:solidFill>
              <a:latin typeface="Arial" pitchFamily="34" charset="0"/>
            </a:endParaRPr>
          </a:p>
        </p:txBody>
      </p:sp>
    </p:spTree>
    <p:extLst>
      <p:ext uri="{BB962C8B-B14F-4D97-AF65-F5344CB8AC3E}">
        <p14:creationId xmlns:p14="http://schemas.microsoft.com/office/powerpoint/2010/main" val="2723634750"/>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72B38-89FA-44D0-8CD1-C7A56002E8FE}"/>
              </a:ext>
            </a:extLst>
          </p:cNvPr>
          <p:cNvSpPr>
            <a:spLocks noGrp="1"/>
          </p:cNvSpPr>
          <p:nvPr>
            <p:ph type="title"/>
          </p:nvPr>
        </p:nvSpPr>
        <p:spPr>
          <a:xfrm>
            <a:off x="533399" y="357260"/>
            <a:ext cx="3962400" cy="519254"/>
          </a:xfrm>
        </p:spPr>
        <p:txBody>
          <a:bodyPr/>
          <a:lstStyle>
            <a:defPPr/>
          </a:lstStyle>
          <a:p>
            <a:r>
              <a:rPr lang="en-US"/>
              <a:t>Non repeatable reads</a:t>
            </a:r>
          </a:p>
        </p:txBody>
      </p:sp>
      <p:sp>
        <p:nvSpPr>
          <p:cNvPr id="5" name="Footer Placeholder 4">
            <a:extLst>
              <a:ext uri="{FF2B5EF4-FFF2-40B4-BE49-F238E27FC236}">
                <a16:creationId xmlns:a16="http://schemas.microsoft.com/office/drawing/2014/main" id="{E5A9974E-436B-422C-9C54-0FB0D1089A7F}"/>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E123A9B7-3F81-4FB6-A6DD-56B3E06034AE}"/>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175</a:t>
            </a:fld>
            <a:endParaRPr lang="en-US">
              <a:solidFill>
                <a:schemeClr val="bg1"/>
              </a:solidFill>
            </a:endParaRPr>
          </a:p>
        </p:txBody>
      </p:sp>
      <p:sp>
        <p:nvSpPr>
          <p:cNvPr id="9" name="Title 1">
            <a:extLst>
              <a:ext uri="{FF2B5EF4-FFF2-40B4-BE49-F238E27FC236}">
                <a16:creationId xmlns:a16="http://schemas.microsoft.com/office/drawing/2014/main" id="{F9572B19-B7BE-4D4E-9D51-829DA884C6DA}"/>
              </a:ext>
            </a:extLst>
          </p:cNvPr>
          <p:cNvSpPr txBox="1"/>
          <p:nvPr/>
        </p:nvSpPr>
        <p:spPr bwMode="auto">
          <a:xfrm>
            <a:off x="533400" y="3159695"/>
            <a:ext cx="2438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defPPr>
              <a:defRPr lang="en-US"/>
            </a:defPPr>
            <a:lvl1pPr algn="l" rtl="0" eaLnBrk="1" fontAlgn="base" hangingPunct="1">
              <a:spcBef>
                <a:spcPct val="0"/>
              </a:spcBef>
              <a:spcAft>
                <a:spcPct val="0"/>
              </a:spcAft>
              <a:defRPr sz="2400" b="1" i="0" kern="1200" baseline="0">
                <a:solidFill>
                  <a:srgbClr val="000099"/>
                </a:solidFill>
                <a:latin typeface="+mj-lt"/>
                <a:ea typeface="+mj-ea"/>
                <a:cs typeface="+mj-cs"/>
              </a:defRPr>
            </a:lvl1pPr>
            <a:lvl2pPr marL="457200" algn="ctr" rtl="0" eaLnBrk="1" fontAlgn="base" hangingPunct="1">
              <a:spcBef>
                <a:spcPct val="0"/>
              </a:spcBef>
              <a:spcAft>
                <a:spcPct val="0"/>
              </a:spcAft>
              <a:defRPr sz="4400" kern="1200">
                <a:solidFill>
                  <a:schemeClr val="tx2"/>
                </a:solidFill>
                <a:latin typeface="Arial" pitchFamily="34" charset="0"/>
                <a:ea typeface="+mn-ea"/>
                <a:cs typeface="+mn-cs"/>
              </a:defRPr>
            </a:lvl2pPr>
            <a:lvl3pPr marL="914400" algn="ctr" rtl="0" eaLnBrk="1" fontAlgn="base" hangingPunct="1">
              <a:spcBef>
                <a:spcPct val="0"/>
              </a:spcBef>
              <a:spcAft>
                <a:spcPct val="0"/>
              </a:spcAft>
              <a:defRPr sz="4400" kern="1200">
                <a:solidFill>
                  <a:schemeClr val="tx2"/>
                </a:solidFill>
                <a:latin typeface="Arial" pitchFamily="34" charset="0"/>
                <a:ea typeface="+mn-ea"/>
                <a:cs typeface="+mn-cs"/>
              </a:defRPr>
            </a:lvl3pPr>
            <a:lvl4pPr marL="1371600" algn="ctr" rtl="0" eaLnBrk="1" fontAlgn="base" hangingPunct="1">
              <a:spcBef>
                <a:spcPct val="0"/>
              </a:spcBef>
              <a:spcAft>
                <a:spcPct val="0"/>
              </a:spcAft>
              <a:defRPr sz="4400" kern="1200">
                <a:solidFill>
                  <a:schemeClr val="tx2"/>
                </a:solidFill>
                <a:latin typeface="Arial" pitchFamily="34" charset="0"/>
                <a:ea typeface="+mn-ea"/>
                <a:cs typeface="+mn-cs"/>
              </a:defRPr>
            </a:lvl4pPr>
            <a:lvl5pPr marL="1828800" algn="ctr" rtl="0" eaLnBrk="1" fontAlgn="base" hangingPunct="1">
              <a:spcBef>
                <a:spcPct val="0"/>
              </a:spcBef>
              <a:spcAft>
                <a:spcPct val="0"/>
              </a:spcAft>
              <a:defRPr sz="4400" kern="1200">
                <a:solidFill>
                  <a:schemeClr val="tx2"/>
                </a:solidFill>
                <a:latin typeface="Arial" pitchFamily="34" charset="0"/>
                <a:ea typeface="+mn-ea"/>
                <a:cs typeface="+mn-cs"/>
              </a:defRPr>
            </a:lvl5pPr>
            <a:lvl6pPr marL="457200" algn="ctr" defTabSz="914400" rtl="0" eaLnBrk="1" fontAlgn="base" latinLnBrk="0" hangingPunct="1">
              <a:spcBef>
                <a:spcPct val="0"/>
              </a:spcBef>
              <a:spcAft>
                <a:spcPct val="0"/>
              </a:spcAft>
              <a:defRPr sz="4400" kern="1200">
                <a:solidFill>
                  <a:schemeClr val="tx2"/>
                </a:solidFill>
                <a:latin typeface="Times New Roman" pitchFamily="18" charset="0"/>
                <a:ea typeface="+mn-ea"/>
                <a:cs typeface="+mn-cs"/>
              </a:defRPr>
            </a:lvl6pPr>
            <a:lvl7pPr marL="914400" algn="ctr" defTabSz="914400" rtl="0" eaLnBrk="1" fontAlgn="base" latinLnBrk="0" hangingPunct="1">
              <a:spcBef>
                <a:spcPct val="0"/>
              </a:spcBef>
              <a:spcAft>
                <a:spcPct val="0"/>
              </a:spcAft>
              <a:defRPr sz="4400" kern="1200">
                <a:solidFill>
                  <a:schemeClr val="tx2"/>
                </a:solidFill>
                <a:latin typeface="Times New Roman" pitchFamily="18" charset="0"/>
                <a:ea typeface="+mn-ea"/>
                <a:cs typeface="+mn-cs"/>
              </a:defRPr>
            </a:lvl7pPr>
            <a:lvl8pPr marL="1371600" algn="ctr" defTabSz="914400" rtl="0" eaLnBrk="1" fontAlgn="base" latinLnBrk="0" hangingPunct="1">
              <a:spcBef>
                <a:spcPct val="0"/>
              </a:spcBef>
              <a:spcAft>
                <a:spcPct val="0"/>
              </a:spcAft>
              <a:defRPr sz="4400" kern="1200">
                <a:solidFill>
                  <a:schemeClr val="tx2"/>
                </a:solidFill>
                <a:latin typeface="Times New Roman" pitchFamily="18" charset="0"/>
                <a:ea typeface="+mn-ea"/>
                <a:cs typeface="+mn-cs"/>
              </a:defRPr>
            </a:lvl8pPr>
            <a:lvl9pPr marL="1828800" algn="ctr" defTabSz="914400" rtl="0" eaLnBrk="1" fontAlgn="base" latinLnBrk="0" hangingPunct="1">
              <a:spcBef>
                <a:spcPct val="0"/>
              </a:spcBef>
              <a:spcAft>
                <a:spcPct val="0"/>
              </a:spcAft>
              <a:defRPr sz="4400" kern="1200">
                <a:solidFill>
                  <a:schemeClr val="tx2"/>
                </a:solidFill>
                <a:latin typeface="Times New Roman" pitchFamily="18" charset="0"/>
                <a:ea typeface="+mn-ea"/>
                <a:cs typeface="+mn-cs"/>
              </a:defRPr>
            </a:lvl9pPr>
          </a:lstStyle>
          <a:p>
            <a:r>
              <a:rPr lang="en-US" kern="0"/>
              <a:t>Phantom reads</a:t>
            </a:r>
          </a:p>
        </p:txBody>
      </p:sp>
      <p:graphicFrame>
        <p:nvGraphicFramePr>
          <p:cNvPr id="12" name="Table 11">
            <a:extLst>
              <a:ext uri="{FF2B5EF4-FFF2-40B4-BE49-F238E27FC236}">
                <a16:creationId xmlns:a16="http://schemas.microsoft.com/office/drawing/2014/main" id="{A219DB07-0656-4C65-823E-B3C525E2975E}"/>
              </a:ext>
            </a:extLst>
          </p:cNvPr>
          <p:cNvGraphicFramePr>
            <a:graphicFrameLocks noGrp="1"/>
          </p:cNvGraphicFramePr>
          <p:nvPr>
            <p:extLst>
              <p:ext uri="{D42A27DB-BD31-4B8C-83A1-F6EECF244321}">
                <p14:modId xmlns:p14="http://schemas.microsoft.com/office/powerpoint/2010/main" val="713333905"/>
              </p:ext>
            </p:extLst>
          </p:nvPr>
        </p:nvGraphicFramePr>
        <p:xfrm>
          <a:off x="647700" y="963517"/>
          <a:ext cx="5600700" cy="1963260"/>
        </p:xfrm>
        <a:graphic>
          <a:graphicData uri="http://schemas.openxmlformats.org/drawingml/2006/table">
            <a:tbl>
              <a:tblPr firstRow="1" bandRow="1">
                <a:tableStyleId>{5940675A-B579-460E-94D1-54222C63F5DA}</a:tableStyleId>
              </a:tblPr>
              <a:tblGrid>
                <a:gridCol w="2400300">
                  <a:extLst>
                    <a:ext uri="{9D8B030D-6E8A-4147-A177-3AD203B41FA5}">
                      <a16:colId xmlns:a16="http://schemas.microsoft.com/office/drawing/2014/main" val="2588103623"/>
                    </a:ext>
                  </a:extLst>
                </a:gridCol>
                <a:gridCol w="2362200">
                  <a:extLst>
                    <a:ext uri="{9D8B030D-6E8A-4147-A177-3AD203B41FA5}">
                      <a16:colId xmlns:a16="http://schemas.microsoft.com/office/drawing/2014/main" val="251305987"/>
                    </a:ext>
                  </a:extLst>
                </a:gridCol>
                <a:gridCol w="838200">
                  <a:extLst>
                    <a:ext uri="{9D8B030D-6E8A-4147-A177-3AD203B41FA5}">
                      <a16:colId xmlns:a16="http://schemas.microsoft.com/office/drawing/2014/main" val="2527595867"/>
                    </a:ext>
                  </a:extLst>
                </a:gridCol>
              </a:tblGrid>
              <a:tr h="325596">
                <a:tc>
                  <a:txBody>
                    <a:bodyPr/>
                    <a:lstStyle>
                      <a:defPPr/>
                    </a:lstStyle>
                    <a:p>
                      <a:r>
                        <a:rPr lang="en-US" sz="1600"/>
                        <a:t>Transaction A</a:t>
                      </a:r>
                    </a:p>
                  </a:txBody>
                  <a:tcPr/>
                </a:tc>
                <a:tc>
                  <a:txBody>
                    <a:bodyPr/>
                    <a:lstStyle>
                      <a:defPPr/>
                    </a:lstStyle>
                    <a:p>
                      <a:r>
                        <a:rPr lang="en-US" sz="1600"/>
                        <a:t>Transaction B</a:t>
                      </a:r>
                    </a:p>
                  </a:txBody>
                  <a:tcPr/>
                </a:tc>
                <a:tc>
                  <a:txBody>
                    <a:bodyPr/>
                    <a:lstStyle>
                      <a:defPPr/>
                    </a:lstStyle>
                    <a:p>
                      <a:r>
                        <a:rPr lang="en-US" sz="1600"/>
                        <a:t>x</a:t>
                      </a:r>
                    </a:p>
                  </a:txBody>
                  <a:tcPr/>
                </a:tc>
                <a:extLst>
                  <a:ext uri="{0D108BD9-81ED-4DB2-BD59-A6C34878D82A}">
                    <a16:rowId xmlns:a16="http://schemas.microsoft.com/office/drawing/2014/main" val="424026766"/>
                  </a:ext>
                </a:extLst>
              </a:tr>
              <a:tr h="325596">
                <a:tc>
                  <a:txBody>
                    <a:bodyPr/>
                    <a:lstStyle>
                      <a:defPPr/>
                    </a:lstStyle>
                    <a:p>
                      <a:r>
                        <a:rPr lang="en-US" sz="1400" b="0">
                          <a:latin typeface="Courier New" panose="02070309020205020404" pitchFamily="49" charset="0"/>
                          <a:cs typeface="Courier New" panose="02070309020205020404" pitchFamily="49" charset="0"/>
                        </a:rPr>
                        <a:t>Start Transaction;</a:t>
                      </a:r>
                    </a:p>
                  </a:txBody>
                  <a:tcPr/>
                </a:tc>
                <a:tc>
                  <a:txBody>
                    <a:bodyPr/>
                    <a:lstStyle>
                      <a:defPPr/>
                    </a:lstStyle>
                    <a:p>
                      <a:endParaRPr lang="en-US" sz="1400" b="0">
                        <a:latin typeface="Courier New" panose="02070309020205020404" pitchFamily="49" charset="0"/>
                        <a:cs typeface="Courier New" panose="02070309020205020404" pitchFamily="49" charset="0"/>
                      </a:endParaRPr>
                    </a:p>
                  </a:txBody>
                  <a:tcPr/>
                </a:tc>
                <a:tc>
                  <a:txBody>
                    <a:bodyPr/>
                    <a:lstStyle>
                      <a:defPPr/>
                    </a:lstStyle>
                    <a:p>
                      <a:r>
                        <a:rPr lang="en-US" sz="1400" b="0">
                          <a:latin typeface="Courier New" panose="02070309020205020404" pitchFamily="49" charset="0"/>
                          <a:cs typeface="Courier New" panose="02070309020205020404" pitchFamily="49" charset="0"/>
                        </a:rPr>
                        <a:t>5</a:t>
                      </a:r>
                    </a:p>
                  </a:txBody>
                  <a:tcPr/>
                </a:tc>
                <a:extLst>
                  <a:ext uri="{0D108BD9-81ED-4DB2-BD59-A6C34878D82A}">
                    <a16:rowId xmlns:a16="http://schemas.microsoft.com/office/drawing/2014/main" val="1278929965"/>
                  </a:ext>
                </a:extLst>
              </a:tr>
              <a:tr h="325596">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1400" b="0">
                          <a:latin typeface="Courier New" panose="02070309020205020404" pitchFamily="49" charset="0"/>
                          <a:cs typeface="Courier New" panose="02070309020205020404" pitchFamily="49" charset="0"/>
                        </a:rPr>
                        <a:t>Select x;</a:t>
                      </a:r>
                    </a:p>
                  </a:txBody>
                  <a:tcPr/>
                </a:tc>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endParaRPr lang="en-US" sz="1400" b="0">
                        <a:latin typeface="Courier New" panose="02070309020205020404" pitchFamily="49" charset="0"/>
                        <a:cs typeface="Courier New" panose="02070309020205020404" pitchFamily="49" charset="0"/>
                      </a:endParaRPr>
                    </a:p>
                  </a:txBody>
                  <a:tcPr/>
                </a:tc>
                <a:tc>
                  <a:txBody>
                    <a:bodyPr/>
                    <a:lstStyle>
                      <a:defPPr/>
                    </a:lstStyle>
                    <a:p>
                      <a:r>
                        <a:rPr lang="en-US" sz="1400" b="0">
                          <a:latin typeface="Courier New" panose="02070309020205020404" pitchFamily="49" charset="0"/>
                          <a:cs typeface="Courier New" panose="02070309020205020404" pitchFamily="49" charset="0"/>
                        </a:rPr>
                        <a:t> </a:t>
                      </a:r>
                    </a:p>
                  </a:txBody>
                  <a:tcPr/>
                </a:tc>
                <a:extLst>
                  <a:ext uri="{0D108BD9-81ED-4DB2-BD59-A6C34878D82A}">
                    <a16:rowId xmlns:a16="http://schemas.microsoft.com/office/drawing/2014/main" val="3821573608"/>
                  </a:ext>
                </a:extLst>
              </a:tr>
              <a:tr h="325596">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1400" b="0">
                          <a:latin typeface="Courier New" panose="02070309020205020404" pitchFamily="49" charset="0"/>
                          <a:cs typeface="Courier New" panose="02070309020205020404" pitchFamily="49" charset="0"/>
                        </a:rPr>
                        <a:t>Do something else;</a:t>
                      </a:r>
                    </a:p>
                  </a:txBody>
                  <a:tcPr/>
                </a:tc>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1400" b="0">
                          <a:latin typeface="Courier New" panose="02070309020205020404" pitchFamily="49" charset="0"/>
                          <a:cs typeface="Courier New" panose="02070309020205020404" pitchFamily="49" charset="0"/>
                        </a:rPr>
                        <a:t>update x = x + 5;</a:t>
                      </a:r>
                    </a:p>
                  </a:txBody>
                  <a:tcPr/>
                </a:tc>
                <a:tc>
                  <a:txBody>
                    <a:bodyPr/>
                    <a:lstStyle>
                      <a:defPPr/>
                    </a:lstStyle>
                    <a:p>
                      <a:r>
                        <a:rPr lang="en-US" sz="1400" b="0">
                          <a:latin typeface="Courier New" panose="02070309020205020404" pitchFamily="49" charset="0"/>
                          <a:cs typeface="Courier New" panose="02070309020205020404" pitchFamily="49" charset="0"/>
                        </a:rPr>
                        <a:t>10</a:t>
                      </a:r>
                    </a:p>
                  </a:txBody>
                  <a:tcPr/>
                </a:tc>
                <a:extLst>
                  <a:ext uri="{0D108BD9-81ED-4DB2-BD59-A6C34878D82A}">
                    <a16:rowId xmlns:a16="http://schemas.microsoft.com/office/drawing/2014/main" val="455275373"/>
                  </a:ext>
                </a:extLst>
              </a:tr>
              <a:tr h="325596">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1400" b="0">
                          <a:latin typeface="Courier New" panose="02070309020205020404" pitchFamily="49" charset="0"/>
                          <a:cs typeface="Courier New" panose="02070309020205020404" pitchFamily="49" charset="0"/>
                        </a:rPr>
                        <a:t>Select x;</a:t>
                      </a:r>
                    </a:p>
                  </a:txBody>
                  <a:tcPr/>
                </a:tc>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endParaRPr lang="en-US" sz="1400" b="0">
                        <a:latin typeface="Courier New" panose="02070309020205020404" pitchFamily="49" charset="0"/>
                        <a:cs typeface="Courier New" panose="02070309020205020404" pitchFamily="49" charset="0"/>
                      </a:endParaRPr>
                    </a:p>
                  </a:txBody>
                  <a:tcPr/>
                </a:tc>
                <a:tc>
                  <a:txBody>
                    <a:bodyPr/>
                    <a:lstStyle>
                      <a:defPPr/>
                    </a:lstStyle>
                    <a:p>
                      <a:endParaRPr lang="en-US" sz="1400" b="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214299729"/>
                  </a:ext>
                </a:extLst>
              </a:tr>
              <a:tr h="325596">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1400" b="0">
                          <a:latin typeface="Courier New" panose="02070309020205020404" pitchFamily="49" charset="0"/>
                          <a:cs typeface="Courier New" panose="02070309020205020404" pitchFamily="49" charset="0"/>
                        </a:rPr>
                        <a:t>Commit;</a:t>
                      </a:r>
                    </a:p>
                  </a:txBody>
                  <a:tcPr/>
                </a:tc>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endParaRPr lang="en-US" sz="1400" b="0">
                        <a:latin typeface="Courier New" panose="02070309020205020404" pitchFamily="49" charset="0"/>
                        <a:cs typeface="Courier New" panose="02070309020205020404" pitchFamily="49" charset="0"/>
                      </a:endParaRPr>
                    </a:p>
                  </a:txBody>
                  <a:tcPr/>
                </a:tc>
                <a:tc>
                  <a:txBody>
                    <a:bodyPr/>
                    <a:lstStyle>
                      <a:defPPr/>
                    </a:lstStyle>
                    <a:p>
                      <a:endParaRPr lang="en-US" sz="1400" b="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4292919396"/>
                  </a:ext>
                </a:extLst>
              </a:tr>
            </a:tbl>
          </a:graphicData>
        </a:graphic>
      </p:graphicFrame>
      <p:sp>
        <p:nvSpPr>
          <p:cNvPr id="13" name="Rectangle 12">
            <a:extLst>
              <a:ext uri="{FF2B5EF4-FFF2-40B4-BE49-F238E27FC236}">
                <a16:creationId xmlns:a16="http://schemas.microsoft.com/office/drawing/2014/main" id="{883FC6A4-9E61-4213-96CC-0CC76E42D59B}"/>
              </a:ext>
            </a:extLst>
          </p:cNvPr>
          <p:cNvSpPr/>
          <p:nvPr/>
        </p:nvSpPr>
        <p:spPr>
          <a:xfrm>
            <a:off x="6362700" y="1590576"/>
            <a:ext cx="2133600" cy="369332"/>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285750" indent="-285750">
              <a:buFont typeface="Arial" pitchFamily="34" charset="0"/>
              <a:buChar char="•"/>
            </a:pPr>
            <a:r>
              <a:rPr lang="en-US" sz="1800">
                <a:latin typeface="+mn-lt"/>
                <a:ea typeface="Times New Roman" panose="02020603050405020304" pitchFamily="18" charset="0"/>
                <a:cs typeface="Times New Roman" panose="02020603050405020304" pitchFamily="18" charset="0"/>
              </a:rPr>
              <a:t>Displays 5</a:t>
            </a:r>
            <a:endParaRPr lang="en-US" sz="1800">
              <a:latin typeface="+mn-lt"/>
            </a:endParaRPr>
          </a:p>
        </p:txBody>
      </p:sp>
      <p:sp>
        <p:nvSpPr>
          <p:cNvPr id="14" name="Rectangle 13">
            <a:extLst>
              <a:ext uri="{FF2B5EF4-FFF2-40B4-BE49-F238E27FC236}">
                <a16:creationId xmlns:a16="http://schemas.microsoft.com/office/drawing/2014/main" id="{AEA1C475-6F3C-4D80-82F0-836EB1823F0A}"/>
              </a:ext>
            </a:extLst>
          </p:cNvPr>
          <p:cNvSpPr/>
          <p:nvPr/>
        </p:nvSpPr>
        <p:spPr>
          <a:xfrm>
            <a:off x="6400407" y="2251175"/>
            <a:ext cx="2133600" cy="369332"/>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285750" indent="-285750">
              <a:buFont typeface="Arial" pitchFamily="34" charset="0"/>
              <a:buChar char="•"/>
            </a:pPr>
            <a:r>
              <a:rPr lang="en-US" sz="1800">
                <a:latin typeface="+mn-lt"/>
                <a:ea typeface="Times New Roman" panose="02020603050405020304" pitchFamily="18" charset="0"/>
                <a:cs typeface="Times New Roman" panose="02020603050405020304" pitchFamily="18" charset="0"/>
              </a:rPr>
              <a:t>Displays 15</a:t>
            </a:r>
            <a:endParaRPr lang="en-US" sz="1800">
              <a:latin typeface="+mn-lt"/>
            </a:endParaRPr>
          </a:p>
        </p:txBody>
      </p:sp>
      <p:graphicFrame>
        <p:nvGraphicFramePr>
          <p:cNvPr id="15" name="Table 14">
            <a:extLst>
              <a:ext uri="{FF2B5EF4-FFF2-40B4-BE49-F238E27FC236}">
                <a16:creationId xmlns:a16="http://schemas.microsoft.com/office/drawing/2014/main" id="{6CB4C06C-41F5-4B30-A1D5-47F0DAA3F93D}"/>
              </a:ext>
            </a:extLst>
          </p:cNvPr>
          <p:cNvGraphicFramePr>
            <a:graphicFrameLocks noGrp="1"/>
          </p:cNvGraphicFramePr>
          <p:nvPr>
            <p:extLst>
              <p:ext uri="{D42A27DB-BD31-4B8C-83A1-F6EECF244321}">
                <p14:modId xmlns:p14="http://schemas.microsoft.com/office/powerpoint/2010/main" val="3593600083"/>
              </p:ext>
            </p:extLst>
          </p:nvPr>
        </p:nvGraphicFramePr>
        <p:xfrm>
          <a:off x="647700" y="3931224"/>
          <a:ext cx="6972300" cy="1504632"/>
        </p:xfrm>
        <a:graphic>
          <a:graphicData uri="http://schemas.openxmlformats.org/drawingml/2006/table">
            <a:tbl>
              <a:tblPr firstRow="1" bandRow="1">
                <a:tableStyleId>{5940675A-B579-460E-94D1-54222C63F5DA}</a:tableStyleId>
              </a:tblPr>
              <a:tblGrid>
                <a:gridCol w="3314700">
                  <a:extLst>
                    <a:ext uri="{9D8B030D-6E8A-4147-A177-3AD203B41FA5}">
                      <a16:colId xmlns:a16="http://schemas.microsoft.com/office/drawing/2014/main" val="2588103623"/>
                    </a:ext>
                  </a:extLst>
                </a:gridCol>
                <a:gridCol w="3657600">
                  <a:extLst>
                    <a:ext uri="{9D8B030D-6E8A-4147-A177-3AD203B41FA5}">
                      <a16:colId xmlns:a16="http://schemas.microsoft.com/office/drawing/2014/main" val="251305987"/>
                    </a:ext>
                  </a:extLst>
                </a:gridCol>
              </a:tblGrid>
              <a:tr h="325596">
                <a:tc>
                  <a:txBody>
                    <a:bodyPr/>
                    <a:lstStyle>
                      <a:defPPr/>
                    </a:lstStyle>
                    <a:p>
                      <a:r>
                        <a:rPr lang="en-US" sz="1600"/>
                        <a:t>Transaction A</a:t>
                      </a:r>
                    </a:p>
                  </a:txBody>
                  <a:tcPr/>
                </a:tc>
                <a:tc>
                  <a:txBody>
                    <a:bodyPr/>
                    <a:lstStyle>
                      <a:defPPr/>
                    </a:lstStyle>
                    <a:p>
                      <a:r>
                        <a:rPr lang="en-US" sz="1600"/>
                        <a:t>Transaction B</a:t>
                      </a:r>
                    </a:p>
                  </a:txBody>
                  <a:tcPr/>
                </a:tc>
                <a:extLst>
                  <a:ext uri="{0D108BD9-81ED-4DB2-BD59-A6C34878D82A}">
                    <a16:rowId xmlns:a16="http://schemas.microsoft.com/office/drawing/2014/main" val="424026766"/>
                  </a:ext>
                </a:extLst>
              </a:tr>
              <a:tr h="325596">
                <a:tc>
                  <a:txBody>
                    <a:bodyPr/>
                    <a:lstStyle>
                      <a:defPPr/>
                    </a:lstStyle>
                    <a:p>
                      <a:r>
                        <a:rPr lang="en-US" sz="1400" b="0">
                          <a:latin typeface="Courier New" panose="02070309020205020404" pitchFamily="49" charset="0"/>
                          <a:cs typeface="Courier New" panose="02070309020205020404" pitchFamily="49" charset="0"/>
                        </a:rPr>
                        <a:t>Start Transaction;</a:t>
                      </a:r>
                    </a:p>
                  </a:txBody>
                  <a:tcPr/>
                </a:tc>
                <a:tc>
                  <a:txBody>
                    <a:bodyPr/>
                    <a:lstStyle>
                      <a:defPPr/>
                    </a:lstStyle>
                    <a:p>
                      <a:endParaRPr lang="en-US" sz="1400" b="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278929965"/>
                  </a:ext>
                </a:extLst>
              </a:tr>
              <a:tr h="325596">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1400" b="0">
                          <a:latin typeface="Courier New" panose="02070309020205020404" pitchFamily="49" charset="0"/>
                          <a:cs typeface="Courier New" panose="02070309020205020404" pitchFamily="49" charset="0"/>
                        </a:rPr>
                        <a:t>Select * from emp where salary &gt; 10000;</a:t>
                      </a:r>
                    </a:p>
                  </a:txBody>
                  <a:tcPr/>
                </a:tc>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1400" b="0">
                          <a:latin typeface="Courier New" panose="02070309020205020404" pitchFamily="49" charset="0"/>
                          <a:cs typeface="Courier New" panose="02070309020205020404" pitchFamily="49" charset="0"/>
                        </a:rPr>
                        <a:t>Insert emp (salary = 20000)</a:t>
                      </a:r>
                    </a:p>
                    <a:p>
                      <a:pPr marL="0" marR="0" lvl="0" indent="0" algn="l" defTabSz="914400" rtl="0" eaLnBrk="1" fontAlgn="auto" latinLnBrk="0" hangingPunct="1">
                        <a:lnSpc>
                          <a:spcPct val="100000"/>
                        </a:lnSpc>
                        <a:spcBef>
                          <a:spcPct val="0"/>
                        </a:spcBef>
                        <a:spcAft>
                          <a:spcPct val="0"/>
                        </a:spcAft>
                        <a:buClrTx/>
                        <a:buSzTx/>
                        <a:buFontTx/>
                        <a:buNone/>
                        <a:defRPr/>
                      </a:pPr>
                      <a:endParaRPr lang="en-US" sz="1400" b="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821573608"/>
                  </a:ext>
                </a:extLst>
              </a:tr>
              <a:tr h="325596">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1400" b="0">
                          <a:latin typeface="Courier New" panose="02070309020205020404" pitchFamily="49" charset="0"/>
                          <a:cs typeface="Courier New" panose="02070309020205020404" pitchFamily="49" charset="0"/>
                        </a:rPr>
                        <a:t>Commit;</a:t>
                      </a:r>
                    </a:p>
                  </a:txBody>
                  <a:tcPr/>
                </a:tc>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endParaRPr lang="en-US" sz="1400" b="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4292919396"/>
                  </a:ext>
                </a:extLst>
              </a:tr>
            </a:tbl>
          </a:graphicData>
        </a:graphic>
      </p:graphicFrame>
      <p:sp>
        <p:nvSpPr>
          <p:cNvPr id="16" name="Rectangle 15">
            <a:extLst>
              <a:ext uri="{FF2B5EF4-FFF2-40B4-BE49-F238E27FC236}">
                <a16:creationId xmlns:a16="http://schemas.microsoft.com/office/drawing/2014/main" id="{A9C155AC-6BA7-4604-9DCF-42548E932B0B}"/>
              </a:ext>
            </a:extLst>
          </p:cNvPr>
          <p:cNvSpPr/>
          <p:nvPr/>
        </p:nvSpPr>
        <p:spPr>
          <a:xfrm>
            <a:off x="533399" y="5550528"/>
            <a:ext cx="7743333" cy="646331"/>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285750" indent="-285750">
              <a:buFont typeface="Arial" pitchFamily="34" charset="0"/>
              <a:buChar char="•"/>
            </a:pPr>
            <a:r>
              <a:rPr lang="en-US" sz="1800">
                <a:latin typeface="+mn-lt"/>
                <a:ea typeface="Times New Roman" panose="02020603050405020304" pitchFamily="18" charset="0"/>
                <a:cs typeface="Times New Roman" panose="02020603050405020304" pitchFamily="18" charset="0"/>
              </a:rPr>
              <a:t>The select statement does not lock the data it retrieves</a:t>
            </a:r>
          </a:p>
          <a:p>
            <a:pPr marL="285750" indent="-285750">
              <a:buFont typeface="Arial" pitchFamily="34" charset="0"/>
              <a:buChar char="•"/>
            </a:pPr>
            <a:r>
              <a:rPr lang="en-US" sz="1800">
                <a:latin typeface="+mn-lt"/>
                <a:cs typeface="Times New Roman" panose="02020603050405020304" pitchFamily="18" charset="0"/>
              </a:rPr>
              <a:t>Tr B may update or insert the rows read by Tr A before Tr A is done</a:t>
            </a:r>
            <a:endParaRPr lang="en-US" sz="1800">
              <a:latin typeface="+mn-lt"/>
            </a:endParaRPr>
          </a:p>
        </p:txBody>
      </p:sp>
    </p:spTree>
    <p:extLst>
      <p:ext uri="{BB962C8B-B14F-4D97-AF65-F5344CB8AC3E}">
        <p14:creationId xmlns:p14="http://schemas.microsoft.com/office/powerpoint/2010/main" val="22559438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802FC-D68A-4791-A2BB-F47DFCA36EF7}"/>
              </a:ext>
            </a:extLst>
          </p:cNvPr>
          <p:cNvSpPr>
            <a:spLocks noGrp="1"/>
          </p:cNvSpPr>
          <p:nvPr>
            <p:ph type="title"/>
          </p:nvPr>
        </p:nvSpPr>
        <p:spPr>
          <a:xfrm>
            <a:off x="914400" y="537517"/>
            <a:ext cx="7315200" cy="738664"/>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concurrency problems prevented </a:t>
            </a:r>
            <a:br>
              <a:rPr lang="en-US">
                <a:latin typeface="Arial" pitchFamily="34" charset="0"/>
                <a:ea typeface="Times New Roman" panose="02020603050405020304" pitchFamily="18" charset="0"/>
                <a:cs typeface="Times New Roman" panose="02020603050405020304" pitchFamily="18" charset="0"/>
              </a:rPr>
            </a:br>
            <a:r>
              <a:rPr lang="en-US">
                <a:latin typeface="Arial" pitchFamily="34" charset="0"/>
                <a:ea typeface="Times New Roman" panose="02020603050405020304" pitchFamily="18" charset="0"/>
                <a:cs typeface="Times New Roman" panose="02020603050405020304" pitchFamily="18" charset="0"/>
              </a:rPr>
              <a:t>by each transaction isolation level</a:t>
            </a:r>
            <a:endParaRPr lang="en-US"/>
          </a:p>
        </p:txBody>
      </p:sp>
      <p:sp>
        <p:nvSpPr>
          <p:cNvPr id="3" name="Text Placeholder 2">
            <a:extLst>
              <a:ext uri="{FF2B5EF4-FFF2-40B4-BE49-F238E27FC236}">
                <a16:creationId xmlns:a16="http://schemas.microsoft.com/office/drawing/2014/main" id="{D87B4C8C-FEB9-4114-934A-20649966F0E6}"/>
              </a:ext>
            </a:extLst>
          </p:cNvPr>
          <p:cNvSpPr>
            <a:spLocks noGrp="1"/>
          </p:cNvSpPr>
          <p:nvPr>
            <p:ph type="body" sz="quarter" idx="13"/>
          </p:nvPr>
        </p:nvSpPr>
        <p:spPr>
          <a:xfrm>
            <a:off x="341723" y="2672975"/>
            <a:ext cx="7391400" cy="3352800"/>
          </a:xfrm>
        </p:spPr>
        <p:txBody>
          <a:bodyPr/>
          <a:lstStyle>
            <a:defPPr/>
          </a:lstStyle>
          <a:p>
            <a:pPr marL="342900" marR="0">
              <a:spcBef>
                <a:spcPts val="600"/>
              </a:spcBef>
              <a:spcAft>
                <a:spcPts val="600"/>
              </a:spcAft>
              <a:tabLst>
                <a:tab pos="1828800" algn="l"/>
                <a:tab pos="3200400" algn="l"/>
                <a:tab pos="4914900" algn="l"/>
              </a:tabLst>
            </a:pPr>
            <a:r>
              <a:rPr lang="en-US" b="1">
                <a:latin typeface="Arial" pitchFamily="34" charset="0"/>
                <a:ea typeface="Times New Roman" panose="02020603050405020304" pitchFamily="18" charset="0"/>
                <a:cs typeface="Times New Roman" panose="02020603050405020304" pitchFamily="18" charset="0"/>
              </a:rPr>
              <a:t>Isolation level	Problems prevented</a:t>
            </a:r>
          </a:p>
          <a:p>
            <a:pPr marL="342900">
              <a:spcBef>
                <a:spcPts val="600"/>
              </a:spcBef>
              <a:spcAft>
                <a:spcPts val="600"/>
              </a:spcAft>
              <a:tabLst>
                <a:tab pos="800100" algn="l"/>
                <a:tab pos="3200400" algn="l"/>
                <a:tab pos="4914900" algn="l"/>
              </a:tabLst>
            </a:pPr>
            <a:r>
              <a:rPr lang="en-US" sz="1600" b="1">
                <a:latin typeface="Courier New" panose="02070309020205020404" pitchFamily="49" charset="0"/>
                <a:ea typeface="Times New Roman" panose="02020603050405020304" pitchFamily="18" charset="0"/>
              </a:rPr>
              <a:t>READ UNCOMMITTED</a:t>
            </a:r>
            <a:r>
              <a:rPr lang="en-US">
                <a:latin typeface="Times New Roman" pitchFamily="18" charset="0"/>
                <a:ea typeface="Times New Roman" panose="02020603050405020304" pitchFamily="18" charset="0"/>
              </a:rPr>
              <a:t>	None</a:t>
            </a:r>
          </a:p>
          <a:p>
            <a:pPr marL="342900">
              <a:spcBef>
                <a:spcPts val="600"/>
              </a:spcBef>
              <a:spcAft>
                <a:spcPts val="600"/>
              </a:spcAft>
              <a:tabLst>
                <a:tab pos="800100" algn="l"/>
                <a:tab pos="3200400" algn="l"/>
                <a:tab pos="4914900" algn="l"/>
              </a:tabLst>
            </a:pPr>
            <a:r>
              <a:rPr lang="en-US" sz="1600" b="1">
                <a:latin typeface="Courier New" panose="02070309020205020404" pitchFamily="49" charset="0"/>
                <a:ea typeface="Times New Roman" panose="02020603050405020304" pitchFamily="18" charset="0"/>
              </a:rPr>
              <a:t>READ COMMITTED</a:t>
            </a:r>
            <a:r>
              <a:rPr lang="en-US">
                <a:latin typeface="Times New Roman" pitchFamily="18" charset="0"/>
                <a:ea typeface="Times New Roman" panose="02020603050405020304" pitchFamily="18" charset="0"/>
              </a:rPr>
              <a:t>	Dirty reads</a:t>
            </a:r>
          </a:p>
          <a:p>
            <a:pPr marL="3200400" marR="0" indent="-2857500">
              <a:spcBef>
                <a:spcPts val="600"/>
              </a:spcBef>
              <a:spcAft>
                <a:spcPts val="600"/>
              </a:spcAft>
              <a:tabLst>
                <a:tab pos="800100" algn="l"/>
                <a:tab pos="3200400" algn="l"/>
                <a:tab pos="4914900" algn="l"/>
              </a:tabLst>
            </a:pPr>
            <a:r>
              <a:rPr lang="en-US" sz="1600" b="1">
                <a:latin typeface="Courier New" panose="02070309020205020404" pitchFamily="49" charset="0"/>
                <a:ea typeface="Times New Roman" panose="02020603050405020304" pitchFamily="18" charset="0"/>
              </a:rPr>
              <a:t>REPEATABLE READ</a:t>
            </a:r>
            <a:r>
              <a:rPr lang="en-US">
                <a:latin typeface="Times New Roman" pitchFamily="18" charset="0"/>
                <a:ea typeface="Times New Roman" panose="02020603050405020304" pitchFamily="18" charset="0"/>
              </a:rPr>
              <a:t>	Dirty reads, lost updates,</a:t>
            </a:r>
            <a:br>
              <a:rPr lang="en-US">
                <a:latin typeface="Times New Roman" pitchFamily="18" charset="0"/>
                <a:ea typeface="Times New Roman" panose="02020603050405020304" pitchFamily="18" charset="0"/>
              </a:rPr>
            </a:br>
            <a:r>
              <a:rPr lang="en-US">
                <a:latin typeface="Times New Roman" pitchFamily="18" charset="0"/>
                <a:ea typeface="Times New Roman" panose="02020603050405020304" pitchFamily="18" charset="0"/>
              </a:rPr>
              <a:t>nonrepeatable reads</a:t>
            </a:r>
          </a:p>
          <a:p>
            <a:pPr marL="3543300" marR="0" indent="-3200400">
              <a:spcBef>
                <a:spcPts val="600"/>
              </a:spcBef>
              <a:spcAft>
                <a:spcPts val="900"/>
              </a:spcAft>
              <a:tabLst>
                <a:tab pos="914400" algn="l"/>
                <a:tab pos="3200400" algn="l"/>
                <a:tab pos="4914900" algn="l"/>
              </a:tabLst>
            </a:pPr>
            <a:r>
              <a:rPr lang="en-US" sz="1600" b="1">
                <a:latin typeface="Courier New" panose="02070309020205020404" pitchFamily="49" charset="0"/>
                <a:ea typeface="Times New Roman" panose="02020603050405020304" pitchFamily="18" charset="0"/>
              </a:rPr>
              <a:t>SERIALIZABLE</a:t>
            </a:r>
            <a:r>
              <a:rPr lang="en-US">
                <a:latin typeface="Times New Roman" pitchFamily="18" charset="0"/>
                <a:ea typeface="Times New Roman" panose="02020603050405020304" pitchFamily="18" charset="0"/>
              </a:rPr>
              <a:t>	All</a:t>
            </a:r>
            <a:endParaRPr lang="en-US" sz="1000">
              <a:latin typeface="Times New Roman" pitchFamily="18" charset="0"/>
              <a:ea typeface="Times New Roman" panose="02020603050405020304" pitchFamily="18" charset="0"/>
            </a:endParaRPr>
          </a:p>
          <a:p>
            <a:endParaRPr lang="en-US"/>
          </a:p>
        </p:txBody>
      </p:sp>
      <p:sp>
        <p:nvSpPr>
          <p:cNvPr id="5" name="Footer Placeholder 4">
            <a:extLst>
              <a:ext uri="{FF2B5EF4-FFF2-40B4-BE49-F238E27FC236}">
                <a16:creationId xmlns:a16="http://schemas.microsoft.com/office/drawing/2014/main" id="{4C6909C7-66F4-4A5C-8777-CE5E9FDA20A6}"/>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5EDF3366-15E2-47C0-9705-2E7021A65BAF}"/>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176</a:t>
            </a:fld>
            <a:endParaRPr lang="en-US">
              <a:solidFill>
                <a:schemeClr val="bg1"/>
              </a:solidFill>
            </a:endParaRPr>
          </a:p>
        </p:txBody>
      </p:sp>
      <p:sp>
        <p:nvSpPr>
          <p:cNvPr id="7" name="Rectangle 6">
            <a:extLst>
              <a:ext uri="{FF2B5EF4-FFF2-40B4-BE49-F238E27FC236}">
                <a16:creationId xmlns:a16="http://schemas.microsoft.com/office/drawing/2014/main" id="{2152FDF8-0607-4210-9722-8113D0F95A40}"/>
              </a:ext>
            </a:extLst>
          </p:cNvPr>
          <p:cNvSpPr/>
          <p:nvPr/>
        </p:nvSpPr>
        <p:spPr>
          <a:xfrm>
            <a:off x="7543800" y="4082534"/>
            <a:ext cx="990600" cy="369332"/>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sz="1800">
                <a:latin typeface="+mn-lt"/>
                <a:ea typeface="Times New Roman" panose="02020603050405020304" pitchFamily="18" charset="0"/>
                <a:cs typeface="Times New Roman" panose="02020603050405020304" pitchFamily="18" charset="0"/>
              </a:rPr>
              <a:t>default</a:t>
            </a:r>
            <a:endParaRPr lang="en-US" sz="1800">
              <a:latin typeface="+mn-lt"/>
            </a:endParaRPr>
          </a:p>
        </p:txBody>
      </p:sp>
      <p:cxnSp>
        <p:nvCxnSpPr>
          <p:cNvPr id="9" name="Straight Arrow Connector 8">
            <a:extLst>
              <a:ext uri="{FF2B5EF4-FFF2-40B4-BE49-F238E27FC236}">
                <a16:creationId xmlns:a16="http://schemas.microsoft.com/office/drawing/2014/main" id="{80EE186B-34E0-45E6-9996-5BC668E636BA}"/>
              </a:ext>
            </a:extLst>
          </p:cNvPr>
          <p:cNvCxnSpPr/>
          <p:nvPr/>
        </p:nvCxnSpPr>
        <p:spPr bwMode="auto">
          <a:xfrm>
            <a:off x="6400800" y="4267200"/>
            <a:ext cx="914400" cy="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0" name="Rectangle 9">
            <a:extLst>
              <a:ext uri="{FF2B5EF4-FFF2-40B4-BE49-F238E27FC236}">
                <a16:creationId xmlns:a16="http://schemas.microsoft.com/office/drawing/2014/main" id="{E2504D70-A709-4716-98C7-3F55EC8E689B}"/>
              </a:ext>
            </a:extLst>
          </p:cNvPr>
          <p:cNvSpPr/>
          <p:nvPr/>
        </p:nvSpPr>
        <p:spPr>
          <a:xfrm>
            <a:off x="762000" y="1623722"/>
            <a:ext cx="7873738" cy="707886"/>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2000"/>
              <a:t>The simplest way to prevent concurrency problems is to change the default locking behavior. </a:t>
            </a:r>
          </a:p>
        </p:txBody>
      </p:sp>
      <p:sp>
        <p:nvSpPr>
          <p:cNvPr id="11" name="Rectangle 10">
            <a:extLst>
              <a:ext uri="{FF2B5EF4-FFF2-40B4-BE49-F238E27FC236}">
                <a16:creationId xmlns:a16="http://schemas.microsoft.com/office/drawing/2014/main" id="{199AE8E7-D0B3-420C-9B6C-2F9947CACB27}"/>
              </a:ext>
            </a:extLst>
          </p:cNvPr>
          <p:cNvSpPr/>
          <p:nvPr/>
        </p:nvSpPr>
        <p:spPr>
          <a:xfrm>
            <a:off x="5410200" y="4758035"/>
            <a:ext cx="3619500" cy="1200329"/>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285750" indent="-285750">
              <a:buFont typeface="Arial" pitchFamily="34" charset="0"/>
              <a:buChar char="•"/>
            </a:pPr>
            <a:r>
              <a:rPr lang="en-US" sz="1800">
                <a:latin typeface="+mn-lt"/>
                <a:ea typeface="Times New Roman" panose="02020603050405020304" pitchFamily="18" charset="0"/>
                <a:cs typeface="Times New Roman" panose="02020603050405020304" pitchFamily="18" charset="0"/>
              </a:rPr>
              <a:t>Each transaction is completely isolated</a:t>
            </a:r>
          </a:p>
          <a:p>
            <a:pPr marL="285750" indent="-285750">
              <a:buFont typeface="Arial" pitchFamily="34" charset="0"/>
              <a:buChar char="•"/>
            </a:pPr>
            <a:r>
              <a:rPr lang="en-US" sz="1800">
                <a:latin typeface="+mn-lt"/>
                <a:cs typeface="Times New Roman" panose="02020603050405020304" pitchFamily="18" charset="0"/>
              </a:rPr>
              <a:t>May lead to performance problem</a:t>
            </a:r>
            <a:endParaRPr lang="en-US" sz="1800">
              <a:latin typeface="+mn-lt"/>
            </a:endParaRPr>
          </a:p>
        </p:txBody>
      </p:sp>
      <p:cxnSp>
        <p:nvCxnSpPr>
          <p:cNvPr id="12" name="Straight Arrow Connector 11">
            <a:extLst>
              <a:ext uri="{FF2B5EF4-FFF2-40B4-BE49-F238E27FC236}">
                <a16:creationId xmlns:a16="http://schemas.microsoft.com/office/drawing/2014/main" id="{EAA97E1C-029C-499E-89E9-4AE3E0BFE27D}"/>
              </a:ext>
            </a:extLst>
          </p:cNvPr>
          <p:cNvCxnSpPr/>
          <p:nvPr/>
        </p:nvCxnSpPr>
        <p:spPr bwMode="auto">
          <a:xfrm>
            <a:off x="4327689" y="5029200"/>
            <a:ext cx="914400" cy="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678C88C6-1942-416C-89AD-2A27179D15D2}"/>
              </a:ext>
            </a:extLst>
          </p:cNvPr>
          <p:cNvCxnSpPr/>
          <p:nvPr/>
        </p:nvCxnSpPr>
        <p:spPr bwMode="auto">
          <a:xfrm>
            <a:off x="4376001" y="3352800"/>
            <a:ext cx="768284" cy="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6" name="Rectangle 15">
            <a:extLst>
              <a:ext uri="{FF2B5EF4-FFF2-40B4-BE49-F238E27FC236}">
                <a16:creationId xmlns:a16="http://schemas.microsoft.com/office/drawing/2014/main" id="{BE689663-8819-40DE-BA67-F01BCCF4377D}"/>
              </a:ext>
            </a:extLst>
          </p:cNvPr>
          <p:cNvSpPr/>
          <p:nvPr/>
        </p:nvSpPr>
        <p:spPr>
          <a:xfrm>
            <a:off x="724292" y="6107668"/>
            <a:ext cx="7911445" cy="369332"/>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285750" indent="-285750">
              <a:buFont typeface="Arial" pitchFamily="34" charset="0"/>
              <a:buChar char="•"/>
            </a:pPr>
            <a:r>
              <a:rPr lang="en-US" sz="1800">
                <a:latin typeface="+mn-lt"/>
                <a:ea typeface="Times New Roman" panose="02020603050405020304" pitchFamily="18" charset="0"/>
                <a:cs typeface="Times New Roman" panose="02020603050405020304" pitchFamily="18" charset="0"/>
              </a:rPr>
              <a:t>The default locking is acceptable in most cases</a:t>
            </a:r>
            <a:endParaRPr lang="en-US" sz="1800">
              <a:latin typeface="+mn-lt"/>
            </a:endParaRPr>
          </a:p>
        </p:txBody>
      </p:sp>
      <p:cxnSp>
        <p:nvCxnSpPr>
          <p:cNvPr id="8" name="Straight Arrow Connector 7">
            <a:extLst>
              <a:ext uri="{FF2B5EF4-FFF2-40B4-BE49-F238E27FC236}">
                <a16:creationId xmlns:a16="http://schemas.microsoft.com/office/drawing/2014/main" id="{D0D2D6C5-7C0B-49EC-AB3B-6DCEFD2D55E3}"/>
              </a:ext>
            </a:extLst>
          </p:cNvPr>
          <p:cNvCxnSpPr/>
          <p:nvPr/>
        </p:nvCxnSpPr>
        <p:spPr bwMode="auto">
          <a:xfrm flipH="1">
            <a:off x="609600" y="3295147"/>
            <a:ext cx="0" cy="182880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133FE11B-73D8-46BB-9BC7-1B7DA2C686F6}"/>
              </a:ext>
            </a:extLst>
          </p:cNvPr>
          <p:cNvSpPr/>
          <p:nvPr/>
        </p:nvSpPr>
        <p:spPr>
          <a:xfrm rot="16200000">
            <a:off x="-126420" y="4551995"/>
            <a:ext cx="774571" cy="369332"/>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sz="1800"/>
              <a:t>higher</a:t>
            </a:r>
          </a:p>
        </p:txBody>
      </p:sp>
    </p:spTree>
    <p:extLst>
      <p:ext uri="{BB962C8B-B14F-4D97-AF65-F5344CB8AC3E}">
        <p14:creationId xmlns:p14="http://schemas.microsoft.com/office/powerpoint/2010/main" val="936001284"/>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54222ED-6F69-4318-BD0A-74F33A610076}"/>
              </a:ext>
            </a:extLst>
          </p:cNvPr>
          <p:cNvPicPr>
            <a:picLocks noChangeAspect="1"/>
          </p:cNvPicPr>
          <p:nvPr/>
        </p:nvPicPr>
        <p:blipFill>
          <a:blip r:embed="rId2"/>
          <a:stretch>
            <a:fillRect/>
          </a:stretch>
        </p:blipFill>
        <p:spPr>
          <a:xfrm>
            <a:off x="304800" y="1752600"/>
            <a:ext cx="8534400" cy="2070395"/>
          </a:xfrm>
          <a:prstGeom prst="rect">
            <a:avLst/>
          </a:prstGeom>
        </p:spPr>
      </p:pic>
      <p:sp>
        <p:nvSpPr>
          <p:cNvPr id="4" name="Date Placeholder 3">
            <a:extLst>
              <a:ext uri="{FF2B5EF4-FFF2-40B4-BE49-F238E27FC236}">
                <a16:creationId xmlns:a16="http://schemas.microsoft.com/office/drawing/2014/main" id="{72E3AB77-930E-4739-ADE4-E83DF23B349E}"/>
              </a:ext>
            </a:extLst>
          </p:cNvPr>
          <p:cNvSpPr>
            <a:spLocks noGrp="1"/>
          </p:cNvSpPr>
          <p:nvPr>
            <p:ph type="dt" sz="half" idx="10"/>
          </p:nvPr>
        </p:nvSpPr>
        <p:spPr/>
        <p:txBody>
          <a:bodyPr/>
          <a:lstStyle>
            <a:defPPr/>
          </a:lstStyle>
          <a:p>
            <a:pPr>
              <a:defRPr/>
            </a:pPr>
            <a:r>
              <a:rPr lang="en-US"/>
              <a:t>Murach's C++ Programming</a:t>
            </a:r>
          </a:p>
        </p:txBody>
      </p:sp>
      <p:sp>
        <p:nvSpPr>
          <p:cNvPr id="5" name="Footer Placeholder 4">
            <a:extLst>
              <a:ext uri="{FF2B5EF4-FFF2-40B4-BE49-F238E27FC236}">
                <a16:creationId xmlns:a16="http://schemas.microsoft.com/office/drawing/2014/main" id="{5D91F8BA-2451-4C29-843A-DB906B64F368}"/>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F50BFF26-C109-4384-AD2C-6EC914DB57B4}"/>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177</a:t>
            </a:fld>
            <a:endParaRPr lang="en-US">
              <a:solidFill>
                <a:schemeClr val="bg1"/>
              </a:solidFill>
            </a:endParaRPr>
          </a:p>
        </p:txBody>
      </p:sp>
    </p:spTree>
    <p:extLst>
      <p:ext uri="{BB962C8B-B14F-4D97-AF65-F5344CB8AC3E}">
        <p14:creationId xmlns:p14="http://schemas.microsoft.com/office/powerpoint/2010/main" val="3666967172"/>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8603C-84C0-4098-84F3-3002362A0F93}"/>
              </a:ext>
            </a:extLst>
          </p:cNvPr>
          <p:cNvSpPr>
            <a:spLocks noGrp="1"/>
          </p:cNvSpPr>
          <p:nvPr>
            <p:ph type="title"/>
          </p:nvPr>
        </p:nvSpPr>
        <p:spPr>
          <a:xfrm>
            <a:off x="685800" y="545068"/>
            <a:ext cx="7315200" cy="738664"/>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syntax of the SET TRANSACTION ISOLATION LEVEL statement</a:t>
            </a:r>
            <a:endParaRPr lang="en-US"/>
          </a:p>
        </p:txBody>
      </p:sp>
      <p:sp>
        <p:nvSpPr>
          <p:cNvPr id="3" name="Text Placeholder 2">
            <a:extLst>
              <a:ext uri="{FF2B5EF4-FFF2-40B4-BE49-F238E27FC236}">
                <a16:creationId xmlns:a16="http://schemas.microsoft.com/office/drawing/2014/main" id="{C7C6316E-AE16-478D-9C75-4B01CC2A0E59}"/>
              </a:ext>
            </a:extLst>
          </p:cNvPr>
          <p:cNvSpPr>
            <a:spLocks noGrp="1"/>
          </p:cNvSpPr>
          <p:nvPr>
            <p:ph type="body" sz="quarter" idx="13"/>
          </p:nvPr>
        </p:nvSpPr>
        <p:spPr>
          <a:xfrm>
            <a:off x="685800" y="1524058"/>
            <a:ext cx="7391400" cy="4419600"/>
          </a:xfrm>
        </p:spPr>
        <p:txBody>
          <a:bodyPr/>
          <a:lstStyle>
            <a:defPPr/>
          </a:lstStyle>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SET {GLOBAL|SESSION} TRANSACTION ISOLATION LEVEL</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{READ UNCOMMITTED|READ COMMITTED|</a:t>
            </a:r>
          </a:p>
          <a:p>
            <a:pPr marL="347345" marR="0">
              <a:spcBef>
                <a:spcPct val="0"/>
              </a:spcBef>
              <a:spcAft>
                <a:spcPts val="60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REPEATABLE READ|SERIALIZABLE}</a:t>
            </a:r>
          </a:p>
          <a:p>
            <a:pPr>
              <a:spcBef>
                <a:spcPts val="1500"/>
              </a:spcBef>
              <a:spcAft>
                <a:spcPts val="600"/>
              </a:spcAft>
              <a:tabLst>
                <a:tab pos="1371600" algn="l"/>
              </a:tabLst>
            </a:pPr>
            <a:r>
              <a:rPr lang="en-US" b="1">
                <a:solidFill>
                  <a:srgbClr val="000099"/>
                </a:solidFill>
                <a:latin typeface="Arial" pitchFamily="34" charset="0"/>
                <a:ea typeface="Times New Roman" panose="02020603050405020304" pitchFamily="18" charset="0"/>
                <a:cs typeface="Times New Roman" panose="02020603050405020304" pitchFamily="18" charset="0"/>
              </a:rPr>
              <a:t>Set the level to SERIALIZABLE </a:t>
            </a:r>
            <a:br>
              <a:rPr lang="en-US" b="1">
                <a:solidFill>
                  <a:srgbClr val="000099"/>
                </a:solidFill>
                <a:latin typeface="Arial" pitchFamily="34" charset="0"/>
                <a:ea typeface="Times New Roman" panose="02020603050405020304" pitchFamily="18" charset="0"/>
                <a:cs typeface="Times New Roman" panose="02020603050405020304" pitchFamily="18" charset="0"/>
              </a:rPr>
            </a:br>
            <a:r>
              <a:rPr lang="en-US" b="1">
                <a:solidFill>
                  <a:srgbClr val="000099"/>
                </a:solidFill>
                <a:latin typeface="Arial" pitchFamily="34" charset="0"/>
                <a:ea typeface="Times New Roman" panose="02020603050405020304" pitchFamily="18" charset="0"/>
                <a:cs typeface="Times New Roman" panose="02020603050405020304" pitchFamily="18" charset="0"/>
              </a:rPr>
              <a:t>for the next transaction</a:t>
            </a:r>
          </a:p>
          <a:p>
            <a:pPr marL="347345" marR="0">
              <a:spcBef>
                <a:spcPct val="0"/>
              </a:spcBef>
              <a:spcAft>
                <a:spcPts val="60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SET TRANSACTION ISOLATION LEVEL SERIALIZABLE</a:t>
            </a:r>
          </a:p>
          <a:p>
            <a:pPr>
              <a:spcBef>
                <a:spcPts val="1500"/>
              </a:spcBef>
              <a:spcAft>
                <a:spcPts val="600"/>
              </a:spcAft>
              <a:tabLst>
                <a:tab pos="1371600" algn="l"/>
              </a:tabLst>
            </a:pPr>
            <a:r>
              <a:rPr lang="en-US" b="1">
                <a:solidFill>
                  <a:srgbClr val="000099"/>
                </a:solidFill>
                <a:latin typeface="Arial" pitchFamily="34" charset="0"/>
                <a:ea typeface="Times New Roman" panose="02020603050405020304" pitchFamily="18" charset="0"/>
                <a:cs typeface="Times New Roman" panose="02020603050405020304" pitchFamily="18" charset="0"/>
              </a:rPr>
              <a:t>Set the level to READ UNCOMMITTED </a:t>
            </a:r>
            <a:br>
              <a:rPr lang="en-US" b="1">
                <a:solidFill>
                  <a:srgbClr val="000099"/>
                </a:solidFill>
                <a:latin typeface="Arial" pitchFamily="34" charset="0"/>
                <a:ea typeface="Times New Roman" panose="02020603050405020304" pitchFamily="18" charset="0"/>
                <a:cs typeface="Times New Roman" panose="02020603050405020304" pitchFamily="18" charset="0"/>
              </a:rPr>
            </a:br>
            <a:r>
              <a:rPr lang="en-US" b="1">
                <a:solidFill>
                  <a:srgbClr val="000099"/>
                </a:solidFill>
                <a:latin typeface="Arial" pitchFamily="34" charset="0"/>
                <a:ea typeface="Times New Roman" panose="02020603050405020304" pitchFamily="18" charset="0"/>
                <a:cs typeface="Times New Roman" panose="02020603050405020304" pitchFamily="18" charset="0"/>
              </a:rPr>
              <a:t>for the current session</a:t>
            </a:r>
          </a:p>
          <a:p>
            <a:pPr marL="347345" marR="0">
              <a:spcBef>
                <a:spcPct val="0"/>
              </a:spcBef>
              <a:spcAft>
                <a:spcPts val="60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SET SESSION TRANSACTION ISOLATION LEVEL READ UNCOMMITTED</a:t>
            </a:r>
          </a:p>
          <a:p>
            <a:pPr>
              <a:spcBef>
                <a:spcPts val="1500"/>
              </a:spcBef>
              <a:spcAft>
                <a:spcPts val="600"/>
              </a:spcAft>
              <a:tabLst>
                <a:tab pos="1371600" algn="l"/>
              </a:tabLst>
            </a:pPr>
            <a:r>
              <a:rPr lang="en-US" b="1">
                <a:solidFill>
                  <a:srgbClr val="000099"/>
                </a:solidFill>
                <a:latin typeface="Arial" pitchFamily="34" charset="0"/>
                <a:ea typeface="Times New Roman" panose="02020603050405020304" pitchFamily="18" charset="0"/>
                <a:cs typeface="Times New Roman" panose="02020603050405020304" pitchFamily="18" charset="0"/>
              </a:rPr>
              <a:t>Set the level to READ COMMITTED </a:t>
            </a:r>
            <a:br>
              <a:rPr lang="en-US" b="1">
                <a:solidFill>
                  <a:srgbClr val="000099"/>
                </a:solidFill>
                <a:latin typeface="Arial" pitchFamily="34" charset="0"/>
                <a:ea typeface="Times New Roman" panose="02020603050405020304" pitchFamily="18" charset="0"/>
                <a:cs typeface="Times New Roman" panose="02020603050405020304" pitchFamily="18" charset="0"/>
              </a:rPr>
            </a:br>
            <a:r>
              <a:rPr lang="en-US" b="1">
                <a:solidFill>
                  <a:srgbClr val="000099"/>
                </a:solidFill>
                <a:latin typeface="Arial" pitchFamily="34" charset="0"/>
                <a:ea typeface="Times New Roman" panose="02020603050405020304" pitchFamily="18" charset="0"/>
                <a:cs typeface="Times New Roman" panose="02020603050405020304" pitchFamily="18" charset="0"/>
              </a:rPr>
              <a:t>for all sessions</a:t>
            </a:r>
          </a:p>
          <a:p>
            <a:pPr marL="347345" marR="0">
              <a:spcBef>
                <a:spcPct val="0"/>
              </a:spcBef>
              <a:spcAft>
                <a:spcPts val="60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SET GLOBAL TRANSACTION ISOLATION LEVEL READ COMMITTED</a:t>
            </a:r>
          </a:p>
          <a:p>
            <a:endParaRPr lang="en-US"/>
          </a:p>
        </p:txBody>
      </p:sp>
      <p:sp>
        <p:nvSpPr>
          <p:cNvPr id="4" name="Date Placeholder 3">
            <a:extLst>
              <a:ext uri="{FF2B5EF4-FFF2-40B4-BE49-F238E27FC236}">
                <a16:creationId xmlns:a16="http://schemas.microsoft.com/office/drawing/2014/main" id="{3DBBAC5F-00B2-4981-8E9E-28BB9B4B423F}"/>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97FF19F4-D26E-4230-93EA-0ED08CDF9957}"/>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3D80DF14-1226-4C3D-B81C-79C9C34DFC3C}"/>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178</a:t>
            </a:fld>
            <a:endParaRPr lang="en-US">
              <a:solidFill>
                <a:schemeClr val="bg1"/>
              </a:solidFill>
            </a:endParaRPr>
          </a:p>
        </p:txBody>
      </p:sp>
      <p:sp>
        <p:nvSpPr>
          <p:cNvPr id="7" name="Rectangle 6">
            <a:extLst>
              <a:ext uri="{FF2B5EF4-FFF2-40B4-BE49-F238E27FC236}">
                <a16:creationId xmlns:a16="http://schemas.microsoft.com/office/drawing/2014/main" id="{311E0300-DAAF-4385-933B-28190D37853F}"/>
              </a:ext>
            </a:extLst>
          </p:cNvPr>
          <p:cNvSpPr/>
          <p:nvPr/>
        </p:nvSpPr>
        <p:spPr>
          <a:xfrm>
            <a:off x="6096000" y="3581400"/>
            <a:ext cx="2971800" cy="707886"/>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2000"/>
              <a:t> for all the transactions in a session</a:t>
            </a:r>
          </a:p>
        </p:txBody>
      </p:sp>
    </p:spTree>
    <p:extLst>
      <p:ext uri="{BB962C8B-B14F-4D97-AF65-F5344CB8AC3E}">
        <p14:creationId xmlns:p14="http://schemas.microsoft.com/office/powerpoint/2010/main" val="388470264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8D53-A3F2-4F7A-BBE7-1D61EA9C4BF5}"/>
              </a:ext>
            </a:extLst>
          </p:cNvPr>
          <p:cNvSpPr>
            <a:spLocks noGrp="1"/>
          </p:cNvSpPr>
          <p:nvPr>
            <p:ph type="title"/>
          </p:nvPr>
        </p:nvSpPr>
        <p:spPr>
          <a:xfrm>
            <a:off x="762000" y="725270"/>
            <a:ext cx="7315200" cy="430887"/>
          </a:xfrm>
        </p:spPr>
        <p:txBody>
          <a:bodyPr/>
          <a:lstStyle>
            <a:defPPr/>
          </a:lstStyle>
          <a:p>
            <a:pPr marL="0" marR="0">
              <a:spcBef>
                <a:spcPct val="0"/>
              </a:spcBef>
              <a:spcAft>
                <a:spcPts val="600"/>
              </a:spcAft>
              <a:tabLst>
                <a:tab pos="1371600" algn="l"/>
              </a:tabLst>
            </a:pPr>
            <a:r>
              <a:rPr lang="en-US" sz="2800">
                <a:latin typeface="Arial" pitchFamily="34" charset="0"/>
                <a:ea typeface="Times New Roman" panose="02020603050405020304" pitchFamily="18" charset="0"/>
                <a:cs typeface="Times New Roman" panose="02020603050405020304" pitchFamily="18" charset="0"/>
              </a:rPr>
              <a:t>Locking selected rows</a:t>
            </a:r>
            <a:endParaRPr lang="en-US" sz="2800"/>
          </a:p>
        </p:txBody>
      </p:sp>
      <p:sp>
        <p:nvSpPr>
          <p:cNvPr id="3" name="Text Placeholder 2">
            <a:extLst>
              <a:ext uri="{FF2B5EF4-FFF2-40B4-BE49-F238E27FC236}">
                <a16:creationId xmlns:a16="http://schemas.microsoft.com/office/drawing/2014/main" id="{72489DC0-9299-4D58-9D2F-95E6EF41134E}"/>
              </a:ext>
            </a:extLst>
          </p:cNvPr>
          <p:cNvSpPr>
            <a:spLocks noGrp="1"/>
          </p:cNvSpPr>
          <p:nvPr>
            <p:ph type="body" sz="quarter" idx="13"/>
          </p:nvPr>
        </p:nvSpPr>
        <p:spPr>
          <a:xfrm>
            <a:off x="838200" y="1524000"/>
            <a:ext cx="7391400" cy="4419600"/>
          </a:xfrm>
        </p:spPr>
        <p:txBody>
          <a:bodyPr/>
          <a:lstStyle>
            <a:defPPr/>
          </a:lstStyle>
          <a:p>
            <a:pPr marL="342900" indent="-342900">
              <a:buFont typeface="Arial" pitchFamily="34" charset="0"/>
              <a:buChar char="•"/>
            </a:pPr>
            <a:r>
              <a:rPr lang="en-US"/>
              <a:t>The default isolation level may not work some times as seen in the Phantom reads example</a:t>
            </a:r>
          </a:p>
          <a:p>
            <a:pPr marL="342900" indent="-342900">
              <a:buFont typeface="Arial" pitchFamily="34" charset="0"/>
              <a:buChar char="•"/>
            </a:pPr>
            <a:r>
              <a:rPr lang="en-US"/>
              <a:t>If you add the FOR SHARE clause to the end of a SELECT statement, the selected rows are locked so other transactions can read those rows but can’t modify them until the transaction commits.</a:t>
            </a:r>
          </a:p>
          <a:p>
            <a:pPr marL="342900" indent="-342900">
              <a:buFont typeface="Arial" pitchFamily="34" charset="0"/>
              <a:buChar char="•"/>
            </a:pPr>
            <a:r>
              <a:rPr lang="en-US"/>
              <a:t>If you add the FOR UPDATE clause to the end of a SELECT statement, the selected rows and any associated indexes are locked so other transactions can’t read or modify them until the transaction commits.  </a:t>
            </a:r>
          </a:p>
          <a:p>
            <a:pPr marL="342900" indent="-342900">
              <a:buFont typeface="Arial" pitchFamily="34" charset="0"/>
              <a:buChar char="•"/>
            </a:pPr>
            <a:r>
              <a:rPr lang="en-US"/>
              <a:t>If a SELECT...FOR SHARE statement attempts to read any rows that have been locked for update by another transaction, it waits until that transaction commits so it can use the most current values.</a:t>
            </a:r>
          </a:p>
        </p:txBody>
      </p:sp>
      <p:sp>
        <p:nvSpPr>
          <p:cNvPr id="4" name="Date Placeholder 3">
            <a:extLst>
              <a:ext uri="{FF2B5EF4-FFF2-40B4-BE49-F238E27FC236}">
                <a16:creationId xmlns:a16="http://schemas.microsoft.com/office/drawing/2014/main" id="{FEE6D14C-E68F-4E41-8DD4-E8A3DF66A4AA}"/>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0EBB337C-0643-43DE-9FCB-50D96E15893F}"/>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EAA7DE03-E617-4D2E-8BC7-7825D1FF5F40}"/>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179</a:t>
            </a:fld>
            <a:endParaRPr lang="en-US">
              <a:solidFill>
                <a:schemeClr val="bg1"/>
              </a:solidFill>
            </a:endParaRPr>
          </a:p>
        </p:txBody>
      </p:sp>
    </p:spTree>
    <p:extLst>
      <p:ext uri="{BB962C8B-B14F-4D97-AF65-F5344CB8AC3E}">
        <p14:creationId xmlns:p14="http://schemas.microsoft.com/office/powerpoint/2010/main" val="29268412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00AF6-AA93-40FB-9B46-23D6485D24C1}"/>
              </a:ext>
            </a:extLst>
          </p:cNvPr>
          <p:cNvSpPr>
            <a:spLocks noGrp="1"/>
          </p:cNvSpPr>
          <p:nvPr>
            <p:ph type="title"/>
          </p:nvPr>
        </p:nvSpPr>
        <p:spPr/>
        <p:txBody>
          <a:bodyPr/>
          <a:lstStyle>
            <a:defPPr/>
          </a:lstStyle>
          <a:p>
            <a:r>
              <a:rPr lang="en-US"/>
              <a:t>Two tables with a one-to-one relationship</a:t>
            </a:r>
          </a:p>
        </p:txBody>
      </p:sp>
      <p:pic>
        <p:nvPicPr>
          <p:cNvPr id="9" name="Content Placeholder 8" descr="See page 315 in book.">
            <a:extLst>
              <a:ext uri="{FF2B5EF4-FFF2-40B4-BE49-F238E27FC236}">
                <a16:creationId xmlns:a16="http://schemas.microsoft.com/office/drawing/2014/main" id="{EDBE5B1D-2C8C-43AD-B094-E180DBF4AABE}"/>
              </a:ext>
            </a:extLst>
          </p:cNvPr>
          <p:cNvPicPr>
            <a:picLocks noGrp="1" noChangeAspect="1"/>
          </p:cNvPicPr>
          <p:nvPr>
            <p:ph sz="quarter" idx="13"/>
          </p:nvPr>
        </p:nvPicPr>
        <p:blipFill>
          <a:blip r:embed="rId2"/>
          <a:stretch>
            <a:fillRect/>
          </a:stretch>
        </p:blipFill>
        <p:spPr>
          <a:xfrm>
            <a:off x="1828800" y="1270430"/>
            <a:ext cx="3938357" cy="1188823"/>
          </a:xfrm>
          <a:prstGeom prst="rect">
            <a:avLst/>
          </a:prstGeom>
        </p:spPr>
      </p:pic>
      <p:sp>
        <p:nvSpPr>
          <p:cNvPr id="4" name="Date Placeholder 3">
            <a:extLst>
              <a:ext uri="{FF2B5EF4-FFF2-40B4-BE49-F238E27FC236}">
                <a16:creationId xmlns:a16="http://schemas.microsoft.com/office/drawing/2014/main" id="{3ABBD616-280F-4714-AA70-0639305F39E7}"/>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CBB42D96-9B5E-4BF0-B16A-E487A95B403C}"/>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9C1C5F1B-B07C-4907-9CDA-310E1E6ABCF2}"/>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18</a:t>
            </a:fld>
            <a:endParaRPr lang="en-US">
              <a:solidFill>
                <a:schemeClr val="bg1"/>
              </a:solidFill>
            </a:endParaRPr>
          </a:p>
        </p:txBody>
      </p:sp>
      <p:sp>
        <p:nvSpPr>
          <p:cNvPr id="7" name="Text Placeholder 2">
            <a:extLst>
              <a:ext uri="{FF2B5EF4-FFF2-40B4-BE49-F238E27FC236}">
                <a16:creationId xmlns:a16="http://schemas.microsoft.com/office/drawing/2014/main" id="{695DBD83-2CE0-40C9-AA7B-23571CF310DC}"/>
              </a:ext>
            </a:extLst>
          </p:cNvPr>
          <p:cNvSpPr txBox="1"/>
          <p:nvPr/>
        </p:nvSpPr>
        <p:spPr bwMode="auto">
          <a:xfrm>
            <a:off x="685800" y="2692615"/>
            <a:ext cx="7467600" cy="3322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indent="0" algn="l" rtl="0" eaLnBrk="1" fontAlgn="base" hangingPunct="1">
              <a:spcBef>
                <a:spcPct val="20000"/>
              </a:spcBef>
              <a:spcAft>
                <a:spcPct val="0"/>
              </a:spcAft>
              <a:buNone/>
              <a:defRPr sz="24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6pPr>
            <a:lvl7pPr marL="29718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7pPr>
            <a:lvl8pPr marL="34290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8pPr>
            <a:lvl9pPr marL="38862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9pPr>
          </a:lstStyle>
          <a:p>
            <a:pPr marL="342900" marR="274320" indent="-342900">
              <a:spcBef>
                <a:spcPct val="0"/>
              </a:spcBef>
              <a:spcAft>
                <a:spcPts val="600"/>
              </a:spcAft>
              <a:buFont typeface="Symbol" panose="05050102010706020507" pitchFamily="18" charset="2"/>
              <a:buChar char=""/>
            </a:pPr>
            <a:r>
              <a:rPr lang="en-US" sz="2000" kern="0" spc="-10">
                <a:latin typeface="Times New Roman" pitchFamily="18" charset="0"/>
                <a:ea typeface="Times New Roman" panose="02020603050405020304" pitchFamily="18" charset="0"/>
              </a:rPr>
              <a:t>Some 1-1 relationship can be merged into one table</a:t>
            </a:r>
          </a:p>
          <a:p>
            <a:pPr marL="342900" marR="274320" indent="-342900">
              <a:spcBef>
                <a:spcPct val="0"/>
              </a:spcBef>
              <a:spcAft>
                <a:spcPts val="600"/>
              </a:spcAft>
              <a:buFont typeface="Symbol" panose="05050102010706020507" pitchFamily="18" charset="2"/>
              <a:buChar char=""/>
            </a:pPr>
            <a:r>
              <a:rPr lang="en-US" sz="2000" kern="0" spc="-10">
                <a:latin typeface="Times New Roman" pitchFamily="18" charset="0"/>
                <a:ea typeface="Times New Roman" panose="02020603050405020304" pitchFamily="18" charset="0"/>
              </a:rPr>
              <a:t>If there are already too many columns in a table, or a column size is large (like photo images), splitting the table to two tables may enhance the performance </a:t>
            </a:r>
            <a:endParaRPr lang="en-US" kern="0" spc="-10">
              <a:latin typeface="Times New Roman" pitchFamily="18" charset="0"/>
              <a:ea typeface="Times New Roman" panose="02020603050405020304" pitchFamily="18" charset="0"/>
            </a:endParaRPr>
          </a:p>
          <a:p>
            <a:pPr marL="548640" marR="274320" lvl="1" indent="-274320" eaLnBrk="0" hangingPunct="0">
              <a:spcBef>
                <a:spcPct val="0"/>
              </a:spcBef>
              <a:spcAft>
                <a:spcPts val="600"/>
              </a:spcAft>
              <a:buFont typeface="Wingdings" panose="05000000000000000000" pitchFamily="2" charset="2"/>
              <a:buChar char="§"/>
            </a:pPr>
            <a:r>
              <a:rPr lang="en-US" sz="2000" kern="0" spc="-10">
                <a:solidFill>
                  <a:srgbClr val="000000"/>
                </a:solidFill>
                <a:latin typeface="Times New Roman" pitchFamily="18" charset="0"/>
                <a:ea typeface="Times New Roman" panose="02020603050405020304" pitchFamily="18" charset="0"/>
              </a:rPr>
              <a:t>In such case, there are 1-1 relationships between the main table and split table</a:t>
            </a:r>
          </a:p>
          <a:p>
            <a:pPr marL="548640" marR="274320" lvl="1" indent="-274320" eaLnBrk="0" hangingPunct="0">
              <a:spcBef>
                <a:spcPct val="0"/>
              </a:spcBef>
              <a:spcAft>
                <a:spcPts val="600"/>
              </a:spcAft>
              <a:buFont typeface="Wingdings" panose="05000000000000000000" pitchFamily="2" charset="2"/>
              <a:buChar char="§"/>
            </a:pPr>
            <a:r>
              <a:rPr lang="en-US" sz="2000" kern="0" spc="-10">
                <a:solidFill>
                  <a:srgbClr val="000000"/>
                </a:solidFill>
                <a:latin typeface="Times New Roman" pitchFamily="18" charset="0"/>
                <a:ea typeface="Times New Roman" panose="02020603050405020304" pitchFamily="18" charset="0"/>
              </a:rPr>
              <a:t>If photos are accessed rarely, it makes more sense to split</a:t>
            </a:r>
          </a:p>
          <a:p>
            <a:pPr marL="342900" marR="274320" indent="-342900">
              <a:spcBef>
                <a:spcPct val="0"/>
              </a:spcBef>
              <a:spcAft>
                <a:spcPts val="600"/>
              </a:spcAft>
              <a:buFont typeface="Symbol" panose="05050102010706020507" pitchFamily="18" charset="2"/>
              <a:buChar char=""/>
            </a:pPr>
            <a:r>
              <a:rPr lang="en-US" sz="2000" kern="0" spc="-10">
                <a:latin typeface="Times New Roman" pitchFamily="18" charset="0"/>
                <a:ea typeface="Times New Roman" panose="02020603050405020304" pitchFamily="18" charset="0"/>
              </a:rPr>
              <a:t>Note that the tables in one-one relationship have both the same primary key</a:t>
            </a:r>
          </a:p>
          <a:p>
            <a:pPr marL="342900" marR="274320" indent="-342900">
              <a:spcBef>
                <a:spcPct val="0"/>
              </a:spcBef>
              <a:spcAft>
                <a:spcPts val="600"/>
              </a:spcAft>
              <a:buFont typeface="Symbol" panose="05050102010706020507" pitchFamily="18" charset="2"/>
              <a:buChar char=""/>
            </a:pPr>
            <a:r>
              <a:rPr lang="en-US" sz="2000" kern="0" spc="-10">
                <a:latin typeface="Times New Roman" pitchFamily="18" charset="0"/>
                <a:ea typeface="Times New Roman" panose="02020603050405020304" pitchFamily="18" charset="0"/>
              </a:rPr>
              <a:t>What if we want to allow more than one employee photo?</a:t>
            </a:r>
          </a:p>
        </p:txBody>
      </p:sp>
    </p:spTree>
    <p:extLst>
      <p:ext uri="{BB962C8B-B14F-4D97-AF65-F5344CB8AC3E}">
        <p14:creationId xmlns:p14="http://schemas.microsoft.com/office/powerpoint/2010/main" val="3621708397"/>
      </p:ext>
    </p:extLst>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C0EE6DE-1F5B-44DC-B0A7-C8A4B06C7EF0}"/>
              </a:ext>
            </a:extLst>
          </p:cNvPr>
          <p:cNvSpPr>
            <a:spLocks noGrp="1"/>
          </p:cNvSpPr>
          <p:nvPr>
            <p:ph type="body" sz="quarter" idx="13"/>
          </p:nvPr>
        </p:nvSpPr>
        <p:spPr/>
        <p:txBody>
          <a:bodyPr/>
          <a:lstStyle>
            <a:defPPr/>
          </a:lstStyle>
          <a:p>
            <a:pPr marL="342900" indent="-342900">
              <a:buFont typeface="Arial" pitchFamily="34" charset="0"/>
              <a:buChar char="•"/>
            </a:pPr>
            <a:r>
              <a:rPr lang="en-US"/>
              <a:t>If a SELECT...FOR UPDATE statement attempts to read any rows that have been locked for share or for update by another transaction, it waits until that transaction commits so it can use the most current values.</a:t>
            </a:r>
          </a:p>
          <a:p>
            <a:pPr marL="342900" indent="-342900">
              <a:buFont typeface="Arial" pitchFamily="34" charset="0"/>
              <a:buChar char="•"/>
            </a:pPr>
            <a:r>
              <a:rPr lang="en-US"/>
              <a:t>When the NOWAIT option is included on a FOR SHARE or FOR UPDATE clause, the statement doesn’t wait for a lock to be released. Instead, it returns an error immediately. This allows a developer to handle the error instead of waiting for the lock to release.</a:t>
            </a:r>
          </a:p>
          <a:p>
            <a:pPr marL="342900" indent="-342900">
              <a:buFont typeface="Arial" pitchFamily="34" charset="0"/>
              <a:buChar char="•"/>
            </a:pPr>
            <a:r>
              <a:rPr lang="en-US"/>
              <a:t>When the SKIP LOCKED option is included on a FOR SHARE or FOR UPDATE clause, the statement doesn’t wait for a lock to be released. Instead, it skips the locked rows and returns any rows that are not locked.</a:t>
            </a:r>
          </a:p>
          <a:p>
            <a:endParaRPr lang="en-US"/>
          </a:p>
        </p:txBody>
      </p:sp>
      <p:sp>
        <p:nvSpPr>
          <p:cNvPr id="4" name="Date Placeholder 3">
            <a:extLst>
              <a:ext uri="{FF2B5EF4-FFF2-40B4-BE49-F238E27FC236}">
                <a16:creationId xmlns:a16="http://schemas.microsoft.com/office/drawing/2014/main" id="{BFC8451A-0373-4924-BD21-667A2D5228D8}"/>
              </a:ext>
            </a:extLst>
          </p:cNvPr>
          <p:cNvSpPr>
            <a:spLocks noGrp="1"/>
          </p:cNvSpPr>
          <p:nvPr>
            <p:ph type="dt" sz="half" idx="10"/>
          </p:nvPr>
        </p:nvSpPr>
        <p:spPr/>
        <p:txBody>
          <a:bodyPr/>
          <a:lstStyle>
            <a:defPPr/>
          </a:lstStyle>
          <a:p>
            <a:pPr>
              <a:defRPr/>
            </a:pPr>
            <a:r>
              <a:rPr lang="en-US"/>
              <a:t>Murach's C++ Programming</a:t>
            </a:r>
          </a:p>
        </p:txBody>
      </p:sp>
      <p:sp>
        <p:nvSpPr>
          <p:cNvPr id="5" name="Footer Placeholder 4">
            <a:extLst>
              <a:ext uri="{FF2B5EF4-FFF2-40B4-BE49-F238E27FC236}">
                <a16:creationId xmlns:a16="http://schemas.microsoft.com/office/drawing/2014/main" id="{C8FD1B0C-1BAB-454C-AAF1-5C87A7F46172}"/>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5B97D2A3-52BD-4B81-B1A1-451451FFDC77}"/>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180</a:t>
            </a:fld>
            <a:endParaRPr lang="en-US">
              <a:solidFill>
                <a:schemeClr val="bg1"/>
              </a:solidFill>
            </a:endParaRPr>
          </a:p>
        </p:txBody>
      </p:sp>
    </p:spTree>
    <p:extLst>
      <p:ext uri="{BB962C8B-B14F-4D97-AF65-F5344CB8AC3E}">
        <p14:creationId xmlns:p14="http://schemas.microsoft.com/office/powerpoint/2010/main" val="2056322543"/>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8D53-A3F2-4F7A-BBE7-1D61EA9C4BF5}"/>
              </a:ext>
            </a:extLst>
          </p:cNvPr>
          <p:cNvSpPr>
            <a:spLocks noGrp="1"/>
          </p:cNvSpPr>
          <p:nvPr>
            <p:ph type="title"/>
          </p:nvPr>
        </p:nvSpPr>
        <p:spPr>
          <a:xfrm>
            <a:off x="762000" y="632936"/>
            <a:ext cx="7315200" cy="738664"/>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Four transactions that show how to work </a:t>
            </a:r>
            <a:br>
              <a:rPr lang="en-US">
                <a:latin typeface="Arial" pitchFamily="34" charset="0"/>
                <a:ea typeface="Times New Roman" panose="02020603050405020304" pitchFamily="18" charset="0"/>
                <a:cs typeface="Times New Roman" panose="02020603050405020304" pitchFamily="18" charset="0"/>
              </a:rPr>
            </a:br>
            <a:r>
              <a:rPr lang="en-US">
                <a:latin typeface="Arial" pitchFamily="34" charset="0"/>
                <a:ea typeface="Times New Roman" panose="02020603050405020304" pitchFamily="18" charset="0"/>
                <a:cs typeface="Times New Roman" panose="02020603050405020304" pitchFamily="18" charset="0"/>
              </a:rPr>
              <a:t>with locking reads</a:t>
            </a:r>
            <a:endParaRPr lang="en-US"/>
          </a:p>
        </p:txBody>
      </p:sp>
      <p:sp>
        <p:nvSpPr>
          <p:cNvPr id="3" name="Text Placeholder 2">
            <a:extLst>
              <a:ext uri="{FF2B5EF4-FFF2-40B4-BE49-F238E27FC236}">
                <a16:creationId xmlns:a16="http://schemas.microsoft.com/office/drawing/2014/main" id="{72489DC0-9299-4D58-9D2F-95E6EF41134E}"/>
              </a:ext>
            </a:extLst>
          </p:cNvPr>
          <p:cNvSpPr>
            <a:spLocks noGrp="1"/>
          </p:cNvSpPr>
          <p:nvPr>
            <p:ph type="body" sz="quarter" idx="13"/>
          </p:nvPr>
        </p:nvSpPr>
        <p:spPr>
          <a:xfrm>
            <a:off x="381000" y="1805464"/>
            <a:ext cx="7391400" cy="4419600"/>
          </a:xfrm>
        </p:spPr>
        <p:txBody>
          <a:bodyPr/>
          <a:lstStyle>
            <a:defPPr/>
          </a:lstStyle>
          <a:p>
            <a:pPr marL="342900">
              <a:spcBef>
                <a:spcPts val="1500"/>
              </a:spcBef>
              <a:spcAft>
                <a:spcPts val="600"/>
              </a:spcAft>
              <a:tabLst>
                <a:tab pos="1371600" algn="l"/>
              </a:tabLst>
            </a:pPr>
            <a:r>
              <a:rPr lang="en-US" b="1">
                <a:solidFill>
                  <a:srgbClr val="000099"/>
                </a:solidFill>
                <a:latin typeface="Arial" pitchFamily="34" charset="0"/>
                <a:ea typeface="Times New Roman" panose="02020603050405020304" pitchFamily="18" charset="0"/>
                <a:cs typeface="Times New Roman" panose="02020603050405020304" pitchFamily="18" charset="0"/>
              </a:rPr>
              <a:t>Transaction A</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lock row with rep_id of 2 in parent table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SELECT * FROM sales_reps WHERE rep_id = 2 </a:t>
            </a:r>
            <a:r>
              <a:rPr lang="en-US" sz="1600" b="1">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FOR SHARE</a:t>
            </a:r>
            <a:r>
              <a:rPr lang="en-US" sz="1600" b="1">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Transaction B waits for transaction A to finish</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Transaction C returns an error immediately</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Transaction D skips the locked row and returns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the other rows immediately</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 insert row with rep_id of 2 into child table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INSERT INTO sales_totals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(rep_id, sales_year, sales_total)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VALUES (2, 2019, 138193.69);</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COMMIT;  -- Transaction B executes now</a:t>
            </a:r>
          </a:p>
          <a:p>
            <a:endParaRPr lang="en-US"/>
          </a:p>
        </p:txBody>
      </p:sp>
      <p:sp>
        <p:nvSpPr>
          <p:cNvPr id="4" name="Date Placeholder 3">
            <a:extLst>
              <a:ext uri="{FF2B5EF4-FFF2-40B4-BE49-F238E27FC236}">
                <a16:creationId xmlns:a16="http://schemas.microsoft.com/office/drawing/2014/main" id="{FEE6D14C-E68F-4E41-8DD4-E8A3DF66A4AA}"/>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0EBB337C-0643-43DE-9FCB-50D96E15893F}"/>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EAA7DE03-E617-4D2E-8BC7-7825D1FF5F40}"/>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181</a:t>
            </a:fld>
            <a:endParaRPr lang="en-US">
              <a:solidFill>
                <a:schemeClr val="bg1"/>
              </a:solidFill>
            </a:endParaRPr>
          </a:p>
        </p:txBody>
      </p:sp>
      <p:pic>
        <p:nvPicPr>
          <p:cNvPr id="7" name="Picture 6">
            <a:extLst>
              <a:ext uri="{FF2B5EF4-FFF2-40B4-BE49-F238E27FC236}">
                <a16:creationId xmlns:a16="http://schemas.microsoft.com/office/drawing/2014/main" id="{B3EEEF81-2EA7-447B-AE20-116D6783336E}"/>
              </a:ext>
            </a:extLst>
          </p:cNvPr>
          <p:cNvPicPr>
            <a:picLocks noChangeAspect="1"/>
          </p:cNvPicPr>
          <p:nvPr/>
        </p:nvPicPr>
        <p:blipFill>
          <a:blip r:embed="rId2"/>
          <a:stretch>
            <a:fillRect/>
          </a:stretch>
        </p:blipFill>
        <p:spPr>
          <a:xfrm>
            <a:off x="6196123" y="4741509"/>
            <a:ext cx="2771553" cy="1295400"/>
          </a:xfrm>
          <a:prstGeom prst="rect">
            <a:avLst/>
          </a:prstGeom>
        </p:spPr>
      </p:pic>
      <p:sp>
        <p:nvSpPr>
          <p:cNvPr id="8" name="Rectangle 7">
            <a:extLst>
              <a:ext uri="{FF2B5EF4-FFF2-40B4-BE49-F238E27FC236}">
                <a16:creationId xmlns:a16="http://schemas.microsoft.com/office/drawing/2014/main" id="{657B392F-B1FA-43D6-A1FB-10187CA141F8}"/>
              </a:ext>
            </a:extLst>
          </p:cNvPr>
          <p:cNvSpPr/>
          <p:nvPr/>
        </p:nvSpPr>
        <p:spPr>
          <a:xfrm>
            <a:off x="7347903" y="4311134"/>
            <a:ext cx="1563248" cy="369332"/>
          </a:xfrm>
          <a:prstGeom prst="rect">
            <a:avLst/>
          </a:prstGeom>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sz="1800" b="1" err="1">
                <a:latin typeface="Courier New" panose="02070309020205020404" pitchFamily="49" charset="0"/>
                <a:ea typeface="Times New Roman" panose="02020603050405020304" pitchFamily="18" charset="0"/>
                <a:cs typeface="Times New Roman" panose="02020603050405020304" pitchFamily="18" charset="0"/>
              </a:rPr>
              <a:t>sales_reps</a:t>
            </a:r>
            <a:endParaRPr lang="en-US" sz="1800"/>
          </a:p>
        </p:txBody>
      </p:sp>
    </p:spTree>
    <p:extLst>
      <p:ext uri="{BB962C8B-B14F-4D97-AF65-F5344CB8AC3E}">
        <p14:creationId xmlns:p14="http://schemas.microsoft.com/office/powerpoint/2010/main" val="3352852181"/>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9A08-DC87-435A-9DBE-B50FB22CB2E9}"/>
              </a:ext>
            </a:extLst>
          </p:cNvPr>
          <p:cNvSpPr>
            <a:spLocks noGrp="1"/>
          </p:cNvSpPr>
          <p:nvPr>
            <p:ph type="title"/>
          </p:nvPr>
        </p:nvSpPr>
        <p:spPr>
          <a:xfrm>
            <a:off x="914400" y="440323"/>
            <a:ext cx="7315200" cy="738664"/>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Four transactions that show how to work </a:t>
            </a:r>
            <a:br>
              <a:rPr lang="en-US">
                <a:latin typeface="Arial" pitchFamily="34" charset="0"/>
                <a:ea typeface="Times New Roman" panose="02020603050405020304" pitchFamily="18" charset="0"/>
                <a:cs typeface="Times New Roman" panose="02020603050405020304" pitchFamily="18" charset="0"/>
              </a:rPr>
            </a:br>
            <a:r>
              <a:rPr lang="en-US">
                <a:latin typeface="Arial" pitchFamily="34" charset="0"/>
                <a:ea typeface="Times New Roman" panose="02020603050405020304" pitchFamily="18" charset="0"/>
                <a:cs typeface="Times New Roman" panose="02020603050405020304" pitchFamily="18" charset="0"/>
              </a:rPr>
              <a:t>with locking reads (continued)</a:t>
            </a:r>
            <a:endParaRPr lang="en-US"/>
          </a:p>
        </p:txBody>
      </p:sp>
      <p:sp>
        <p:nvSpPr>
          <p:cNvPr id="3" name="Text Placeholder 2">
            <a:extLst>
              <a:ext uri="{FF2B5EF4-FFF2-40B4-BE49-F238E27FC236}">
                <a16:creationId xmlns:a16="http://schemas.microsoft.com/office/drawing/2014/main" id="{328BCD8C-0A3B-4A18-AC10-7A0E64ACCDC9}"/>
              </a:ext>
            </a:extLst>
          </p:cNvPr>
          <p:cNvSpPr>
            <a:spLocks noGrp="1"/>
          </p:cNvSpPr>
          <p:nvPr>
            <p:ph type="body" sz="quarter" idx="13"/>
          </p:nvPr>
        </p:nvSpPr>
        <p:spPr>
          <a:xfrm>
            <a:off x="685800" y="1483787"/>
            <a:ext cx="7391400" cy="4764613"/>
          </a:xfrm>
        </p:spPr>
        <p:txBody>
          <a:bodyPr/>
          <a:lstStyle>
            <a:defPPr/>
          </a:lstStyle>
          <a:p>
            <a:pPr marL="342900">
              <a:spcBef>
                <a:spcPct val="0"/>
              </a:spcBef>
              <a:spcAft>
                <a:spcPct val="0"/>
              </a:spcAft>
              <a:tabLst>
                <a:tab pos="1371600" algn="l"/>
              </a:tabLst>
            </a:pPr>
            <a:r>
              <a:rPr lang="en-US" b="1">
                <a:solidFill>
                  <a:srgbClr val="000099"/>
                </a:solidFill>
                <a:latin typeface="Arial" pitchFamily="34" charset="0"/>
                <a:ea typeface="Times New Roman" panose="02020603050405020304" pitchFamily="18" charset="0"/>
                <a:cs typeface="Times New Roman" panose="02020603050405020304" pitchFamily="18" charset="0"/>
              </a:rPr>
              <a:t>Transaction B</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START TRANSACTION;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SELECT * FROM sales_reps WHERE rep_id &lt; 5 </a:t>
            </a:r>
            <a:r>
              <a:rPr lang="en-US" sz="1600" b="1">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FOR UPDATE</a:t>
            </a:r>
            <a:r>
              <a:rPr lang="en-US" sz="1600" b="1">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COMMIT;</a:t>
            </a:r>
          </a:p>
          <a:p>
            <a:pPr marL="342900">
              <a:spcBef>
                <a:spcPts val="1500"/>
              </a:spcBef>
              <a:spcAft>
                <a:spcPts val="600"/>
              </a:spcAft>
              <a:tabLst>
                <a:tab pos="1371600" algn="l"/>
              </a:tabLst>
            </a:pPr>
            <a:r>
              <a:rPr lang="en-US" b="1">
                <a:solidFill>
                  <a:srgbClr val="000099"/>
                </a:solidFill>
                <a:latin typeface="Arial" pitchFamily="34" charset="0"/>
                <a:ea typeface="Times New Roman" panose="02020603050405020304" pitchFamily="18" charset="0"/>
                <a:cs typeface="Times New Roman" panose="02020603050405020304" pitchFamily="18" charset="0"/>
              </a:rPr>
              <a:t>Transaction C</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START TRANSACTION;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SELECT * FROM sales_reps WHERE rep_id &lt; 5</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r>
              <a:rPr lang="en-US" sz="1600" b="1">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FOR UPDATE NOWAIT</a:t>
            </a:r>
            <a:r>
              <a:rPr lang="en-US" sz="1600" b="1">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COMMIT;</a:t>
            </a:r>
          </a:p>
          <a:p>
            <a:pPr marL="342900">
              <a:spcBef>
                <a:spcPts val="1500"/>
              </a:spcBef>
              <a:spcAft>
                <a:spcPts val="600"/>
              </a:spcAft>
              <a:tabLst>
                <a:tab pos="1371600" algn="l"/>
              </a:tabLst>
            </a:pPr>
            <a:r>
              <a:rPr lang="en-US" b="1">
                <a:solidFill>
                  <a:srgbClr val="000099"/>
                </a:solidFill>
                <a:latin typeface="Arial" pitchFamily="34" charset="0"/>
                <a:ea typeface="Times New Roman" panose="02020603050405020304" pitchFamily="18" charset="0"/>
                <a:cs typeface="Times New Roman" panose="02020603050405020304" pitchFamily="18" charset="0"/>
              </a:rPr>
              <a:t>Transaction D</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START TRANSACTION;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SELECT * FROM sales_reps WHERE rep_id &lt; 5</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r>
              <a:rPr lang="en-US" sz="1600" b="1">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FOR UPDATE SKIP LOCKED</a:t>
            </a:r>
            <a:r>
              <a:rPr lang="en-US" sz="1600" b="1">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COMMIT;</a:t>
            </a:r>
          </a:p>
          <a:p>
            <a:endParaRPr lang="en-US"/>
          </a:p>
        </p:txBody>
      </p:sp>
      <p:sp>
        <p:nvSpPr>
          <p:cNvPr id="4" name="Date Placeholder 3">
            <a:extLst>
              <a:ext uri="{FF2B5EF4-FFF2-40B4-BE49-F238E27FC236}">
                <a16:creationId xmlns:a16="http://schemas.microsoft.com/office/drawing/2014/main" id="{77D18D12-FD88-4A19-A042-CDFE0C962F8D}"/>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836422F8-84A2-4ABD-92E8-8F4477B75634}"/>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26D3062E-5666-42D0-8972-790997E95696}"/>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182</a:t>
            </a:fld>
            <a:endParaRPr lang="en-US">
              <a:solidFill>
                <a:schemeClr val="bg1"/>
              </a:solidFill>
            </a:endParaRPr>
          </a:p>
        </p:txBody>
      </p:sp>
      <p:sp>
        <p:nvSpPr>
          <p:cNvPr id="7" name="Rectangle 6">
            <a:extLst>
              <a:ext uri="{FF2B5EF4-FFF2-40B4-BE49-F238E27FC236}">
                <a16:creationId xmlns:a16="http://schemas.microsoft.com/office/drawing/2014/main" id="{71089D0F-B315-4335-9989-D69E53485060}"/>
              </a:ext>
            </a:extLst>
          </p:cNvPr>
          <p:cNvSpPr/>
          <p:nvPr/>
        </p:nvSpPr>
        <p:spPr>
          <a:xfrm>
            <a:off x="3987538" y="5470266"/>
            <a:ext cx="5080262" cy="646331"/>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sz="1800"/>
              <a:t> it skips the row with a rep_id value of 2 and returns three rows that have rep_id values of 1, 3, and 4.</a:t>
            </a:r>
          </a:p>
        </p:txBody>
      </p:sp>
    </p:spTree>
    <p:extLst>
      <p:ext uri="{BB962C8B-B14F-4D97-AF65-F5344CB8AC3E}">
        <p14:creationId xmlns:p14="http://schemas.microsoft.com/office/powerpoint/2010/main" val="4033967693"/>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DB5C4-7B81-4F23-8B3D-8942B6FD7B8E}"/>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How to test the transactions for locking reads</a:t>
            </a:r>
            <a:endParaRPr lang="en-US"/>
          </a:p>
        </p:txBody>
      </p:sp>
      <p:sp>
        <p:nvSpPr>
          <p:cNvPr id="3" name="Text Placeholder 2">
            <a:extLst>
              <a:ext uri="{FF2B5EF4-FFF2-40B4-BE49-F238E27FC236}">
                <a16:creationId xmlns:a16="http://schemas.microsoft.com/office/drawing/2014/main" id="{C66C74B5-10CF-4C38-AD69-618ED2BC99E2}"/>
              </a:ext>
            </a:extLst>
          </p:cNvPr>
          <p:cNvSpPr>
            <a:spLocks noGrp="1"/>
          </p:cNvSpPr>
          <p:nvPr>
            <p:ph type="body" sz="quarter" idx="13"/>
          </p:nvPr>
        </p:nvSpPr>
        <p:spPr/>
        <p:txBody>
          <a:bodyPr/>
          <a:lstStyle>
            <a:defPPr/>
          </a:lstStyle>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Open a separate connection for transaction A and one of the other transactions.</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Execute one statement at a time, alternating between the two transactions.</a:t>
            </a:r>
          </a:p>
          <a:p>
            <a:endParaRPr lang="en-US"/>
          </a:p>
        </p:txBody>
      </p:sp>
      <p:sp>
        <p:nvSpPr>
          <p:cNvPr id="4" name="Date Placeholder 3">
            <a:extLst>
              <a:ext uri="{FF2B5EF4-FFF2-40B4-BE49-F238E27FC236}">
                <a16:creationId xmlns:a16="http://schemas.microsoft.com/office/drawing/2014/main" id="{4E012603-2CB6-4F88-8EAF-5E54271DE036}"/>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D9194A70-84AA-48E5-99F0-83CDC37677CE}"/>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635D8EAE-BFE9-497A-BDF5-64E9C2FE6161}"/>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183</a:t>
            </a:fld>
            <a:endParaRPr lang="en-US">
              <a:solidFill>
                <a:schemeClr val="bg1"/>
              </a:solidFill>
            </a:endParaRPr>
          </a:p>
        </p:txBody>
      </p:sp>
    </p:spTree>
    <p:extLst>
      <p:ext uri="{BB962C8B-B14F-4D97-AF65-F5344CB8AC3E}">
        <p14:creationId xmlns:p14="http://schemas.microsoft.com/office/powerpoint/2010/main" val="1782083752"/>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9778C-F2C5-4870-AF9F-36085D72685F}"/>
              </a:ext>
            </a:extLst>
          </p:cNvPr>
          <p:cNvSpPr>
            <a:spLocks noGrp="1"/>
          </p:cNvSpPr>
          <p:nvPr>
            <p:ph type="title"/>
          </p:nvPr>
        </p:nvSpPr>
        <p:spPr>
          <a:xfrm>
            <a:off x="685800" y="483513"/>
            <a:ext cx="7315200" cy="430887"/>
          </a:xfrm>
        </p:spPr>
        <p:txBody>
          <a:bodyPr/>
          <a:lstStyle>
            <a:defPPr/>
          </a:lstStyle>
          <a:p>
            <a:r>
              <a:rPr lang="en-US" sz="2800"/>
              <a:t>Deadlock</a:t>
            </a:r>
          </a:p>
        </p:txBody>
      </p:sp>
      <p:sp>
        <p:nvSpPr>
          <p:cNvPr id="3" name="Text Placeholder 2">
            <a:extLst>
              <a:ext uri="{FF2B5EF4-FFF2-40B4-BE49-F238E27FC236}">
                <a16:creationId xmlns:a16="http://schemas.microsoft.com/office/drawing/2014/main" id="{641F53D7-73A6-4866-AC3A-E7B517D87B59}"/>
              </a:ext>
            </a:extLst>
          </p:cNvPr>
          <p:cNvSpPr>
            <a:spLocks noGrp="1"/>
          </p:cNvSpPr>
          <p:nvPr>
            <p:ph type="body" sz="quarter" idx="13"/>
          </p:nvPr>
        </p:nvSpPr>
        <p:spPr>
          <a:xfrm>
            <a:off x="838200" y="3962400"/>
            <a:ext cx="7391400" cy="1981200"/>
          </a:xfrm>
        </p:spPr>
        <p:txBody>
          <a:bodyPr/>
          <a:lstStyle>
            <a:defPPr/>
          </a:lstStyle>
          <a:p>
            <a:pPr marL="342900" indent="-342900">
              <a:buFont typeface="Arial" pitchFamily="34" charset="0"/>
              <a:buChar char="•"/>
            </a:pPr>
            <a:r>
              <a:rPr lang="en-US" altLang="en-US"/>
              <a:t>Deadlock  </a:t>
            </a:r>
          </a:p>
          <a:p>
            <a:pPr marL="800100" lvl="1" indent="-342900">
              <a:buFont typeface="Arial" pitchFamily="34" charset="0"/>
              <a:buChar char="•"/>
            </a:pPr>
            <a:r>
              <a:rPr lang="en-US" altLang="en-US" sz="1800"/>
              <a:t>Two users hold a lock and require a lock on the resource that the other already has</a:t>
            </a:r>
          </a:p>
          <a:p>
            <a:pPr marL="800100" lvl="1" indent="-342900">
              <a:buFont typeface="Arial" pitchFamily="34" charset="0"/>
              <a:buChar char="•"/>
            </a:pPr>
            <a:r>
              <a:rPr lang="en-US" altLang="en-US" sz="1800"/>
              <a:t>To minimize occurrence, make sure all programs that lock records are in the same order whenever possible</a:t>
            </a:r>
          </a:p>
          <a:p>
            <a:endParaRPr lang="en-US" sz="1800"/>
          </a:p>
        </p:txBody>
      </p:sp>
      <p:sp>
        <p:nvSpPr>
          <p:cNvPr id="4" name="Date Placeholder 3">
            <a:extLst>
              <a:ext uri="{FF2B5EF4-FFF2-40B4-BE49-F238E27FC236}">
                <a16:creationId xmlns:a16="http://schemas.microsoft.com/office/drawing/2014/main" id="{BA5759A7-77DC-4500-A2D2-9434AEFD85C6}"/>
              </a:ext>
            </a:extLst>
          </p:cNvPr>
          <p:cNvSpPr>
            <a:spLocks noGrp="1"/>
          </p:cNvSpPr>
          <p:nvPr>
            <p:ph type="dt" sz="half" idx="10"/>
          </p:nvPr>
        </p:nvSpPr>
        <p:spPr/>
        <p:txBody>
          <a:bodyPr/>
          <a:lstStyle>
            <a:defPPr/>
          </a:lstStyle>
          <a:p>
            <a:pPr>
              <a:defRPr/>
            </a:pPr>
            <a:r>
              <a:rPr lang="en-US"/>
              <a:t>Murach's C++ Programming</a:t>
            </a:r>
          </a:p>
        </p:txBody>
      </p:sp>
      <p:sp>
        <p:nvSpPr>
          <p:cNvPr id="5" name="Footer Placeholder 4">
            <a:extLst>
              <a:ext uri="{FF2B5EF4-FFF2-40B4-BE49-F238E27FC236}">
                <a16:creationId xmlns:a16="http://schemas.microsoft.com/office/drawing/2014/main" id="{8D863A27-14D7-4940-AE32-0E20199E2DBF}"/>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E3CE0508-A7AD-44C4-A0A5-A272CC377B0D}"/>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184</a:t>
            </a:fld>
            <a:endParaRPr lang="en-US">
              <a:solidFill>
                <a:schemeClr val="bg1"/>
              </a:solidFill>
            </a:endParaRPr>
          </a:p>
        </p:txBody>
      </p:sp>
      <p:pic>
        <p:nvPicPr>
          <p:cNvPr id="7" name="Picture 6" descr="Image result for deadlock">
            <a:extLst>
              <a:ext uri="{FF2B5EF4-FFF2-40B4-BE49-F238E27FC236}">
                <a16:creationId xmlns:a16="http://schemas.microsoft.com/office/drawing/2014/main" id="{41586408-5CE1-4554-8BDA-FD6343B094B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0" y="1562100"/>
            <a:ext cx="3054324" cy="1752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Image result for deadlock">
            <a:extLst>
              <a:ext uri="{FF2B5EF4-FFF2-40B4-BE49-F238E27FC236}">
                <a16:creationId xmlns:a16="http://schemas.microsoft.com/office/drawing/2014/main" id="{2E70D36A-9C9B-48DA-BCE9-28E8657C7A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76800" y="1586547"/>
            <a:ext cx="2971800" cy="1646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736343"/>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9778C-F2C5-4870-AF9F-36085D72685F}"/>
              </a:ext>
            </a:extLst>
          </p:cNvPr>
          <p:cNvSpPr>
            <a:spLocks noGrp="1"/>
          </p:cNvSpPr>
          <p:nvPr>
            <p:ph type="title"/>
          </p:nvPr>
        </p:nvSpPr>
        <p:spPr>
          <a:xfrm>
            <a:off x="685800" y="483513"/>
            <a:ext cx="7315200" cy="430887"/>
          </a:xfrm>
        </p:spPr>
        <p:txBody>
          <a:bodyPr/>
          <a:lstStyle>
            <a:defPPr/>
          </a:lstStyle>
          <a:p>
            <a:r>
              <a:rPr lang="en-US" sz="2800"/>
              <a:t>Managing Deadlock</a:t>
            </a:r>
          </a:p>
        </p:txBody>
      </p:sp>
      <p:sp>
        <p:nvSpPr>
          <p:cNvPr id="3" name="Text Placeholder 2">
            <a:extLst>
              <a:ext uri="{FF2B5EF4-FFF2-40B4-BE49-F238E27FC236}">
                <a16:creationId xmlns:a16="http://schemas.microsoft.com/office/drawing/2014/main" id="{641F53D7-73A6-4866-AC3A-E7B517D87B59}"/>
              </a:ext>
            </a:extLst>
          </p:cNvPr>
          <p:cNvSpPr>
            <a:spLocks noGrp="1"/>
          </p:cNvSpPr>
          <p:nvPr>
            <p:ph type="body" sz="quarter" idx="13"/>
          </p:nvPr>
        </p:nvSpPr>
        <p:spPr>
          <a:xfrm>
            <a:off x="838200" y="1371600"/>
            <a:ext cx="7391400" cy="4572000"/>
          </a:xfrm>
        </p:spPr>
        <p:txBody>
          <a:bodyPr/>
          <a:lstStyle>
            <a:defPPr/>
          </a:lstStyle>
          <a:p>
            <a:pPr marL="342900" indent="-342900">
              <a:buFont typeface="Arial" pitchFamily="34" charset="0"/>
              <a:buChar char="•"/>
            </a:pPr>
            <a:r>
              <a:rPr lang="en-US" altLang="en-US"/>
              <a:t>DBMS detects and breaks any deadlock </a:t>
            </a:r>
          </a:p>
          <a:p>
            <a:pPr marL="742950" lvl="1" indent="-285750">
              <a:buFont typeface="Arial" pitchFamily="34" charset="0"/>
              <a:buChar char="•"/>
            </a:pPr>
            <a:r>
              <a:rPr lang="en-US" altLang="en-US" sz="2000"/>
              <a:t>DBMS chooses one user to be the victim</a:t>
            </a:r>
          </a:p>
          <a:p>
            <a:pPr marL="342900" indent="-342900">
              <a:buFont typeface="Arial" pitchFamily="34" charset="0"/>
              <a:buChar char="•"/>
            </a:pPr>
            <a:r>
              <a:rPr lang="en-US" altLang="en-US"/>
              <a:t>Common tasks of handling deadlock</a:t>
            </a:r>
          </a:p>
          <a:p>
            <a:pPr marL="800100" lvl="1" indent="-342900">
              <a:buFont typeface="Arial" pitchFamily="34" charset="0"/>
              <a:buChar char="•"/>
            </a:pPr>
            <a:r>
              <a:rPr lang="en-US" altLang="en-US" sz="2000"/>
              <a:t>Ignoring deadlock </a:t>
            </a:r>
          </a:p>
          <a:p>
            <a:pPr marL="800100" lvl="1" indent="-342900">
              <a:buFont typeface="Arial" pitchFamily="34" charset="0"/>
              <a:buChar char="•"/>
            </a:pPr>
            <a:r>
              <a:rPr lang="en-US" altLang="en-US" sz="2000"/>
              <a:t>Deadlock detection and resolution</a:t>
            </a:r>
          </a:p>
          <a:p>
            <a:pPr marL="800100" lvl="1" indent="-342900">
              <a:buFont typeface="Arial" pitchFamily="34" charset="0"/>
              <a:buChar char="•"/>
            </a:pPr>
            <a:r>
              <a:rPr lang="en-US" altLang="en-US" sz="2000"/>
              <a:t>Deadlock avoidance </a:t>
            </a:r>
          </a:p>
          <a:p>
            <a:pPr marL="1257300" lvl="2" indent="-342900">
              <a:buFont typeface="Arial" pitchFamily="34" charset="0"/>
              <a:buChar char="•"/>
            </a:pPr>
            <a:r>
              <a:rPr lang="en-US" altLang="en-US" sz="1800"/>
              <a:t>The system dynamically considers every request and decides whether it is safe to grant it at this point</a:t>
            </a:r>
          </a:p>
          <a:p>
            <a:pPr marL="800100" lvl="1" indent="-342900">
              <a:buFont typeface="Arial" pitchFamily="34" charset="0"/>
              <a:buChar char="•"/>
            </a:pPr>
            <a:r>
              <a:rPr lang="en-US" altLang="en-US" sz="2000"/>
              <a:t>Deadlock prevention</a:t>
            </a:r>
          </a:p>
          <a:p>
            <a:pPr marL="1257300" lvl="2" indent="-342900">
              <a:buFont typeface="Arial" pitchFamily="34" charset="0"/>
              <a:buChar char="•"/>
            </a:pPr>
            <a:r>
              <a:rPr lang="en-US" altLang="en-US" sz="1600"/>
              <a:t>most conservative approach </a:t>
            </a:r>
          </a:p>
          <a:p>
            <a:pPr marL="1257300" lvl="2" indent="-342900">
              <a:buFont typeface="Arial" pitchFamily="34" charset="0"/>
              <a:buChar char="•"/>
            </a:pPr>
            <a:r>
              <a:rPr lang="en-US" altLang="en-US" sz="1600"/>
              <a:t>almost impossible to implement in concurrent/distributed systems</a:t>
            </a:r>
          </a:p>
          <a:p>
            <a:pPr marL="1257300" lvl="2" indent="-342900">
              <a:buFont typeface="Arial" pitchFamily="34" charset="0"/>
              <a:buChar char="•"/>
            </a:pPr>
            <a:endParaRPr lang="en-US" altLang="en-US" sz="1600"/>
          </a:p>
        </p:txBody>
      </p:sp>
      <p:sp>
        <p:nvSpPr>
          <p:cNvPr id="4" name="Date Placeholder 3">
            <a:extLst>
              <a:ext uri="{FF2B5EF4-FFF2-40B4-BE49-F238E27FC236}">
                <a16:creationId xmlns:a16="http://schemas.microsoft.com/office/drawing/2014/main" id="{BA5759A7-77DC-4500-A2D2-9434AEFD85C6}"/>
              </a:ext>
            </a:extLst>
          </p:cNvPr>
          <p:cNvSpPr>
            <a:spLocks noGrp="1"/>
          </p:cNvSpPr>
          <p:nvPr>
            <p:ph type="dt" sz="half" idx="10"/>
          </p:nvPr>
        </p:nvSpPr>
        <p:spPr/>
        <p:txBody>
          <a:bodyPr/>
          <a:lstStyle>
            <a:defPPr/>
          </a:lstStyle>
          <a:p>
            <a:pPr>
              <a:defRPr/>
            </a:pPr>
            <a:r>
              <a:rPr lang="en-US"/>
              <a:t>Murach's C++ Programming</a:t>
            </a:r>
          </a:p>
        </p:txBody>
      </p:sp>
      <p:sp>
        <p:nvSpPr>
          <p:cNvPr id="5" name="Footer Placeholder 4">
            <a:extLst>
              <a:ext uri="{FF2B5EF4-FFF2-40B4-BE49-F238E27FC236}">
                <a16:creationId xmlns:a16="http://schemas.microsoft.com/office/drawing/2014/main" id="{8D863A27-14D7-4940-AE32-0E20199E2DBF}"/>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E3CE0508-A7AD-44C4-A0A5-A272CC377B0D}"/>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185</a:t>
            </a:fld>
            <a:endParaRPr lang="en-US">
              <a:solidFill>
                <a:schemeClr val="bg1"/>
              </a:solidFill>
            </a:endParaRPr>
          </a:p>
        </p:txBody>
      </p:sp>
    </p:spTree>
    <p:extLst>
      <p:ext uri="{BB962C8B-B14F-4D97-AF65-F5344CB8AC3E}">
        <p14:creationId xmlns:p14="http://schemas.microsoft.com/office/powerpoint/2010/main" val="139544684"/>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9778C-F2C5-4870-AF9F-36085D72685F}"/>
              </a:ext>
            </a:extLst>
          </p:cNvPr>
          <p:cNvSpPr>
            <a:spLocks noGrp="1"/>
          </p:cNvSpPr>
          <p:nvPr>
            <p:ph type="title"/>
          </p:nvPr>
        </p:nvSpPr>
        <p:spPr>
          <a:xfrm>
            <a:off x="685800" y="483513"/>
            <a:ext cx="7315200" cy="430887"/>
          </a:xfrm>
        </p:spPr>
        <p:txBody>
          <a:bodyPr/>
          <a:lstStyle>
            <a:defPPr/>
          </a:lstStyle>
          <a:p>
            <a:r>
              <a:rPr lang="en-US" sz="2800"/>
              <a:t>Deadlock Prevention</a:t>
            </a:r>
          </a:p>
        </p:txBody>
      </p:sp>
      <p:sp>
        <p:nvSpPr>
          <p:cNvPr id="3" name="Text Placeholder 2">
            <a:extLst>
              <a:ext uri="{FF2B5EF4-FFF2-40B4-BE49-F238E27FC236}">
                <a16:creationId xmlns:a16="http://schemas.microsoft.com/office/drawing/2014/main" id="{641F53D7-73A6-4866-AC3A-E7B517D87B59}"/>
              </a:ext>
            </a:extLst>
          </p:cNvPr>
          <p:cNvSpPr>
            <a:spLocks noGrp="1"/>
          </p:cNvSpPr>
          <p:nvPr>
            <p:ph type="body" sz="quarter" idx="13"/>
          </p:nvPr>
        </p:nvSpPr>
        <p:spPr>
          <a:xfrm>
            <a:off x="838200" y="1371600"/>
            <a:ext cx="7391400" cy="4572000"/>
          </a:xfrm>
        </p:spPr>
        <p:txBody>
          <a:bodyPr/>
          <a:lstStyle>
            <a:defPPr/>
          </a:lstStyle>
          <a:p>
            <a:pPr marL="342900" indent="-342900">
              <a:buFont typeface="Arial" pitchFamily="34" charset="0"/>
              <a:buChar char="•"/>
            </a:pPr>
            <a:r>
              <a:rPr lang="en-US" altLang="en-US"/>
              <a:t>Does not allow any actions that may cause any one of the following four conditions that may lead to a deadlock</a:t>
            </a:r>
          </a:p>
          <a:p>
            <a:pPr marL="800100" lvl="1" indent="-342900">
              <a:buFont typeface="Arial" pitchFamily="34" charset="0"/>
              <a:buChar char="•"/>
            </a:pPr>
            <a:r>
              <a:rPr lang="en-US" altLang="en-US" sz="2000"/>
              <a:t>Mutual exclusion: only one process at a time can use a resource</a:t>
            </a:r>
          </a:p>
          <a:p>
            <a:pPr marL="800100" lvl="1" indent="-342900">
              <a:buFont typeface="Arial" pitchFamily="34" charset="0"/>
              <a:buChar char="•"/>
            </a:pPr>
            <a:r>
              <a:rPr lang="en-US" altLang="en-US" sz="2000"/>
              <a:t>Hold and wait: a process holding at least one resource is waiting to acquire additional resources held by other processes</a:t>
            </a:r>
          </a:p>
          <a:p>
            <a:pPr marL="800100" lvl="1" indent="-342900">
              <a:buFont typeface="Arial" pitchFamily="34" charset="0"/>
              <a:buChar char="•"/>
            </a:pPr>
            <a:r>
              <a:rPr lang="en-US" altLang="en-US" sz="2000"/>
              <a:t>Preemption: a resource can be released only voluntarily by the process holding it, after that process has completed its task</a:t>
            </a:r>
          </a:p>
          <a:p>
            <a:pPr marL="800100" lvl="1" indent="-342900">
              <a:buFont typeface="Arial" pitchFamily="34" charset="0"/>
              <a:buChar char="•"/>
            </a:pPr>
            <a:r>
              <a:rPr lang="en-US" altLang="en-US" sz="2000"/>
              <a:t>Circular wait</a:t>
            </a:r>
          </a:p>
        </p:txBody>
      </p:sp>
      <p:sp>
        <p:nvSpPr>
          <p:cNvPr id="4" name="Date Placeholder 3">
            <a:extLst>
              <a:ext uri="{FF2B5EF4-FFF2-40B4-BE49-F238E27FC236}">
                <a16:creationId xmlns:a16="http://schemas.microsoft.com/office/drawing/2014/main" id="{BA5759A7-77DC-4500-A2D2-9434AEFD85C6}"/>
              </a:ext>
            </a:extLst>
          </p:cNvPr>
          <p:cNvSpPr>
            <a:spLocks noGrp="1"/>
          </p:cNvSpPr>
          <p:nvPr>
            <p:ph type="dt" sz="half" idx="10"/>
          </p:nvPr>
        </p:nvSpPr>
        <p:spPr/>
        <p:txBody>
          <a:bodyPr/>
          <a:lstStyle>
            <a:defPPr/>
          </a:lstStyle>
          <a:p>
            <a:pPr>
              <a:defRPr/>
            </a:pPr>
            <a:r>
              <a:rPr lang="en-US"/>
              <a:t>Murach's C++ Programming</a:t>
            </a:r>
          </a:p>
        </p:txBody>
      </p:sp>
      <p:sp>
        <p:nvSpPr>
          <p:cNvPr id="5" name="Footer Placeholder 4">
            <a:extLst>
              <a:ext uri="{FF2B5EF4-FFF2-40B4-BE49-F238E27FC236}">
                <a16:creationId xmlns:a16="http://schemas.microsoft.com/office/drawing/2014/main" id="{8D863A27-14D7-4940-AE32-0E20199E2DBF}"/>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E3CE0508-A7AD-44C4-A0A5-A272CC377B0D}"/>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186</a:t>
            </a:fld>
            <a:endParaRPr lang="en-US">
              <a:solidFill>
                <a:schemeClr val="bg1"/>
              </a:solidFill>
            </a:endParaRPr>
          </a:p>
        </p:txBody>
      </p:sp>
    </p:spTree>
    <p:extLst>
      <p:ext uri="{BB962C8B-B14F-4D97-AF65-F5344CB8AC3E}">
        <p14:creationId xmlns:p14="http://schemas.microsoft.com/office/powerpoint/2010/main" val="1794948100"/>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FE223-B681-461C-9ACD-5F0C2FBFE662}"/>
              </a:ext>
            </a:extLst>
          </p:cNvPr>
          <p:cNvSpPr>
            <a:spLocks noGrp="1"/>
          </p:cNvSpPr>
          <p:nvPr>
            <p:ph type="title"/>
          </p:nvPr>
        </p:nvSpPr>
        <p:spPr>
          <a:xfrm>
            <a:off x="533400" y="412051"/>
            <a:ext cx="7315200" cy="430887"/>
          </a:xfrm>
        </p:spPr>
        <p:txBody>
          <a:bodyPr/>
          <a:lstStyle>
            <a:defPPr/>
          </a:lstStyle>
          <a:p>
            <a:pPr marL="0" marR="0">
              <a:spcBef>
                <a:spcPct val="0"/>
              </a:spcBef>
              <a:spcAft>
                <a:spcPts val="600"/>
              </a:spcAft>
              <a:tabLst>
                <a:tab pos="1371600" algn="l"/>
              </a:tabLst>
            </a:pPr>
            <a:r>
              <a:rPr lang="en-US" sz="2800">
                <a:latin typeface="Arial" pitchFamily="34" charset="0"/>
                <a:ea typeface="Times New Roman" panose="02020603050405020304" pitchFamily="18" charset="0"/>
                <a:cs typeface="Times New Roman" panose="02020603050405020304" pitchFamily="18" charset="0"/>
              </a:rPr>
              <a:t>How to reduce deadlocks in general</a:t>
            </a:r>
            <a:endParaRPr lang="en-US" sz="2800"/>
          </a:p>
        </p:txBody>
      </p:sp>
      <p:sp>
        <p:nvSpPr>
          <p:cNvPr id="3" name="Text Placeholder 2">
            <a:extLst>
              <a:ext uri="{FF2B5EF4-FFF2-40B4-BE49-F238E27FC236}">
                <a16:creationId xmlns:a16="http://schemas.microsoft.com/office/drawing/2014/main" id="{EB4E9B7E-1D28-4DAD-930D-D0D646385AE9}"/>
              </a:ext>
            </a:extLst>
          </p:cNvPr>
          <p:cNvSpPr>
            <a:spLocks noGrp="1"/>
          </p:cNvSpPr>
          <p:nvPr>
            <p:ph type="body" sz="quarter" idx="13"/>
          </p:nvPr>
        </p:nvSpPr>
        <p:spPr>
          <a:xfrm>
            <a:off x="381000" y="845295"/>
            <a:ext cx="8382000" cy="4038923"/>
          </a:xfrm>
        </p:spPr>
        <p:txBody>
          <a:bodyPr/>
          <a:lstStyle>
            <a:defPPr/>
          </a:lstStyle>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Don’t allow transactions to remain open for very long.</a:t>
            </a:r>
          </a:p>
          <a:p>
            <a:pPr marL="800100" marR="274320" lvl="1" indent="-342900">
              <a:spcBef>
                <a:spcPct val="0"/>
              </a:spcBef>
              <a:spcAft>
                <a:spcPts val="600"/>
              </a:spcAft>
              <a:buFont typeface="Symbol" panose="05050102010706020507" pitchFamily="18" charset="2"/>
              <a:buChar char=""/>
            </a:pPr>
            <a:r>
              <a:rPr lang="en-US" sz="1800" spc="-10">
                <a:latin typeface="Times New Roman" pitchFamily="18" charset="0"/>
                <a:ea typeface="Times New Roman" panose="02020603050405020304" pitchFamily="18" charset="0"/>
              </a:rPr>
              <a:t>Keep transactions short. </a:t>
            </a:r>
          </a:p>
          <a:p>
            <a:pPr marL="800100" marR="274320" lvl="1" indent="-342900">
              <a:spcBef>
                <a:spcPct val="0"/>
              </a:spcBef>
              <a:spcAft>
                <a:spcPts val="600"/>
              </a:spcAft>
              <a:buFont typeface="Symbol" panose="05050102010706020507" pitchFamily="18" charset="2"/>
              <a:buChar char=""/>
            </a:pPr>
            <a:r>
              <a:rPr lang="en-US" sz="1800" spc="-10">
                <a:latin typeface="Times New Roman" pitchFamily="18" charset="0"/>
                <a:ea typeface="Times New Roman" panose="02020603050405020304" pitchFamily="18" charset="0"/>
              </a:rPr>
              <a:t>Keep SELECT statements outside of the transaction except when absolutely necessary.</a:t>
            </a:r>
          </a:p>
          <a:p>
            <a:pPr marL="800100" marR="274320" lvl="1" indent="-342900">
              <a:spcBef>
                <a:spcPct val="0"/>
              </a:spcBef>
              <a:spcAft>
                <a:spcPts val="600"/>
              </a:spcAft>
              <a:buFont typeface="Symbol" panose="05050102010706020507" pitchFamily="18" charset="2"/>
              <a:buChar char=""/>
            </a:pPr>
            <a:r>
              <a:rPr lang="en-US" sz="1800" spc="-10">
                <a:latin typeface="Times New Roman" pitchFamily="18" charset="0"/>
                <a:ea typeface="Times New Roman" panose="02020603050405020304" pitchFamily="18" charset="0"/>
              </a:rPr>
              <a:t>Never code requests for user input during a transaction.</a:t>
            </a:r>
            <a:endParaRPr lang="en-US" spc="-10">
              <a:latin typeface="Times New Roman" pitchFamily="18" charset="0"/>
              <a:ea typeface="Times New Roman" panose="02020603050405020304" pitchFamily="18" charset="0"/>
            </a:endParaRP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Don’t use a transaction isolation level higher than necessary.</a:t>
            </a:r>
          </a:p>
          <a:p>
            <a:pPr marL="800100" marR="274320" lvl="1" indent="-342900">
              <a:spcBef>
                <a:spcPct val="0"/>
              </a:spcBef>
              <a:spcAft>
                <a:spcPts val="600"/>
              </a:spcAft>
              <a:buFont typeface="Symbol" panose="05050102010706020507" pitchFamily="18" charset="2"/>
              <a:buChar char=""/>
            </a:pPr>
            <a:r>
              <a:rPr lang="en-US" sz="1800" spc="-10">
                <a:latin typeface="Times New Roman" pitchFamily="18" charset="0"/>
                <a:ea typeface="Times New Roman" panose="02020603050405020304" pitchFamily="18" charset="0"/>
              </a:rPr>
              <a:t>The default level of REPEATABLE READ is usually acceptable, but you should consider changing to READ COMMITTED if deadlocks become a problem.</a:t>
            </a:r>
          </a:p>
          <a:p>
            <a:pPr marL="800100" marR="274320" lvl="1" indent="-342900">
              <a:spcBef>
                <a:spcPct val="0"/>
              </a:spcBef>
              <a:spcAft>
                <a:spcPts val="600"/>
              </a:spcAft>
              <a:buFont typeface="Symbol" panose="05050102010706020507" pitchFamily="18" charset="2"/>
              <a:buChar char=""/>
            </a:pPr>
            <a:r>
              <a:rPr lang="en-US" sz="1800" spc="-10">
                <a:latin typeface="Times New Roman" pitchFamily="18" charset="0"/>
                <a:ea typeface="Times New Roman" panose="02020603050405020304" pitchFamily="18" charset="0"/>
              </a:rPr>
              <a:t>Reserve the use of the SERIALIZABLE level for short transactions that make changes to data where integrity is vital.</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Make large changes when you can be assured of nearly exclusive access.</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Consider locking when coding your transactions.</a:t>
            </a:r>
          </a:p>
        </p:txBody>
      </p:sp>
      <p:sp>
        <p:nvSpPr>
          <p:cNvPr id="5" name="Footer Placeholder 4">
            <a:extLst>
              <a:ext uri="{FF2B5EF4-FFF2-40B4-BE49-F238E27FC236}">
                <a16:creationId xmlns:a16="http://schemas.microsoft.com/office/drawing/2014/main" id="{08183F5A-CD45-4264-8538-A181231BE4D0}"/>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F9DA5C4D-F743-4D7A-8E46-76E1D38D7374}"/>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187</a:t>
            </a:fld>
            <a:endParaRPr lang="en-US">
              <a:solidFill>
                <a:schemeClr val="bg1"/>
              </a:solidFill>
            </a:endParaRPr>
          </a:p>
        </p:txBody>
      </p:sp>
      <p:pic>
        <p:nvPicPr>
          <p:cNvPr id="8" name="Picture 7">
            <a:extLst>
              <a:ext uri="{FF2B5EF4-FFF2-40B4-BE49-F238E27FC236}">
                <a16:creationId xmlns:a16="http://schemas.microsoft.com/office/drawing/2014/main" id="{00A3B816-9463-4649-914A-3BB28ACCC823}"/>
              </a:ext>
            </a:extLst>
          </p:cNvPr>
          <p:cNvPicPr>
            <a:picLocks noChangeAspect="1"/>
          </p:cNvPicPr>
          <p:nvPr/>
        </p:nvPicPr>
        <p:blipFill>
          <a:blip r:embed="rId2"/>
          <a:stretch>
            <a:fillRect/>
          </a:stretch>
        </p:blipFill>
        <p:spPr>
          <a:xfrm>
            <a:off x="1746046" y="5327145"/>
            <a:ext cx="5651908" cy="1371120"/>
          </a:xfrm>
          <a:prstGeom prst="rect">
            <a:avLst/>
          </a:prstGeom>
        </p:spPr>
      </p:pic>
    </p:spTree>
    <p:extLst>
      <p:ext uri="{BB962C8B-B14F-4D97-AF65-F5344CB8AC3E}">
        <p14:creationId xmlns:p14="http://schemas.microsoft.com/office/powerpoint/2010/main" val="3473816731"/>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E6753-0F71-4D9D-A66F-43292D894140}"/>
              </a:ext>
            </a:extLst>
          </p:cNvPr>
          <p:cNvSpPr>
            <a:spLocks noGrp="1"/>
          </p:cNvSpPr>
          <p:nvPr>
            <p:ph type="title"/>
          </p:nvPr>
        </p:nvSpPr>
        <p:spPr>
          <a:xfrm>
            <a:off x="914400" y="440323"/>
            <a:ext cx="7315200" cy="738664"/>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UPDATE statements that illustrate deadlocking</a:t>
            </a:r>
            <a:br>
              <a:rPr lang="en-US">
                <a:latin typeface="Arial" pitchFamily="34" charset="0"/>
                <a:ea typeface="Times New Roman" panose="02020603050405020304" pitchFamily="18" charset="0"/>
                <a:cs typeface="Times New Roman" panose="02020603050405020304" pitchFamily="18" charset="0"/>
              </a:rPr>
            </a:br>
            <a:endParaRPr lang="en-US"/>
          </a:p>
        </p:txBody>
      </p:sp>
      <p:sp>
        <p:nvSpPr>
          <p:cNvPr id="3" name="Text Placeholder 2">
            <a:extLst>
              <a:ext uri="{FF2B5EF4-FFF2-40B4-BE49-F238E27FC236}">
                <a16:creationId xmlns:a16="http://schemas.microsoft.com/office/drawing/2014/main" id="{47B9D912-5202-4171-A336-FB12C23CE7FD}"/>
              </a:ext>
            </a:extLst>
          </p:cNvPr>
          <p:cNvSpPr>
            <a:spLocks noGrp="1"/>
          </p:cNvSpPr>
          <p:nvPr>
            <p:ph type="body" sz="quarter" idx="13"/>
          </p:nvPr>
        </p:nvSpPr>
        <p:spPr/>
        <p:txBody>
          <a:bodyPr/>
          <a:lstStyle>
            <a:defPPr/>
          </a:lstStyle>
          <a:p>
            <a:pPr marL="347345" marR="0">
              <a:spcBef>
                <a:spcPts val="900"/>
              </a:spcBef>
              <a:spcAft>
                <a:spcPts val="600"/>
              </a:spcAft>
              <a:tabLst>
                <a:tab pos="1371600" algn="l"/>
                <a:tab pos="2743200" algn="l"/>
              </a:tabLst>
            </a:pPr>
            <a:r>
              <a:rPr lang="en-US" b="1" spc="-10">
                <a:solidFill>
                  <a:srgbClr val="000099"/>
                </a:solidFill>
                <a:latin typeface="Arial" pitchFamily="34" charset="0"/>
                <a:ea typeface="Times New Roman" panose="02020603050405020304" pitchFamily="18" charset="0"/>
                <a:cs typeface="Times New Roman" panose="02020603050405020304" pitchFamily="18" charset="0"/>
              </a:rPr>
              <a:t>Transaction A</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START TRANSACTION;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UPDATE savings SET balance = balance - transfer_amount;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UPDATE checking SET balance = balance + transfer_amount;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COMMIT;</a:t>
            </a:r>
          </a:p>
          <a:p>
            <a:pPr marL="347345" marR="0">
              <a:spcBef>
                <a:spcPts val="900"/>
              </a:spcBef>
              <a:spcAft>
                <a:spcPts val="600"/>
              </a:spcAft>
              <a:tabLst>
                <a:tab pos="1371600" algn="l"/>
                <a:tab pos="2743200" algn="l"/>
              </a:tabLst>
            </a:pPr>
            <a:r>
              <a:rPr lang="en-US" b="1" spc="-10">
                <a:solidFill>
                  <a:srgbClr val="000099"/>
                </a:solidFill>
                <a:latin typeface="Arial" pitchFamily="34" charset="0"/>
                <a:ea typeface="Times New Roman" panose="02020603050405020304" pitchFamily="18" charset="0"/>
                <a:cs typeface="Times New Roman" panose="02020603050405020304" pitchFamily="18" charset="0"/>
              </a:rPr>
              <a:t>Transaction B (possible deadlock)</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START TRANSACTION;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UPDATE checking SET balance = balance - transfer_amount;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UPDATE savings SET balance = balance + transfer_amount;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COMMIT;</a:t>
            </a:r>
          </a:p>
          <a:p>
            <a:pPr marL="347345" marR="0">
              <a:spcBef>
                <a:spcPts val="900"/>
              </a:spcBef>
              <a:spcAft>
                <a:spcPts val="600"/>
              </a:spcAft>
              <a:tabLst>
                <a:tab pos="1371600" algn="l"/>
                <a:tab pos="2743200" algn="l"/>
              </a:tabLst>
            </a:pPr>
            <a:r>
              <a:rPr lang="en-US" b="1" spc="-10">
                <a:solidFill>
                  <a:srgbClr val="000099"/>
                </a:solidFill>
                <a:latin typeface="Arial" pitchFamily="34" charset="0"/>
                <a:ea typeface="Times New Roman" panose="02020603050405020304" pitchFamily="18" charset="0"/>
                <a:cs typeface="Times New Roman" panose="02020603050405020304" pitchFamily="18" charset="0"/>
              </a:rPr>
              <a:t>Transaction B (prevents deadlocks)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START TRANSACTION;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UPDATE savings SET balance = balance + transfer_amount;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UPDATE checking SET balance = balance - transfer_amount;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COMMIT;</a:t>
            </a:r>
          </a:p>
          <a:p>
            <a:endParaRPr lang="en-US"/>
          </a:p>
        </p:txBody>
      </p:sp>
      <p:sp>
        <p:nvSpPr>
          <p:cNvPr id="5" name="Footer Placeholder 4">
            <a:extLst>
              <a:ext uri="{FF2B5EF4-FFF2-40B4-BE49-F238E27FC236}">
                <a16:creationId xmlns:a16="http://schemas.microsoft.com/office/drawing/2014/main" id="{F804BE41-793E-45C7-96B7-9465187BF1B3}"/>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4DBA3205-42BC-4D8E-8BEF-8988ECC4E90A}"/>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C14, Slide </a:t>
            </a:r>
            <a:fld id="{BF5C1183-B085-4070-A402-C03A3F977D3D}" type="slidenum">
              <a:rPr lang="en-US" smtClean="0">
                <a:solidFill>
                  <a:schemeClr val="bg1"/>
                </a:solidFill>
              </a:rPr>
              <a:pPr>
                <a:defRPr/>
              </a:pPr>
              <a:t>188</a:t>
            </a:fld>
            <a:endParaRPr lang="en-US">
              <a:solidFill>
                <a:schemeClr val="bg1"/>
              </a:solidFill>
            </a:endParaRPr>
          </a:p>
        </p:txBody>
      </p:sp>
    </p:spTree>
    <p:extLst>
      <p:ext uri="{BB962C8B-B14F-4D97-AF65-F5344CB8AC3E}">
        <p14:creationId xmlns:p14="http://schemas.microsoft.com/office/powerpoint/2010/main" val="28748384"/>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3" name="Footer Placeholder 2"/>
          <p:cNvSpPr>
            <a:spLocks noGrp="1"/>
          </p:cNvSpPr>
          <p:nvPr>
            <p:ph type="ftr" sz="quarter" idx="11"/>
          </p:nvPr>
        </p:nvSpPr>
        <p:spPr/>
        <p:txBody>
          <a:bodyPr/>
          <a:lstStyle>
            <a:defPPr/>
          </a:lstStyle>
          <a:p>
            <a:pPr>
              <a:defRPr/>
            </a:pPr>
            <a:r>
              <a:rPr lang="en-US"/>
              <a:t>© 2019, Mike Murach &amp; Associates, Inc.</a:t>
            </a:r>
          </a:p>
        </p:txBody>
      </p:sp>
      <p:sp>
        <p:nvSpPr>
          <p:cNvPr id="4" name="Slide Number Placeholder 3"/>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189</a:t>
            </a:fld>
            <a:endParaRPr lang="en-US">
              <a:solidFill>
                <a:schemeClr val="bg1"/>
              </a:solidFill>
            </a:endParaRPr>
          </a:p>
        </p:txBody>
      </p:sp>
      <p:sp>
        <p:nvSpPr>
          <p:cNvPr id="5" name="Title 4"/>
          <p:cNvSpPr>
            <a:spLocks noGrp="1"/>
          </p:cNvSpPr>
          <p:nvPr>
            <p:ph type="title"/>
          </p:nvPr>
        </p:nvSpPr>
        <p:spPr>
          <a:xfrm>
            <a:off x="685800" y="1143000"/>
            <a:ext cx="7772400" cy="553998"/>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Chapter 15</a:t>
            </a:r>
            <a:endParaRPr lang="en-US"/>
          </a:p>
        </p:txBody>
      </p:sp>
      <p:sp>
        <p:nvSpPr>
          <p:cNvPr id="6" name="Text Placeholder 5"/>
          <p:cNvSpPr>
            <a:spLocks noGrp="1"/>
          </p:cNvSpPr>
          <p:nvPr>
            <p:ph type="body" sz="quarter" idx="13"/>
          </p:nvPr>
        </p:nvSpPr>
        <p:spPr>
          <a:xfrm>
            <a:off x="1828800" y="2209800"/>
            <a:ext cx="5638800" cy="2971800"/>
          </a:xfrm>
        </p:spPr>
        <p:txBody>
          <a:bodyPr/>
          <a:lstStyle>
            <a:defPPr/>
          </a:lstStyle>
          <a:p>
            <a:pPr>
              <a:spcBef>
                <a:spcPts val="2400"/>
              </a:spcBef>
              <a:spcAft>
                <a:spcPts val="600"/>
              </a:spcAft>
              <a:tabLst>
                <a:tab pos="1371600" algn="l"/>
              </a:tabLst>
            </a:pPr>
            <a:r>
              <a:rPr lang="en-US">
                <a:solidFill>
                  <a:srgbClr val="000000"/>
                </a:solidFill>
                <a:latin typeface="Arial" pitchFamily="34" charset="0"/>
                <a:ea typeface="Times New Roman" panose="02020603050405020304" pitchFamily="18" charset="0"/>
                <a:cs typeface="Times New Roman" panose="02020603050405020304" pitchFamily="18" charset="0"/>
              </a:rPr>
              <a:t>How to create</a:t>
            </a:r>
            <a:br>
              <a:rPr lang="en-US">
                <a:solidFill>
                  <a:srgbClr val="000000"/>
                </a:solidFill>
                <a:latin typeface="Arial" pitchFamily="34" charset="0"/>
                <a:ea typeface="Times New Roman" panose="02020603050405020304" pitchFamily="18" charset="0"/>
                <a:cs typeface="Times New Roman" panose="02020603050405020304" pitchFamily="18" charset="0"/>
              </a:rPr>
            </a:br>
            <a:r>
              <a:rPr lang="en-US">
                <a:solidFill>
                  <a:srgbClr val="000000"/>
                </a:solidFill>
                <a:latin typeface="Arial" pitchFamily="34" charset="0"/>
                <a:ea typeface="Times New Roman" panose="02020603050405020304" pitchFamily="18" charset="0"/>
                <a:cs typeface="Times New Roman" panose="02020603050405020304" pitchFamily="18" charset="0"/>
              </a:rPr>
              <a:t>stored procedures</a:t>
            </a:r>
            <a:br>
              <a:rPr lang="en-US">
                <a:solidFill>
                  <a:srgbClr val="000000"/>
                </a:solidFill>
                <a:latin typeface="Arial" pitchFamily="34" charset="0"/>
                <a:ea typeface="Times New Roman" panose="02020603050405020304" pitchFamily="18" charset="0"/>
                <a:cs typeface="Times New Roman" panose="02020603050405020304" pitchFamily="18" charset="0"/>
              </a:rPr>
            </a:br>
            <a:r>
              <a:rPr lang="en-US">
                <a:solidFill>
                  <a:srgbClr val="000000"/>
                </a:solidFill>
                <a:latin typeface="Arial" pitchFamily="34" charset="0"/>
                <a:ea typeface="Times New Roman" panose="02020603050405020304" pitchFamily="18" charset="0"/>
                <a:cs typeface="Times New Roman" panose="02020603050405020304" pitchFamily="18" charset="0"/>
              </a:rPr>
              <a:t>and functions</a:t>
            </a:r>
          </a:p>
        </p:txBody>
      </p:sp>
    </p:spTree>
    <p:extLst>
      <p:ext uri="{BB962C8B-B14F-4D97-AF65-F5344CB8AC3E}">
        <p14:creationId xmlns:p14="http://schemas.microsoft.com/office/powerpoint/2010/main" val="6822649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C05E-490D-4DE3-89AB-F58918F01038}"/>
              </a:ext>
            </a:extLst>
          </p:cNvPr>
          <p:cNvSpPr>
            <a:spLocks noGrp="1"/>
          </p:cNvSpPr>
          <p:nvPr>
            <p:ph type="title"/>
          </p:nvPr>
        </p:nvSpPr>
        <p:spPr/>
        <p:txBody>
          <a:bodyPr/>
          <a:lstStyle>
            <a:defPPr/>
          </a:lstStyle>
          <a:p>
            <a:r>
              <a:rPr lang="en-US"/>
              <a:t>Example: one-to-one</a:t>
            </a:r>
          </a:p>
        </p:txBody>
      </p:sp>
      <p:sp>
        <p:nvSpPr>
          <p:cNvPr id="4" name="Date Placeholder 3">
            <a:extLst>
              <a:ext uri="{FF2B5EF4-FFF2-40B4-BE49-F238E27FC236}">
                <a16:creationId xmlns:a16="http://schemas.microsoft.com/office/drawing/2014/main" id="{1A38D39B-AD75-4D4E-A912-CB6E7239886F}"/>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36D32707-8F18-4614-8D80-91A19B09FA47}"/>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BEBD6530-19AB-414B-8C70-FC5694609A88}"/>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19</a:t>
            </a:fld>
            <a:endParaRPr lang="en-US">
              <a:solidFill>
                <a:schemeClr val="bg1"/>
              </a:solidFill>
            </a:endParaRPr>
          </a:p>
        </p:txBody>
      </p:sp>
      <p:sp>
        <p:nvSpPr>
          <p:cNvPr id="7" name="Rectangle 3">
            <a:extLst>
              <a:ext uri="{FF2B5EF4-FFF2-40B4-BE49-F238E27FC236}">
                <a16:creationId xmlns:a16="http://schemas.microsoft.com/office/drawing/2014/main" id="{8024A2AB-88E2-4ED6-A0E0-812611B5B18D}"/>
              </a:ext>
            </a:extLst>
          </p:cNvPr>
          <p:cNvSpPr txBox="1">
            <a:spLocks noChangeArrowheads="1"/>
          </p:cNvSpPr>
          <p:nvPr/>
        </p:nvSpPr>
        <p:spPr>
          <a:xfrm>
            <a:off x="557684" y="1295400"/>
            <a:ext cx="4471516" cy="2362200"/>
          </a:xfrm>
          <a:prstGeom prst="rect">
            <a:avLst/>
          </a:prstGeom>
        </p:spPr>
        <p:txBody>
          <a:bodyPr>
            <a:normAutofit/>
          </a:bodyPr>
          <a:lstStyle>
            <a:defPPr>
              <a:defRPr lang="en-US"/>
            </a:defPPr>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6pPr>
            <a:lvl7pPr marL="29718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7pPr>
            <a:lvl8pPr marL="34290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8pPr>
            <a:lvl9pPr marL="38862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9pPr>
          </a:lstStyle>
          <a:p>
            <a:r>
              <a:rPr lang="en-US" altLang="en-US" sz="2000" kern="0"/>
              <a:t>Each client has a single consultant and each consultant represents a single client</a:t>
            </a:r>
          </a:p>
          <a:p>
            <a:r>
              <a:rPr lang="en-US" altLang="en-US" sz="2000" kern="0">
                <a:solidFill>
                  <a:prstClr val="black"/>
                </a:solidFill>
              </a:rPr>
              <a:t>Include the primary key of each table as a foreign key in the other table</a:t>
            </a:r>
          </a:p>
        </p:txBody>
      </p:sp>
      <p:sp>
        <p:nvSpPr>
          <p:cNvPr id="9" name="Rectangle 8">
            <a:extLst>
              <a:ext uri="{FF2B5EF4-FFF2-40B4-BE49-F238E27FC236}">
                <a16:creationId xmlns:a16="http://schemas.microsoft.com/office/drawing/2014/main" id="{45FE90AA-17C6-4277-B25F-D45BBD32B97C}"/>
              </a:ext>
            </a:extLst>
          </p:cNvPr>
          <p:cNvSpPr/>
          <p:nvPr/>
        </p:nvSpPr>
        <p:spPr>
          <a:xfrm>
            <a:off x="407224" y="4175660"/>
            <a:ext cx="8329554" cy="1025922"/>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682625" lvl="1" indent="-342900" defTabSz="685800" eaLnBrk="1" hangingPunct="1">
              <a:lnSpc>
                <a:spcPct val="90000"/>
              </a:lnSpc>
              <a:spcBef>
                <a:spcPts val="375"/>
              </a:spcBef>
              <a:buFont typeface="Arial" pitchFamily="34" charset="0"/>
              <a:buChar char="•"/>
            </a:pPr>
            <a:r>
              <a:rPr lang="en-US" altLang="en-US" sz="2000">
                <a:solidFill>
                  <a:prstClr val="black"/>
                </a:solidFill>
                <a:latin typeface="Calibri"/>
              </a:rPr>
              <a:t>No guarantee that the information will match after update </a:t>
            </a:r>
          </a:p>
          <a:p>
            <a:pPr marL="1139825" lvl="2" indent="-342900" defTabSz="685800" eaLnBrk="1" hangingPunct="1">
              <a:lnSpc>
                <a:spcPct val="90000"/>
              </a:lnSpc>
              <a:spcBef>
                <a:spcPts val="375"/>
              </a:spcBef>
              <a:buFont typeface="Arial" pitchFamily="34" charset="0"/>
              <a:buChar char="•"/>
            </a:pPr>
            <a:r>
              <a:rPr lang="en-US" altLang="en-US" sz="2000">
                <a:solidFill>
                  <a:prstClr val="black"/>
                </a:solidFill>
                <a:latin typeface="Calibri"/>
              </a:rPr>
              <a:t>may create update anomalies and inconsistency in the database</a:t>
            </a:r>
          </a:p>
          <a:p>
            <a:pPr marL="1139825" lvl="2" indent="-342900" defTabSz="685800" eaLnBrk="1" hangingPunct="1">
              <a:lnSpc>
                <a:spcPct val="90000"/>
              </a:lnSpc>
              <a:spcBef>
                <a:spcPts val="375"/>
              </a:spcBef>
              <a:buFont typeface="Arial" pitchFamily="34" charset="0"/>
              <a:buChar char="•"/>
            </a:pPr>
            <a:r>
              <a:rPr lang="en-US" altLang="en-US" sz="2000">
                <a:solidFill>
                  <a:prstClr val="black"/>
                </a:solidFill>
                <a:latin typeface="Calibri"/>
              </a:rPr>
              <a:t>ex)</a:t>
            </a:r>
          </a:p>
        </p:txBody>
      </p:sp>
      <p:grpSp>
        <p:nvGrpSpPr>
          <p:cNvPr id="13" name="Group 12">
            <a:extLst>
              <a:ext uri="{FF2B5EF4-FFF2-40B4-BE49-F238E27FC236}">
                <a16:creationId xmlns:a16="http://schemas.microsoft.com/office/drawing/2014/main" id="{870114D9-5C95-4C0A-9122-81AE6822667E}"/>
              </a:ext>
            </a:extLst>
          </p:cNvPr>
          <p:cNvGrpSpPr/>
          <p:nvPr/>
        </p:nvGrpSpPr>
        <p:grpSpPr>
          <a:xfrm>
            <a:off x="2286000" y="4956830"/>
            <a:ext cx="3555177" cy="1211540"/>
            <a:chOff x="5181600" y="5094410"/>
            <a:chExt cx="3555177" cy="1211540"/>
          </a:xfrm>
        </p:grpSpPr>
        <p:pic>
          <p:nvPicPr>
            <p:cNvPr id="10" name="Picture 9">
              <a:extLst>
                <a:ext uri="{FF2B5EF4-FFF2-40B4-BE49-F238E27FC236}">
                  <a16:creationId xmlns:a16="http://schemas.microsoft.com/office/drawing/2014/main" id="{CF6C1C3B-CC87-4353-9EFF-F1937D79AF58}"/>
                </a:ext>
              </a:extLst>
            </p:cNvPr>
            <p:cNvPicPr>
              <a:picLocks noChangeAspect="1"/>
            </p:cNvPicPr>
            <p:nvPr/>
          </p:nvPicPr>
          <p:blipFill>
            <a:blip r:embed="rId2"/>
            <a:stretch>
              <a:fillRect/>
            </a:stretch>
          </p:blipFill>
          <p:spPr>
            <a:xfrm>
              <a:off x="5181600" y="5094410"/>
              <a:ext cx="3555177" cy="1211540"/>
            </a:xfrm>
            <a:prstGeom prst="rect">
              <a:avLst/>
            </a:prstGeom>
          </p:spPr>
        </p:pic>
        <p:sp>
          <p:nvSpPr>
            <p:cNvPr id="11" name="Oval 10">
              <a:extLst>
                <a:ext uri="{FF2B5EF4-FFF2-40B4-BE49-F238E27FC236}">
                  <a16:creationId xmlns:a16="http://schemas.microsoft.com/office/drawing/2014/main" id="{A7998923-5D60-478B-BC63-45EC5218B1E0}"/>
                </a:ext>
              </a:extLst>
            </p:cNvPr>
            <p:cNvSpPr/>
            <p:nvPr/>
          </p:nvSpPr>
          <p:spPr>
            <a:xfrm>
              <a:off x="7924800" y="5562600"/>
              <a:ext cx="457200" cy="533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sz="2400" kern="1200">
                  <a:solidFill>
                    <a:srgbClr val="FFFFFF"/>
                  </a:solidFill>
                  <a:latin typeface="Arial" pitchFamily="34" charset="0"/>
                  <a:ea typeface="+mn-ea"/>
                  <a:cs typeface="+mn-cs"/>
                </a:defRPr>
              </a:lvl1pPr>
              <a:lvl2pPr marL="457200" algn="l" rtl="0" eaLnBrk="0" fontAlgn="base" hangingPunct="0">
                <a:spcBef>
                  <a:spcPct val="0"/>
                </a:spcBef>
                <a:spcAft>
                  <a:spcPct val="0"/>
                </a:spcAft>
                <a:defRPr sz="2400" kern="1200">
                  <a:solidFill>
                    <a:srgbClr val="FFFFFF"/>
                  </a:solidFill>
                  <a:latin typeface="Arial" pitchFamily="34" charset="0"/>
                  <a:ea typeface="+mn-ea"/>
                  <a:cs typeface="+mn-cs"/>
                </a:defRPr>
              </a:lvl2pPr>
              <a:lvl3pPr marL="914400" algn="l" rtl="0" eaLnBrk="0" fontAlgn="base" hangingPunct="0">
                <a:spcBef>
                  <a:spcPct val="0"/>
                </a:spcBef>
                <a:spcAft>
                  <a:spcPct val="0"/>
                </a:spcAft>
                <a:defRPr sz="2400" kern="1200">
                  <a:solidFill>
                    <a:srgbClr val="FFFFFF"/>
                  </a:solidFill>
                  <a:latin typeface="Arial" pitchFamily="34" charset="0"/>
                  <a:ea typeface="+mn-ea"/>
                  <a:cs typeface="+mn-cs"/>
                </a:defRPr>
              </a:lvl3pPr>
              <a:lvl4pPr marL="1371600" algn="l" rtl="0" eaLnBrk="0" fontAlgn="base" hangingPunct="0">
                <a:spcBef>
                  <a:spcPct val="0"/>
                </a:spcBef>
                <a:spcAft>
                  <a:spcPct val="0"/>
                </a:spcAft>
                <a:defRPr sz="2400" kern="1200">
                  <a:solidFill>
                    <a:srgbClr val="FFFFFF"/>
                  </a:solidFill>
                  <a:latin typeface="Arial" pitchFamily="34" charset="0"/>
                  <a:ea typeface="+mn-ea"/>
                  <a:cs typeface="+mn-cs"/>
                </a:defRPr>
              </a:lvl4pPr>
              <a:lvl5pPr marL="1828800" algn="l" rtl="0" eaLnBrk="0" fontAlgn="base" hangingPunct="0">
                <a:spcBef>
                  <a:spcPct val="0"/>
                </a:spcBef>
                <a:spcAft>
                  <a:spcPct val="0"/>
                </a:spcAft>
                <a:defRPr sz="2400" kern="1200">
                  <a:solidFill>
                    <a:srgbClr val="FFFFFF"/>
                  </a:solidFill>
                  <a:latin typeface="Arial" pitchFamily="34" charset="0"/>
                  <a:ea typeface="+mn-ea"/>
                  <a:cs typeface="+mn-cs"/>
                </a:defRPr>
              </a:lvl5pPr>
              <a:lvl6pPr marL="2286000" algn="l" defTabSz="914400" rtl="0" eaLnBrk="1" latinLnBrk="0" hangingPunct="1">
                <a:defRPr sz="2400" kern="1200">
                  <a:solidFill>
                    <a:srgbClr val="FFFFFF"/>
                  </a:solidFill>
                  <a:latin typeface="Arial" pitchFamily="34" charset="0"/>
                  <a:ea typeface="+mn-ea"/>
                  <a:cs typeface="+mn-cs"/>
                </a:defRPr>
              </a:lvl6pPr>
              <a:lvl7pPr marL="2743200" algn="l" defTabSz="914400" rtl="0" eaLnBrk="1" latinLnBrk="0" hangingPunct="1">
                <a:defRPr sz="2400" kern="1200">
                  <a:solidFill>
                    <a:srgbClr val="FFFFFF"/>
                  </a:solidFill>
                  <a:latin typeface="Arial" pitchFamily="34" charset="0"/>
                  <a:ea typeface="+mn-ea"/>
                  <a:cs typeface="+mn-cs"/>
                </a:defRPr>
              </a:lvl7pPr>
              <a:lvl8pPr marL="3200400" algn="l" defTabSz="914400" rtl="0" eaLnBrk="1" latinLnBrk="0" hangingPunct="1">
                <a:defRPr sz="2400" kern="1200">
                  <a:solidFill>
                    <a:srgbClr val="FFFFFF"/>
                  </a:solidFill>
                  <a:latin typeface="Arial" pitchFamily="34" charset="0"/>
                  <a:ea typeface="+mn-ea"/>
                  <a:cs typeface="+mn-cs"/>
                </a:defRPr>
              </a:lvl8pPr>
              <a:lvl9pPr marL="3657600" algn="l" defTabSz="914400" rtl="0" eaLnBrk="1" latinLnBrk="0" hangingPunct="1">
                <a:defRPr sz="2400" kern="1200">
                  <a:solidFill>
                    <a:srgbClr val="FFFFFF"/>
                  </a:solidFill>
                  <a:latin typeface="Arial" pitchFamily="34" charset="0"/>
                  <a:ea typeface="+mn-ea"/>
                  <a:cs typeface="+mn-cs"/>
                </a:defRPr>
              </a:lvl9pPr>
            </a:lstStyle>
            <a:p>
              <a:pPr algn="ctr"/>
              <a:endParaRPr lang="en-US"/>
            </a:p>
          </p:txBody>
        </p:sp>
      </p:grpSp>
      <p:pic>
        <p:nvPicPr>
          <p:cNvPr id="12" name="Picture 11">
            <a:extLst>
              <a:ext uri="{FF2B5EF4-FFF2-40B4-BE49-F238E27FC236}">
                <a16:creationId xmlns:a16="http://schemas.microsoft.com/office/drawing/2014/main" id="{B4B7CDF2-CA5D-4A93-BAAE-0F984C47A0A4}"/>
              </a:ext>
            </a:extLst>
          </p:cNvPr>
          <p:cNvPicPr>
            <a:picLocks noChangeAspect="1"/>
          </p:cNvPicPr>
          <p:nvPr/>
        </p:nvPicPr>
        <p:blipFill>
          <a:blip r:embed="rId3"/>
          <a:stretch>
            <a:fillRect/>
          </a:stretch>
        </p:blipFill>
        <p:spPr>
          <a:xfrm>
            <a:off x="5210175" y="1000982"/>
            <a:ext cx="3756132" cy="2568908"/>
          </a:xfrm>
          <a:prstGeom prst="rect">
            <a:avLst/>
          </a:prstGeom>
        </p:spPr>
      </p:pic>
    </p:spTree>
    <p:extLst>
      <p:ext uri="{BB962C8B-B14F-4D97-AF65-F5344CB8AC3E}">
        <p14:creationId xmlns:p14="http://schemas.microsoft.com/office/powerpoint/2010/main" val="33900808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B83E-1AD2-4EAB-B33B-01AA81C92BB8}"/>
              </a:ext>
            </a:extLst>
          </p:cNvPr>
          <p:cNvSpPr>
            <a:spLocks noGrp="1"/>
          </p:cNvSpPr>
          <p:nvPr>
            <p:ph type="title"/>
          </p:nvPr>
        </p:nvSpPr>
        <p:spPr/>
        <p:txBody>
          <a:bodyPr/>
          <a:lstStyle>
            <a:defPPr/>
          </a:lstStyle>
          <a:p>
            <a:r>
              <a:rPr lang="en-US"/>
              <a:t>Objectives</a:t>
            </a:r>
          </a:p>
        </p:txBody>
      </p:sp>
      <p:sp>
        <p:nvSpPr>
          <p:cNvPr id="3" name="Text Placeholder 2">
            <a:extLst>
              <a:ext uri="{FF2B5EF4-FFF2-40B4-BE49-F238E27FC236}">
                <a16:creationId xmlns:a16="http://schemas.microsoft.com/office/drawing/2014/main" id="{7C23EC42-FAE1-4BF1-8BCC-756AD6BE6F1A}"/>
              </a:ext>
            </a:extLst>
          </p:cNvPr>
          <p:cNvSpPr>
            <a:spLocks noGrp="1"/>
          </p:cNvSpPr>
          <p:nvPr>
            <p:ph type="body" sz="quarter" idx="13"/>
          </p:nvPr>
        </p:nvSpPr>
        <p:spPr/>
        <p:txBody>
          <a:bodyPr/>
          <a:lstStyle>
            <a:defPPr/>
          </a:lstStyle>
          <a:p>
            <a:pPr>
              <a:spcBef>
                <a:spcPts val="1500"/>
              </a:spcBef>
              <a:spcAft>
                <a:spcPts val="600"/>
              </a:spcAft>
              <a:tabLst>
                <a:tab pos="1371600" algn="l"/>
              </a:tabLst>
            </a:pPr>
            <a:r>
              <a:rPr lang="en-US" b="1">
                <a:latin typeface="Arial" pitchFamily="34" charset="0"/>
                <a:ea typeface="Times New Roman" panose="02020603050405020304" pitchFamily="18" charset="0"/>
                <a:cs typeface="Times New Roman" panose="02020603050405020304" pitchFamily="18" charset="0"/>
              </a:rPr>
              <a:t>Applied</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Create stored procedures and functions using any of the features presented in this chapter.</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Code CALL statements that run stored procedures.</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Code SQL statements that use functions.</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Use MySQL Workbench to work with procedures and functions.</a:t>
            </a:r>
          </a:p>
          <a:p>
            <a:pPr>
              <a:spcBef>
                <a:spcPts val="1500"/>
              </a:spcBef>
              <a:spcAft>
                <a:spcPts val="600"/>
              </a:spcAft>
              <a:tabLst>
                <a:tab pos="1371600" algn="l"/>
              </a:tabLst>
            </a:pPr>
            <a:r>
              <a:rPr lang="en-US" b="1">
                <a:latin typeface="Arial" pitchFamily="34" charset="0"/>
                <a:ea typeface="Times New Roman" panose="02020603050405020304" pitchFamily="18" charset="0"/>
                <a:cs typeface="Times New Roman" panose="02020603050405020304" pitchFamily="18" charset="0"/>
              </a:rPr>
              <a:t>Knowledge</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Describe the basic process for validating data within a stored procedure or function.</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Describe the use of dynamic SQL.</a:t>
            </a:r>
          </a:p>
          <a:p>
            <a:endParaRPr lang="en-US"/>
          </a:p>
        </p:txBody>
      </p:sp>
      <p:sp>
        <p:nvSpPr>
          <p:cNvPr id="4" name="Date Placeholder 3">
            <a:extLst>
              <a:ext uri="{FF2B5EF4-FFF2-40B4-BE49-F238E27FC236}">
                <a16:creationId xmlns:a16="http://schemas.microsoft.com/office/drawing/2014/main" id="{51F08D86-B31F-4C91-89EE-A42598037B45}"/>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51542C6A-CF11-4ED4-8CDA-281A384073BA}"/>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4A1C5AB7-BCE8-4001-9ACF-3928E0FB5092}"/>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190</a:t>
            </a:fld>
            <a:endParaRPr lang="en-US">
              <a:solidFill>
                <a:schemeClr val="bg1"/>
              </a:solidFill>
            </a:endParaRPr>
          </a:p>
        </p:txBody>
      </p:sp>
    </p:spTree>
    <p:extLst>
      <p:ext uri="{BB962C8B-B14F-4D97-AF65-F5344CB8AC3E}">
        <p14:creationId xmlns:p14="http://schemas.microsoft.com/office/powerpoint/2010/main" val="1969724577"/>
      </p:ext>
    </p:extLst>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E512-DD15-4003-BAF5-9FDD9BA3A9E6}"/>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CREATE PROCEDURE statement</a:t>
            </a:r>
            <a:endParaRPr lang="en-US"/>
          </a:p>
        </p:txBody>
      </p:sp>
      <p:sp>
        <p:nvSpPr>
          <p:cNvPr id="3" name="Text Placeholder 2">
            <a:extLst>
              <a:ext uri="{FF2B5EF4-FFF2-40B4-BE49-F238E27FC236}">
                <a16:creationId xmlns:a16="http://schemas.microsoft.com/office/drawing/2014/main" id="{CA19261D-C048-4A3D-A971-3E45B5685641}"/>
              </a:ext>
            </a:extLst>
          </p:cNvPr>
          <p:cNvSpPr>
            <a:spLocks noGrp="1"/>
          </p:cNvSpPr>
          <p:nvPr>
            <p:ph type="body" sz="quarter" idx="13"/>
          </p:nvPr>
        </p:nvSpPr>
        <p:spPr>
          <a:xfrm>
            <a:off x="838200" y="1295400"/>
            <a:ext cx="7391400" cy="4648200"/>
          </a:xfrm>
        </p:spPr>
        <p:txBody>
          <a:bodyPr/>
          <a:lstStyle>
            <a:defPPr/>
          </a:lstStyle>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CREATE PROCEDURE procedure_name </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[parameter_name_1 data_type]</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 parameter_name_2 data_type]...</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ct val="0"/>
              </a:spcBef>
              <a:spcAft>
                <a:spcPts val="600"/>
              </a:spcAft>
              <a:tabLst>
                <a:tab pos="1371600" algn="l"/>
              </a:tabLst>
            </a:pPr>
            <a:r>
              <a:rPr lang="en-US" b="1" err="1">
                <a:latin typeface="Courier New" panose="02070309020205020404" pitchFamily="49" charset="0"/>
                <a:ea typeface="Times New Roman" panose="02020603050405020304" pitchFamily="18" charset="0"/>
                <a:cs typeface="Times New Roman" panose="02020603050405020304" pitchFamily="18" charset="0"/>
              </a:rPr>
              <a:t>sql_block</a:t>
            </a:r>
            <a:endParaRPr lang="en-US" b="1">
              <a:latin typeface="Courier New" panose="02070309020205020404" pitchFamily="49" charset="0"/>
              <a:ea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040F831B-64FB-436C-8875-FCC7A51F28C5}"/>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DA7EF7E2-3C1E-4D96-81E2-01A1FE7B4BB3}"/>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2F7C05F2-7B13-4C8F-99BB-0EADB0BE9FD4}"/>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191</a:t>
            </a:fld>
            <a:endParaRPr lang="en-US">
              <a:solidFill>
                <a:schemeClr val="bg1"/>
              </a:solidFill>
            </a:endParaRPr>
          </a:p>
        </p:txBody>
      </p:sp>
    </p:spTree>
    <p:extLst>
      <p:ext uri="{BB962C8B-B14F-4D97-AF65-F5344CB8AC3E}">
        <p14:creationId xmlns:p14="http://schemas.microsoft.com/office/powerpoint/2010/main" val="1156498769"/>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A1F06-E493-4521-BE81-91EB402C14A6}"/>
              </a:ext>
            </a:extLst>
          </p:cNvPr>
          <p:cNvSpPr>
            <a:spLocks noGrp="1"/>
          </p:cNvSpPr>
          <p:nvPr>
            <p:ph type="title"/>
          </p:nvPr>
        </p:nvSpPr>
        <p:spPr>
          <a:xfrm>
            <a:off x="838200" y="545068"/>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stored procedure that updates a table</a:t>
            </a:r>
            <a:endParaRPr lang="en-US"/>
          </a:p>
        </p:txBody>
      </p:sp>
      <p:sp>
        <p:nvSpPr>
          <p:cNvPr id="3" name="Text Placeholder 2">
            <a:extLst>
              <a:ext uri="{FF2B5EF4-FFF2-40B4-BE49-F238E27FC236}">
                <a16:creationId xmlns:a16="http://schemas.microsoft.com/office/drawing/2014/main" id="{DE9C9DB6-A3C0-4317-870D-3C5B1D93E195}"/>
              </a:ext>
            </a:extLst>
          </p:cNvPr>
          <p:cNvSpPr>
            <a:spLocks noGrp="1"/>
          </p:cNvSpPr>
          <p:nvPr>
            <p:ph type="body" sz="quarter" idx="13"/>
          </p:nvPr>
        </p:nvSpPr>
        <p:spPr>
          <a:xfrm>
            <a:off x="838200" y="1066800"/>
            <a:ext cx="7391400" cy="5638800"/>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DELIMITER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PROCEDURE update_invoices_credit_total(</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invoice_id_param      INT,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credit_total_param    DECIMAL(9,2)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BEGIN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sql_error TINYINT DEFAULT FALSE;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CONTINUE HANDLER FOR SQLEXCEPTION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sql_error = TRUE;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START TRANSACTION;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UPDATE invoices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credit_total = credit_total_param</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WHERE invoice_id = invoice_id_param;</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IF sql_error = FALSE THEN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COMMIT;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ELSE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ROLLBACK;</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END IF;</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END//</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endParaRPr lang="en-US"/>
          </a:p>
        </p:txBody>
      </p:sp>
      <p:sp>
        <p:nvSpPr>
          <p:cNvPr id="6" name="Slide Number Placeholder 5">
            <a:extLst>
              <a:ext uri="{FF2B5EF4-FFF2-40B4-BE49-F238E27FC236}">
                <a16:creationId xmlns:a16="http://schemas.microsoft.com/office/drawing/2014/main" id="{94801D9B-998C-4E09-9979-B04544C1700E}"/>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192</a:t>
            </a:fld>
            <a:endParaRPr lang="en-US">
              <a:solidFill>
                <a:schemeClr val="bg1"/>
              </a:solidFill>
            </a:endParaRPr>
          </a:p>
        </p:txBody>
      </p:sp>
    </p:spTree>
    <p:extLst>
      <p:ext uri="{BB962C8B-B14F-4D97-AF65-F5344CB8AC3E}">
        <p14:creationId xmlns:p14="http://schemas.microsoft.com/office/powerpoint/2010/main" val="3652010221"/>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866FD0-267E-428C-948E-C172E678762E}"/>
              </a:ext>
            </a:extLst>
          </p:cNvPr>
          <p:cNvSpPr>
            <a:spLocks noGrp="1"/>
          </p:cNvSpPr>
          <p:nvPr>
            <p:ph type="body" sz="quarter" idx="13"/>
          </p:nvPr>
        </p:nvSpPr>
        <p:spPr/>
        <p:txBody>
          <a:bodyPr/>
          <a:lstStyle>
            <a:defPPr/>
          </a:lstStyle>
          <a:p>
            <a:pPr>
              <a:spcBef>
                <a:spcPts val="9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statement that calls the stored procedure</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CALL update_invoices_credit_total(56, 300);</a:t>
            </a:r>
            <a:endParaRPr lang="en-US" sz="1600"/>
          </a:p>
        </p:txBody>
      </p:sp>
      <p:sp>
        <p:nvSpPr>
          <p:cNvPr id="4" name="Date Placeholder 3">
            <a:extLst>
              <a:ext uri="{FF2B5EF4-FFF2-40B4-BE49-F238E27FC236}">
                <a16:creationId xmlns:a16="http://schemas.microsoft.com/office/drawing/2014/main" id="{8734D559-9015-4ED8-A6AD-4E9C689586F1}"/>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DEBDF22D-95CF-4E88-A94B-EED36FA04FE7}"/>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80090706-D8A2-4499-86AE-481CD4383EDF}"/>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193</a:t>
            </a:fld>
            <a:endParaRPr lang="en-US">
              <a:solidFill>
                <a:schemeClr val="bg1"/>
              </a:solidFill>
            </a:endParaRPr>
          </a:p>
        </p:txBody>
      </p:sp>
    </p:spTree>
    <p:extLst>
      <p:ext uri="{BB962C8B-B14F-4D97-AF65-F5344CB8AC3E}">
        <p14:creationId xmlns:p14="http://schemas.microsoft.com/office/powerpoint/2010/main" val="103096007"/>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895FF-47E1-4CD5-B0FD-C46F99601DEA}"/>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syntax for declaring parameters</a:t>
            </a:r>
            <a:endParaRPr lang="en-US"/>
          </a:p>
        </p:txBody>
      </p:sp>
      <p:sp>
        <p:nvSpPr>
          <p:cNvPr id="3" name="Text Placeholder 2">
            <a:extLst>
              <a:ext uri="{FF2B5EF4-FFF2-40B4-BE49-F238E27FC236}">
                <a16:creationId xmlns:a16="http://schemas.microsoft.com/office/drawing/2014/main" id="{839B8F51-86D4-4C0C-A085-C3AE31D19AEB}"/>
              </a:ext>
            </a:extLst>
          </p:cNvPr>
          <p:cNvSpPr>
            <a:spLocks noGrp="1"/>
          </p:cNvSpPr>
          <p:nvPr>
            <p:ph type="body" sz="quarter" idx="13"/>
          </p:nvPr>
        </p:nvSpPr>
        <p:spPr/>
        <p:txBody>
          <a:bodyPr/>
          <a:lstStyle>
            <a:defPPr/>
          </a:lstStyle>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a:t>
            </a:r>
            <a:r>
              <a:rPr lang="en-US" sz="1600" b="1" u="sng">
                <a:latin typeface="Courier New" panose="02070309020205020404" pitchFamily="49" charset="0"/>
                <a:ea typeface="Times New Roman" panose="02020603050405020304" pitchFamily="18" charset="0"/>
                <a:cs typeface="Times New Roman" panose="02020603050405020304" pitchFamily="18" charset="0"/>
              </a:rPr>
              <a:t>IN</a:t>
            </a:r>
            <a:r>
              <a:rPr lang="en-US" sz="1600" b="1">
                <a:latin typeface="Courier New" panose="02070309020205020404" pitchFamily="49" charset="0"/>
                <a:ea typeface="Times New Roman" panose="02020603050405020304" pitchFamily="18" charset="0"/>
                <a:cs typeface="Times New Roman" panose="02020603050405020304" pitchFamily="18" charset="0"/>
              </a:rPr>
              <a:t>|OUT|INOUT] parameter_name data_type</a:t>
            </a:r>
          </a:p>
          <a:p>
            <a:pPr>
              <a:spcBef>
                <a:spcPts val="9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stored procedure that uses parameters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PROCEDURE update_invoices_credit_total</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  invoice_id_param    INT,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  credit_total_param  DECIMAL(9,2),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r>
              <a:rPr lang="en-US" sz="1600" b="1">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OUT update_count        INT</a:t>
            </a:r>
            <a:endParaRPr lang="en-US" sz="1600" b="1">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BEGIN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sql_error TINYINT DEFAULT FALSE;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CONTINUE HANDLER FOR SQLEXCEPTION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sql_error = TRUE;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START TRANSACTION;</a:t>
            </a:r>
          </a:p>
          <a:p>
            <a:endParaRPr lang="en-US"/>
          </a:p>
        </p:txBody>
      </p:sp>
      <p:sp>
        <p:nvSpPr>
          <p:cNvPr id="4" name="Date Placeholder 3">
            <a:extLst>
              <a:ext uri="{FF2B5EF4-FFF2-40B4-BE49-F238E27FC236}">
                <a16:creationId xmlns:a16="http://schemas.microsoft.com/office/drawing/2014/main" id="{9AA4DD30-F40A-4EE1-B19E-8B1660E5F979}"/>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65C81B8D-EF0E-4C5F-B6C2-03AD2410FCD8}"/>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284F5BFB-C81F-4C75-9802-24B94B2DDB6B}"/>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194</a:t>
            </a:fld>
            <a:endParaRPr lang="en-US">
              <a:solidFill>
                <a:schemeClr val="bg1"/>
              </a:solidFill>
            </a:endParaRPr>
          </a:p>
        </p:txBody>
      </p:sp>
    </p:spTree>
    <p:extLst>
      <p:ext uri="{BB962C8B-B14F-4D97-AF65-F5344CB8AC3E}">
        <p14:creationId xmlns:p14="http://schemas.microsoft.com/office/powerpoint/2010/main" val="3963412689"/>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283B-A3DF-4B26-8758-DA1259190953}"/>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stored procedure that uses parameters (cont.)</a:t>
            </a:r>
            <a:endParaRPr lang="en-US"/>
          </a:p>
        </p:txBody>
      </p:sp>
      <p:sp>
        <p:nvSpPr>
          <p:cNvPr id="3" name="Text Placeholder 2">
            <a:extLst>
              <a:ext uri="{FF2B5EF4-FFF2-40B4-BE49-F238E27FC236}">
                <a16:creationId xmlns:a16="http://schemas.microsoft.com/office/drawing/2014/main" id="{B6C5DC1A-D028-4A03-8C25-551FBB12DA22}"/>
              </a:ext>
            </a:extLst>
          </p:cNvPr>
          <p:cNvSpPr>
            <a:spLocks noGrp="1"/>
          </p:cNvSpPr>
          <p:nvPr>
            <p:ph type="body" sz="quarter" idx="13"/>
          </p:nvPr>
        </p:nvSpPr>
        <p:spPr>
          <a:xfrm>
            <a:off x="838200" y="1295400"/>
            <a:ext cx="7391400" cy="2971800"/>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UPDATE invoices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credit_total = credit_total_param</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WHERE invoice_id = invoice_id_param;</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IF sql_error = FALSE THEN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r>
              <a:rPr lang="en-US" sz="1600" b="1">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SET update_count = 1;</a:t>
            </a:r>
            <a:endParaRPr lang="en-US" sz="1600" b="1">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COMMIT;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ELSE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r>
              <a:rPr lang="en-US" sz="1600" b="1">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SET update_count = 0;</a:t>
            </a:r>
            <a:endParaRPr lang="en-US" sz="1600" b="1">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ROLLBACK;</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END IF;</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END</a:t>
            </a:r>
          </a:p>
        </p:txBody>
      </p:sp>
      <p:sp>
        <p:nvSpPr>
          <p:cNvPr id="4" name="Date Placeholder 3">
            <a:extLst>
              <a:ext uri="{FF2B5EF4-FFF2-40B4-BE49-F238E27FC236}">
                <a16:creationId xmlns:a16="http://schemas.microsoft.com/office/drawing/2014/main" id="{DE108A1E-6BA3-4835-99A7-21203C4D7ACD}"/>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784CA512-AEF4-446B-907A-681E1F845B81}"/>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92002ED0-A726-457A-ADAC-F476BBBC0860}"/>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195</a:t>
            </a:fld>
            <a:endParaRPr lang="en-US">
              <a:solidFill>
                <a:schemeClr val="bg1"/>
              </a:solidFill>
            </a:endParaRPr>
          </a:p>
        </p:txBody>
      </p:sp>
      <p:sp>
        <p:nvSpPr>
          <p:cNvPr id="7" name="Title 1">
            <a:extLst>
              <a:ext uri="{FF2B5EF4-FFF2-40B4-BE49-F238E27FC236}">
                <a16:creationId xmlns:a16="http://schemas.microsoft.com/office/drawing/2014/main" id="{A0B3AB3E-3DB1-490E-95A4-19CF0BB05797}"/>
              </a:ext>
            </a:extLst>
          </p:cNvPr>
          <p:cNvSpPr txBox="1"/>
          <p:nvPr/>
        </p:nvSpPr>
        <p:spPr bwMode="auto">
          <a:xfrm>
            <a:off x="838200" y="47016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defPPr>
              <a:defRPr lang="en-US"/>
            </a:defPPr>
            <a:lvl1pPr algn="l" rtl="0" eaLnBrk="1" fontAlgn="base" hangingPunct="1">
              <a:spcBef>
                <a:spcPct val="0"/>
              </a:spcBef>
              <a:spcAft>
                <a:spcPct val="0"/>
              </a:spcAft>
              <a:defRPr sz="2400" b="1" i="0" kern="1200" baseline="0">
                <a:solidFill>
                  <a:srgbClr val="000099"/>
                </a:solidFill>
                <a:latin typeface="+mj-lt"/>
                <a:ea typeface="+mj-ea"/>
                <a:cs typeface="+mj-cs"/>
              </a:defRPr>
            </a:lvl1pPr>
            <a:lvl2pPr marL="457200" algn="ctr" rtl="0" eaLnBrk="1" fontAlgn="base" hangingPunct="1">
              <a:spcBef>
                <a:spcPct val="0"/>
              </a:spcBef>
              <a:spcAft>
                <a:spcPct val="0"/>
              </a:spcAft>
              <a:defRPr sz="4400" kern="1200">
                <a:solidFill>
                  <a:schemeClr val="tx2"/>
                </a:solidFill>
                <a:latin typeface="Arial" pitchFamily="34" charset="0"/>
                <a:ea typeface="+mn-ea"/>
                <a:cs typeface="+mn-cs"/>
              </a:defRPr>
            </a:lvl2pPr>
            <a:lvl3pPr marL="914400" algn="ctr" rtl="0" eaLnBrk="1" fontAlgn="base" hangingPunct="1">
              <a:spcBef>
                <a:spcPct val="0"/>
              </a:spcBef>
              <a:spcAft>
                <a:spcPct val="0"/>
              </a:spcAft>
              <a:defRPr sz="4400" kern="1200">
                <a:solidFill>
                  <a:schemeClr val="tx2"/>
                </a:solidFill>
                <a:latin typeface="Arial" pitchFamily="34" charset="0"/>
                <a:ea typeface="+mn-ea"/>
                <a:cs typeface="+mn-cs"/>
              </a:defRPr>
            </a:lvl3pPr>
            <a:lvl4pPr marL="1371600" algn="ctr" rtl="0" eaLnBrk="1" fontAlgn="base" hangingPunct="1">
              <a:spcBef>
                <a:spcPct val="0"/>
              </a:spcBef>
              <a:spcAft>
                <a:spcPct val="0"/>
              </a:spcAft>
              <a:defRPr sz="4400" kern="1200">
                <a:solidFill>
                  <a:schemeClr val="tx2"/>
                </a:solidFill>
                <a:latin typeface="Arial" pitchFamily="34" charset="0"/>
                <a:ea typeface="+mn-ea"/>
                <a:cs typeface="+mn-cs"/>
              </a:defRPr>
            </a:lvl4pPr>
            <a:lvl5pPr marL="1828800" algn="ctr" rtl="0" eaLnBrk="1" fontAlgn="base" hangingPunct="1">
              <a:spcBef>
                <a:spcPct val="0"/>
              </a:spcBef>
              <a:spcAft>
                <a:spcPct val="0"/>
              </a:spcAft>
              <a:defRPr sz="4400" kern="1200">
                <a:solidFill>
                  <a:schemeClr val="tx2"/>
                </a:solidFill>
                <a:latin typeface="Arial" pitchFamily="34" charset="0"/>
                <a:ea typeface="+mn-ea"/>
                <a:cs typeface="+mn-cs"/>
              </a:defRPr>
            </a:lvl5pPr>
            <a:lvl6pPr marL="457200" algn="ctr" defTabSz="914400" rtl="0" eaLnBrk="1" fontAlgn="base" latinLnBrk="0" hangingPunct="1">
              <a:spcBef>
                <a:spcPct val="0"/>
              </a:spcBef>
              <a:spcAft>
                <a:spcPct val="0"/>
              </a:spcAft>
              <a:defRPr sz="4400" kern="1200">
                <a:solidFill>
                  <a:schemeClr val="tx2"/>
                </a:solidFill>
                <a:latin typeface="Times New Roman" pitchFamily="18" charset="0"/>
                <a:ea typeface="+mn-ea"/>
                <a:cs typeface="+mn-cs"/>
              </a:defRPr>
            </a:lvl6pPr>
            <a:lvl7pPr marL="914400" algn="ctr" defTabSz="914400" rtl="0" eaLnBrk="1" fontAlgn="base" latinLnBrk="0" hangingPunct="1">
              <a:spcBef>
                <a:spcPct val="0"/>
              </a:spcBef>
              <a:spcAft>
                <a:spcPct val="0"/>
              </a:spcAft>
              <a:defRPr sz="4400" kern="1200">
                <a:solidFill>
                  <a:schemeClr val="tx2"/>
                </a:solidFill>
                <a:latin typeface="Times New Roman" pitchFamily="18" charset="0"/>
                <a:ea typeface="+mn-ea"/>
                <a:cs typeface="+mn-cs"/>
              </a:defRPr>
            </a:lvl7pPr>
            <a:lvl8pPr marL="1371600" algn="ctr" defTabSz="914400" rtl="0" eaLnBrk="1" fontAlgn="base" latinLnBrk="0" hangingPunct="1">
              <a:spcBef>
                <a:spcPct val="0"/>
              </a:spcBef>
              <a:spcAft>
                <a:spcPct val="0"/>
              </a:spcAft>
              <a:defRPr sz="4400" kern="1200">
                <a:solidFill>
                  <a:schemeClr val="tx2"/>
                </a:solidFill>
                <a:latin typeface="Times New Roman" pitchFamily="18" charset="0"/>
                <a:ea typeface="+mn-ea"/>
                <a:cs typeface="+mn-cs"/>
              </a:defRPr>
            </a:lvl8pPr>
            <a:lvl9pPr marL="1828800" algn="ctr" defTabSz="914400" rtl="0" eaLnBrk="1" fontAlgn="base" latinLnBrk="0" hangingPunct="1">
              <a:spcBef>
                <a:spcPct val="0"/>
              </a:spcBef>
              <a:spcAft>
                <a:spcPct val="0"/>
              </a:spcAft>
              <a:defRPr sz="4400" kern="1200">
                <a:solidFill>
                  <a:schemeClr val="tx2"/>
                </a:solidFill>
                <a:latin typeface="Times New Roman" pitchFamily="18" charset="0"/>
                <a:ea typeface="+mn-ea"/>
                <a:cs typeface="+mn-cs"/>
              </a:defRPr>
            </a:lvl9pPr>
          </a:lstStyle>
          <a:p>
            <a:pPr>
              <a:spcBef>
                <a:spcPct val="0"/>
              </a:spcBef>
              <a:spcAft>
                <a:spcPts val="600"/>
              </a:spcAft>
              <a:tabLst>
                <a:tab pos="1371600" algn="l"/>
              </a:tabLst>
            </a:pPr>
            <a:r>
              <a:rPr lang="en-US" kern="0">
                <a:latin typeface="Arial" pitchFamily="34" charset="0"/>
                <a:ea typeface="Times New Roman" panose="02020603050405020304" pitchFamily="18" charset="0"/>
                <a:cs typeface="Times New Roman" panose="02020603050405020304" pitchFamily="18" charset="0"/>
              </a:rPr>
              <a:t>A script that calls the stored procedure</a:t>
            </a:r>
            <a:endParaRPr lang="en-US" kern="0"/>
          </a:p>
        </p:txBody>
      </p:sp>
      <p:sp>
        <p:nvSpPr>
          <p:cNvPr id="8" name="Text Placeholder 2">
            <a:extLst>
              <a:ext uri="{FF2B5EF4-FFF2-40B4-BE49-F238E27FC236}">
                <a16:creationId xmlns:a16="http://schemas.microsoft.com/office/drawing/2014/main" id="{3DDA3E6A-A342-4B06-AF27-7EAD50DD0FC7}"/>
              </a:ext>
            </a:extLst>
          </p:cNvPr>
          <p:cNvSpPr txBox="1"/>
          <p:nvPr/>
        </p:nvSpPr>
        <p:spPr bwMode="auto">
          <a:xfrm>
            <a:off x="762000" y="5143500"/>
            <a:ext cx="7543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indent="0" algn="l" rtl="0" eaLnBrk="1" fontAlgn="base" hangingPunct="1">
              <a:spcBef>
                <a:spcPct val="20000"/>
              </a:spcBef>
              <a:spcAft>
                <a:spcPct val="0"/>
              </a:spcAft>
              <a:buNone/>
              <a:defRPr sz="2000" kern="1200">
                <a:solidFill>
                  <a:schemeClr val="tx1"/>
                </a:solidFill>
                <a:latin typeface="+mn-lt"/>
                <a:ea typeface="+mn-ea"/>
                <a:cs typeface="+mn-cs"/>
              </a:defRPr>
            </a:lvl1pPr>
            <a:lvl2pPr marL="457200" indent="0" algn="l" rtl="0" eaLnBrk="1" fontAlgn="base" hangingPunct="1">
              <a:spcBef>
                <a:spcPct val="20000"/>
              </a:spcBef>
              <a:spcAft>
                <a:spcPct val="0"/>
              </a:spcAft>
              <a:buNone/>
              <a:defRPr sz="2400" kern="1200">
                <a:solidFill>
                  <a:schemeClr val="tx1"/>
                </a:solidFill>
                <a:latin typeface="+mn-lt"/>
                <a:ea typeface="+mn-ea"/>
                <a:cs typeface="+mn-cs"/>
              </a:defRPr>
            </a:lvl2pPr>
            <a:lvl3pPr marL="914400" indent="0" algn="l" rtl="0" eaLnBrk="1" fontAlgn="base" hangingPunct="1">
              <a:spcBef>
                <a:spcPct val="20000"/>
              </a:spcBef>
              <a:spcAft>
                <a:spcPct val="0"/>
              </a:spcAft>
              <a:buNone/>
              <a:defRPr sz="2000" kern="1200">
                <a:solidFill>
                  <a:schemeClr val="tx1"/>
                </a:solidFill>
                <a:latin typeface="+mn-lt"/>
                <a:ea typeface="+mn-ea"/>
                <a:cs typeface="+mn-cs"/>
              </a:defRPr>
            </a:lvl3pPr>
            <a:lvl4pPr marL="1371600" indent="0" algn="l" rtl="0" eaLnBrk="1" fontAlgn="base" hangingPunct="1">
              <a:spcBef>
                <a:spcPct val="20000"/>
              </a:spcBef>
              <a:spcAft>
                <a:spcPct val="0"/>
              </a:spcAft>
              <a:buNone/>
              <a:defRPr sz="1800" kern="1200">
                <a:solidFill>
                  <a:schemeClr val="tx1"/>
                </a:solidFill>
                <a:latin typeface="+mn-lt"/>
                <a:ea typeface="+mn-ea"/>
                <a:cs typeface="+mn-cs"/>
              </a:defRPr>
            </a:lvl4pPr>
            <a:lvl5pPr marL="1828800" indent="0" algn="l" rtl="0" eaLnBrk="1" fontAlgn="base" hangingPunct="1">
              <a:spcBef>
                <a:spcPct val="20000"/>
              </a:spcBef>
              <a:spcAft>
                <a:spcPct val="0"/>
              </a:spcAft>
              <a:buNone/>
              <a:defRPr sz="1800" kern="1200">
                <a:solidFill>
                  <a:schemeClr val="tx1"/>
                </a:solidFill>
                <a:latin typeface="+mn-lt"/>
                <a:ea typeface="+mn-ea"/>
                <a:cs typeface="+mn-cs"/>
              </a:defRPr>
            </a:lvl5pPr>
            <a:lvl6pPr marL="25146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6pPr>
            <a:lvl7pPr marL="29718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7pPr>
            <a:lvl8pPr marL="34290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8pPr>
            <a:lvl9pPr marL="38862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9pPr>
          </a:lstStyle>
          <a:p>
            <a:pPr marL="347345">
              <a:spcBef>
                <a:spcPct val="0"/>
              </a:spcBef>
              <a:spcAft>
                <a:spcPct val="0"/>
              </a:spcAft>
              <a:tabLst>
                <a:tab pos="1371600" algn="l"/>
              </a:tabLst>
            </a:pPr>
            <a:r>
              <a:rPr lang="en-US" sz="1600" b="1" kern="0">
                <a:latin typeface="Courier New" panose="02070309020205020404" pitchFamily="49" charset="0"/>
                <a:ea typeface="Times New Roman" panose="02020603050405020304" pitchFamily="18" charset="0"/>
                <a:cs typeface="Times New Roman" panose="02020603050405020304" pitchFamily="18" charset="0"/>
              </a:rPr>
              <a:t>CALL update_invoices_credit_total(56, 200, @row_count);</a:t>
            </a:r>
          </a:p>
          <a:p>
            <a:pPr marL="347345">
              <a:spcBef>
                <a:spcPct val="0"/>
              </a:spcBef>
              <a:spcAft>
                <a:spcPts val="600"/>
              </a:spcAft>
              <a:tabLst>
                <a:tab pos="1371600" algn="l"/>
              </a:tabLst>
            </a:pPr>
            <a:r>
              <a:rPr lang="en-US" sz="1600" b="1" kern="0">
                <a:latin typeface="Courier New" panose="02070309020205020404" pitchFamily="49" charset="0"/>
                <a:ea typeface="Times New Roman" panose="02020603050405020304" pitchFamily="18" charset="0"/>
                <a:cs typeface="Times New Roman" panose="02020603050405020304" pitchFamily="18" charset="0"/>
              </a:rPr>
              <a:t>SELECT CONCAT('row_count: ', @row_count) AS update_count;</a:t>
            </a:r>
          </a:p>
          <a:p>
            <a:endParaRPr lang="en-US" kern="0"/>
          </a:p>
        </p:txBody>
      </p:sp>
    </p:spTree>
    <p:extLst>
      <p:ext uri="{BB962C8B-B14F-4D97-AF65-F5344CB8AC3E}">
        <p14:creationId xmlns:p14="http://schemas.microsoft.com/office/powerpoint/2010/main" val="3112555201"/>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7C1F8-C06B-4080-BBC0-2D04448BF47B}"/>
              </a:ext>
            </a:extLst>
          </p:cNvPr>
          <p:cNvSpPr>
            <a:spLocks noGrp="1"/>
          </p:cNvSpPr>
          <p:nvPr>
            <p:ph type="title"/>
          </p:nvPr>
        </p:nvSpPr>
        <p:spPr>
          <a:xfrm>
            <a:off x="914400" y="556736"/>
            <a:ext cx="7315200" cy="738664"/>
          </a:xfrm>
        </p:spPr>
        <p:txBody>
          <a:bodyPr/>
          <a:lstStyle>
            <a:defPPr/>
          </a:lstStyle>
          <a:p>
            <a:r>
              <a:rPr lang="en-US"/>
              <a:t>A procedure that provides a default </a:t>
            </a:r>
            <a:br>
              <a:rPr lang="en-US"/>
            </a:br>
            <a:r>
              <a:rPr lang="en-US"/>
              <a:t>parameter value</a:t>
            </a:r>
          </a:p>
        </p:txBody>
      </p:sp>
      <p:sp>
        <p:nvSpPr>
          <p:cNvPr id="3" name="Text Placeholder 2">
            <a:extLst>
              <a:ext uri="{FF2B5EF4-FFF2-40B4-BE49-F238E27FC236}">
                <a16:creationId xmlns:a16="http://schemas.microsoft.com/office/drawing/2014/main" id="{9FF293A2-517B-4C4F-8B68-4E15D8B2496E}"/>
              </a:ext>
            </a:extLst>
          </p:cNvPr>
          <p:cNvSpPr>
            <a:spLocks noGrp="1"/>
          </p:cNvSpPr>
          <p:nvPr>
            <p:ph type="body" sz="quarter" idx="13"/>
          </p:nvPr>
        </p:nvSpPr>
        <p:spPr>
          <a:xfrm>
            <a:off x="838200" y="1447800"/>
            <a:ext cx="7391400" cy="4495800"/>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PROCEDURE update_invoices_credit_total</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invoice_id_param     INT,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credit_total_param   DECIMAL(9,2)</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BEGIN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sql_error TINYINT DEFAULT FALSE;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CONTINUE HANDLER FOR SQLEXCEPTION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sql_error = TRUE;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 Set default values for NULL values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r>
              <a:rPr lang="en-US" sz="1600" b="1">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IF credit_total_param IS NULL THEN</a:t>
            </a:r>
            <a:endParaRPr lang="en-US" sz="1600" b="1">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r>
              <a:rPr lang="en-US" sz="1600" b="1">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SET credit_total_param = 100;</a:t>
            </a:r>
            <a:endParaRPr lang="en-US" sz="1600" b="1">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r>
              <a:rPr lang="en-US" sz="1600" b="1">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END IF;</a:t>
            </a:r>
            <a:endParaRPr lang="en-US" sz="1600" b="1">
              <a:latin typeface="Courier New" panose="02070309020205020404" pitchFamily="49" charset="0"/>
              <a:ea typeface="Times New Roman" panose="02020603050405020304" pitchFamily="18" charset="0"/>
              <a:cs typeface="Times New Roman" panose="02020603050405020304" pitchFamily="18" charset="0"/>
            </a:endParaRPr>
          </a:p>
          <a:p>
            <a:endParaRPr lang="en-US"/>
          </a:p>
        </p:txBody>
      </p:sp>
      <p:sp>
        <p:nvSpPr>
          <p:cNvPr id="4" name="Date Placeholder 3">
            <a:extLst>
              <a:ext uri="{FF2B5EF4-FFF2-40B4-BE49-F238E27FC236}">
                <a16:creationId xmlns:a16="http://schemas.microsoft.com/office/drawing/2014/main" id="{697EA25F-F318-4CA9-9D91-BCAAFF6AB2CE}"/>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AE99341B-A1B8-4AB5-BA02-81E757AAAFDE}"/>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77053D20-3120-4743-A0DE-8FA454F80BBF}"/>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196</a:t>
            </a:fld>
            <a:endParaRPr lang="en-US">
              <a:solidFill>
                <a:schemeClr val="bg1"/>
              </a:solidFill>
            </a:endParaRPr>
          </a:p>
        </p:txBody>
      </p:sp>
    </p:spTree>
    <p:extLst>
      <p:ext uri="{BB962C8B-B14F-4D97-AF65-F5344CB8AC3E}">
        <p14:creationId xmlns:p14="http://schemas.microsoft.com/office/powerpoint/2010/main" val="246002145"/>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6B5A6FC-38D6-4E5D-A06A-4A96102F7F3F}"/>
              </a:ext>
            </a:extLst>
          </p:cNvPr>
          <p:cNvSpPr>
            <a:spLocks noGrp="1"/>
          </p:cNvSpPr>
          <p:nvPr>
            <p:ph type="body" sz="quarter" idx="13"/>
          </p:nvPr>
        </p:nvSpPr>
        <p:spPr>
          <a:xfrm>
            <a:off x="685800" y="838200"/>
            <a:ext cx="7543800" cy="4572000"/>
          </a:xfrm>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a:t>
            </a:r>
            <a:r>
              <a:rPr lang="en-US" sz="1600" b="1">
                <a:latin typeface="Courier New" panose="02070309020205020404" pitchFamily="49" charset="0"/>
                <a:ea typeface="Times New Roman" panose="02020603050405020304" pitchFamily="18" charset="0"/>
                <a:cs typeface="Times New Roman" panose="02020603050405020304" pitchFamily="18" charset="0"/>
              </a:rPr>
              <a:t>START TRANSACTION;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UPDATE invoices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credit_total = credit_total_param</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WHERE invoice_id = invoice_id_param;</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IF sql_error = FALSE THEN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COMMIT;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ELSE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ROLLBACK;</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END IF;</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END</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statement that calls the stored procedure</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CALL update_invoices_credit_total(56, 200);</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Another statement that calls the stored procedure</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CALL update_invoices_credit_total(56, NULL);</a:t>
            </a:r>
            <a:endParaRPr lang="en-US" sz="1600"/>
          </a:p>
        </p:txBody>
      </p:sp>
      <p:sp>
        <p:nvSpPr>
          <p:cNvPr id="4" name="Date Placeholder 3">
            <a:extLst>
              <a:ext uri="{FF2B5EF4-FFF2-40B4-BE49-F238E27FC236}">
                <a16:creationId xmlns:a16="http://schemas.microsoft.com/office/drawing/2014/main" id="{8CD5C0D3-D83A-4096-B05B-849C9B9F6AD8}"/>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9A2298ED-958B-465B-971A-5328CCEFB585}"/>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AEEB2094-2332-4FF7-88F9-D01AFC51F65F}"/>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197</a:t>
            </a:fld>
            <a:endParaRPr lang="en-US">
              <a:solidFill>
                <a:schemeClr val="bg1"/>
              </a:solidFill>
            </a:endParaRPr>
          </a:p>
        </p:txBody>
      </p:sp>
    </p:spTree>
    <p:extLst>
      <p:ext uri="{BB962C8B-B14F-4D97-AF65-F5344CB8AC3E}">
        <p14:creationId xmlns:p14="http://schemas.microsoft.com/office/powerpoint/2010/main" val="1440332769"/>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36827-1554-461E-928A-5888BDA45A75}"/>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syntax of the SIGNAL statement</a:t>
            </a:r>
            <a:endParaRPr lang="en-US"/>
          </a:p>
        </p:txBody>
      </p:sp>
      <p:sp>
        <p:nvSpPr>
          <p:cNvPr id="3" name="Text Placeholder 2">
            <a:extLst>
              <a:ext uri="{FF2B5EF4-FFF2-40B4-BE49-F238E27FC236}">
                <a16:creationId xmlns:a16="http://schemas.microsoft.com/office/drawing/2014/main" id="{C5C37F3E-37FE-43A2-BCB5-16395BAA0AC0}"/>
              </a:ext>
            </a:extLst>
          </p:cNvPr>
          <p:cNvSpPr>
            <a:spLocks noGrp="1"/>
          </p:cNvSpPr>
          <p:nvPr>
            <p:ph type="body" sz="quarter" idx="13"/>
          </p:nvPr>
        </p:nvSpPr>
        <p:spPr>
          <a:xfrm>
            <a:off x="685800" y="1219200"/>
            <a:ext cx="7772400" cy="4876800"/>
          </a:xfrm>
        </p:spPr>
        <p:txBody>
          <a:bodyPr/>
          <a:lstStyle>
            <a:defPPr/>
          </a:lstStyle>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SIGNAL SQLSTATE [VALUE] sqlstate_value</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[SET MESSAGE_TEXT = message</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 MYSQL_ERRNO = mysql_error_number]]</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procedure that raises a predefined exception</a:t>
            </a:r>
          </a:p>
          <a:p>
            <a:pPr>
              <a:spcBef>
                <a:spcPct val="0"/>
              </a:spcBef>
              <a:spcAft>
                <a:spcPct val="0"/>
              </a:spcAft>
              <a:tabLst>
                <a:tab pos="65151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PROCEDURE update_invoices_credit_total</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invoice_id_param     INT,</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credit_total_param   DECIMAL(9,2)</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BEGIN</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 Validate paramater values</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IF credit_total_param &lt; 0 THEN</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SIGNAL SQLSTATE '22003'</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MESSAGE_TEXT =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'The credit_total column must be greater than or equal to 0.',</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MYSQL_ERRNO = 1264;</a:t>
            </a:r>
          </a:p>
          <a:p>
            <a:endParaRPr lang="en-US"/>
          </a:p>
        </p:txBody>
      </p:sp>
      <p:sp>
        <p:nvSpPr>
          <p:cNvPr id="4" name="Date Placeholder 3">
            <a:extLst>
              <a:ext uri="{FF2B5EF4-FFF2-40B4-BE49-F238E27FC236}">
                <a16:creationId xmlns:a16="http://schemas.microsoft.com/office/drawing/2014/main" id="{F7CE5F4E-0356-4660-9EEC-3936765FB590}"/>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FF0204EF-2518-4392-9703-04347165AA7F}"/>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760C575E-E2FC-43BA-A6C4-EFB3FA07C996}"/>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198</a:t>
            </a:fld>
            <a:endParaRPr lang="en-US">
              <a:solidFill>
                <a:schemeClr val="bg1"/>
              </a:solidFill>
            </a:endParaRPr>
          </a:p>
        </p:txBody>
      </p:sp>
      <p:sp>
        <p:nvSpPr>
          <p:cNvPr id="7" name="Rectangle 6">
            <a:extLst>
              <a:ext uri="{FF2B5EF4-FFF2-40B4-BE49-F238E27FC236}">
                <a16:creationId xmlns:a16="http://schemas.microsoft.com/office/drawing/2014/main" id="{FAF53128-433C-4974-A3FC-8A1C58797FFF}"/>
              </a:ext>
            </a:extLst>
          </p:cNvPr>
          <p:cNvSpPr/>
          <p:nvPr/>
        </p:nvSpPr>
        <p:spPr>
          <a:xfrm>
            <a:off x="5638800" y="3429000"/>
            <a:ext cx="3352800" cy="1323439"/>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sz="2000"/>
              <a:t>It is a good practice to</a:t>
            </a:r>
          </a:p>
          <a:p>
            <a:r>
              <a:rPr lang="en-US" sz="2000"/>
              <a:t>prevent errors by checking the parameters before they’re used to make sure they’re valid.</a:t>
            </a:r>
          </a:p>
        </p:txBody>
      </p:sp>
    </p:spTree>
    <p:extLst>
      <p:ext uri="{BB962C8B-B14F-4D97-AF65-F5344CB8AC3E}">
        <p14:creationId xmlns:p14="http://schemas.microsoft.com/office/powerpoint/2010/main" val="786006959"/>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B10F09D-E820-4A9E-BB46-41B3E2224647}"/>
              </a:ext>
            </a:extLst>
          </p:cNvPr>
          <p:cNvSpPr>
            <a:spLocks noGrp="1"/>
          </p:cNvSpPr>
          <p:nvPr>
            <p:ph type="body" sz="quarter" idx="13"/>
          </p:nvPr>
        </p:nvSpPr>
        <p:spPr>
          <a:xfrm>
            <a:off x="533400" y="381000"/>
            <a:ext cx="7391400" cy="4191000"/>
          </a:xfrm>
        </p:spPr>
        <p:txBody>
          <a:bodyPr/>
          <a:lstStyle>
            <a:defPPr/>
          </a:lstStyle>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ELSEIF credit_total_param &gt;= 1000 THEN</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SIGNAL SQLSTATE '22003'</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MESSAGE_TEXT =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'The credit_total column must be less than 1000.',</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MYSQL_ERRNO = 1264;</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END IF;</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 Set default values for parameters</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IF credit_total_param IS NULL THEN</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credit_total_param = 100;</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END IF;</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UPDATE invoices</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credit_total = credit_total_param</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WHERE invoice_id = invoice_id_param;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END</a:t>
            </a:r>
            <a:endParaRPr lang="en-US" sz="1600"/>
          </a:p>
        </p:txBody>
      </p:sp>
      <p:sp>
        <p:nvSpPr>
          <p:cNvPr id="4" name="Date Placeholder 3">
            <a:extLst>
              <a:ext uri="{FF2B5EF4-FFF2-40B4-BE49-F238E27FC236}">
                <a16:creationId xmlns:a16="http://schemas.microsoft.com/office/drawing/2014/main" id="{3D688E6B-E9E9-4A35-92ED-C77FFE60A964}"/>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AE043156-7EB0-492D-99A2-F00E5D9EAD5B}"/>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02C6E843-4015-4DFF-B8A6-32DD6E52F291}"/>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199</a:t>
            </a:fld>
            <a:endParaRPr lang="en-US">
              <a:solidFill>
                <a:schemeClr val="bg1"/>
              </a:solidFill>
            </a:endParaRPr>
          </a:p>
        </p:txBody>
      </p:sp>
      <p:sp>
        <p:nvSpPr>
          <p:cNvPr id="9" name="Text Placeholder 2">
            <a:extLst>
              <a:ext uri="{FF2B5EF4-FFF2-40B4-BE49-F238E27FC236}">
                <a16:creationId xmlns:a16="http://schemas.microsoft.com/office/drawing/2014/main" id="{22B311E4-5E6E-4529-848F-F2EA6B9A9E04}"/>
              </a:ext>
            </a:extLst>
          </p:cNvPr>
          <p:cNvSpPr txBox="1"/>
          <p:nvPr/>
        </p:nvSpPr>
        <p:spPr bwMode="auto">
          <a:xfrm>
            <a:off x="381000" y="4876800"/>
            <a:ext cx="80772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indent="0" algn="l" rtl="0" eaLnBrk="1" fontAlgn="base" hangingPunct="1">
              <a:spcBef>
                <a:spcPct val="20000"/>
              </a:spcBef>
              <a:spcAft>
                <a:spcPct val="0"/>
              </a:spcAft>
              <a:buNone/>
              <a:defRPr sz="2000" kern="1200">
                <a:solidFill>
                  <a:schemeClr val="tx1"/>
                </a:solidFill>
                <a:latin typeface="+mn-lt"/>
                <a:ea typeface="+mn-ea"/>
                <a:cs typeface="+mn-cs"/>
              </a:defRPr>
            </a:lvl1pPr>
            <a:lvl2pPr marL="457200" indent="0" algn="l" rtl="0" eaLnBrk="1" fontAlgn="base" hangingPunct="1">
              <a:spcBef>
                <a:spcPct val="20000"/>
              </a:spcBef>
              <a:spcAft>
                <a:spcPct val="0"/>
              </a:spcAft>
              <a:buNone/>
              <a:defRPr sz="2400" kern="1200">
                <a:solidFill>
                  <a:schemeClr val="tx1"/>
                </a:solidFill>
                <a:latin typeface="+mn-lt"/>
                <a:ea typeface="+mn-ea"/>
                <a:cs typeface="+mn-cs"/>
              </a:defRPr>
            </a:lvl2pPr>
            <a:lvl3pPr marL="914400" indent="0" algn="l" rtl="0" eaLnBrk="1" fontAlgn="base" hangingPunct="1">
              <a:spcBef>
                <a:spcPct val="20000"/>
              </a:spcBef>
              <a:spcAft>
                <a:spcPct val="0"/>
              </a:spcAft>
              <a:buNone/>
              <a:defRPr sz="2000" kern="1200">
                <a:solidFill>
                  <a:schemeClr val="tx1"/>
                </a:solidFill>
                <a:latin typeface="+mn-lt"/>
                <a:ea typeface="+mn-ea"/>
                <a:cs typeface="+mn-cs"/>
              </a:defRPr>
            </a:lvl3pPr>
            <a:lvl4pPr marL="1371600" indent="0" algn="l" rtl="0" eaLnBrk="1" fontAlgn="base" hangingPunct="1">
              <a:spcBef>
                <a:spcPct val="20000"/>
              </a:spcBef>
              <a:spcAft>
                <a:spcPct val="0"/>
              </a:spcAft>
              <a:buNone/>
              <a:defRPr sz="1800" kern="1200">
                <a:solidFill>
                  <a:schemeClr val="tx1"/>
                </a:solidFill>
                <a:latin typeface="+mn-lt"/>
                <a:ea typeface="+mn-ea"/>
                <a:cs typeface="+mn-cs"/>
              </a:defRPr>
            </a:lvl4pPr>
            <a:lvl5pPr marL="1828800" indent="0" algn="l" rtl="0" eaLnBrk="1" fontAlgn="base" hangingPunct="1">
              <a:spcBef>
                <a:spcPct val="20000"/>
              </a:spcBef>
              <a:spcAft>
                <a:spcPct val="0"/>
              </a:spcAft>
              <a:buNone/>
              <a:defRPr sz="1800" kern="1200">
                <a:solidFill>
                  <a:schemeClr val="tx1"/>
                </a:solidFill>
                <a:latin typeface="+mn-lt"/>
                <a:ea typeface="+mn-ea"/>
                <a:cs typeface="+mn-cs"/>
              </a:defRPr>
            </a:lvl5pPr>
            <a:lvl6pPr marL="25146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6pPr>
            <a:lvl7pPr marL="29718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7pPr>
            <a:lvl8pPr marL="34290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8pPr>
            <a:lvl9pPr marL="38862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9pPr>
          </a:lstStyle>
          <a:p>
            <a:pPr marL="347345">
              <a:spcBef>
                <a:spcPct val="0"/>
              </a:spcBef>
              <a:spcAft>
                <a:spcPct val="0"/>
              </a:spcAft>
              <a:tabLst>
                <a:tab pos="1371600" algn="l"/>
              </a:tabLst>
            </a:pPr>
            <a:r>
              <a:rPr lang="en-US" sz="1600" b="1" kern="0">
                <a:latin typeface="Courier New" panose="02070309020205020404" pitchFamily="49" charset="0"/>
                <a:ea typeface="Times New Roman" panose="02020603050405020304" pitchFamily="18" charset="0"/>
                <a:cs typeface="Times New Roman" panose="02020603050405020304" pitchFamily="18" charset="0"/>
              </a:rPr>
              <a:t>CALL update_invoices_credit_total(56, -100);</a:t>
            </a:r>
          </a:p>
          <a:p>
            <a:pPr marL="347345">
              <a:spcBef>
                <a:spcPct val="0"/>
              </a:spcBef>
              <a:spcAft>
                <a:spcPct val="0"/>
              </a:spcAft>
              <a:tabLst>
                <a:tab pos="1371600" algn="l"/>
              </a:tabLst>
            </a:pPr>
            <a:r>
              <a:rPr lang="en-US" sz="1600" b="1" kern="0">
                <a:latin typeface="Courier New" panose="02070309020205020404" pitchFamily="49" charset="0"/>
                <a:ea typeface="Times New Roman" panose="02020603050405020304" pitchFamily="18" charset="0"/>
                <a:cs typeface="Times New Roman" panose="02020603050405020304" pitchFamily="18" charset="0"/>
              </a:rPr>
              <a:t>Error Code: 1264.</a:t>
            </a:r>
          </a:p>
          <a:p>
            <a:pPr marL="347345">
              <a:spcBef>
                <a:spcPct val="0"/>
              </a:spcBef>
              <a:spcAft>
                <a:spcPct val="0"/>
              </a:spcAft>
              <a:tabLst>
                <a:tab pos="1371600" algn="l"/>
              </a:tabLst>
            </a:pPr>
            <a:r>
              <a:rPr lang="en-US" sz="1600" b="1" kern="0">
                <a:latin typeface="Courier New" panose="02070309020205020404" pitchFamily="49" charset="0"/>
                <a:ea typeface="Times New Roman" panose="02020603050405020304" pitchFamily="18" charset="0"/>
                <a:cs typeface="Times New Roman" panose="02020603050405020304" pitchFamily="18" charset="0"/>
              </a:rPr>
              <a:t>The credit_total column must be greater than or equal to 0.</a:t>
            </a:r>
          </a:p>
          <a:p>
            <a:pPr marL="347345">
              <a:spcBef>
                <a:spcPct val="0"/>
              </a:spcBef>
              <a:spcAft>
                <a:spcPct val="0"/>
              </a:spcAft>
              <a:tabLst>
                <a:tab pos="1371600" algn="l"/>
              </a:tabLst>
            </a:pPr>
            <a:endParaRPr lang="en-US" sz="1600" b="1" kern="0">
              <a:latin typeface="Courier New" panose="02070309020205020404" pitchFamily="49" charset="0"/>
              <a:ea typeface="Times New Roman" panose="02020603050405020304" pitchFamily="18" charset="0"/>
              <a:cs typeface="Times New Roman" panose="02020603050405020304" pitchFamily="18" charset="0"/>
            </a:endParaRPr>
          </a:p>
          <a:p>
            <a:pPr indent="-285750">
              <a:spcBef>
                <a:spcPct val="0"/>
              </a:spcBef>
              <a:spcAft>
                <a:spcPct val="0"/>
              </a:spcAft>
              <a:buFont typeface="Arial" pitchFamily="34" charset="0"/>
              <a:buChar char="•"/>
              <a:tabLst>
                <a:tab pos="1371600" algn="l"/>
              </a:tabLst>
            </a:pPr>
            <a:r>
              <a:rPr lang="en-US" kern="0">
                <a:ea typeface="Times New Roman" panose="02020603050405020304" pitchFamily="18" charset="0"/>
                <a:cs typeface="Courier New" panose="02070309020205020404" pitchFamily="49" charset="0"/>
              </a:rPr>
              <a:t>Note that the procedure is called in SQL console. </a:t>
            </a:r>
          </a:p>
          <a:p>
            <a:pPr indent="-285750">
              <a:spcBef>
                <a:spcPct val="0"/>
              </a:spcBef>
              <a:spcAft>
                <a:spcPct val="0"/>
              </a:spcAft>
              <a:buFont typeface="Arial" pitchFamily="34" charset="0"/>
              <a:buChar char="•"/>
              <a:tabLst>
                <a:tab pos="1371600" algn="l"/>
              </a:tabLst>
            </a:pPr>
            <a:r>
              <a:rPr lang="en-US" kern="0">
                <a:ea typeface="Times New Roman" panose="02020603050405020304" pitchFamily="18" charset="0"/>
                <a:cs typeface="Courier New" panose="02070309020205020404" pitchFamily="49" charset="0"/>
              </a:rPr>
              <a:t>You can add an exception handling if it was called in a procedure</a:t>
            </a:r>
          </a:p>
        </p:txBody>
      </p:sp>
    </p:spTree>
    <p:extLst>
      <p:ext uri="{BB962C8B-B14F-4D97-AF65-F5344CB8AC3E}">
        <p14:creationId xmlns:p14="http://schemas.microsoft.com/office/powerpoint/2010/main" val="342430726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38D4B-59B8-4398-863C-9821C8A21141}"/>
              </a:ext>
            </a:extLst>
          </p:cNvPr>
          <p:cNvSpPr>
            <a:spLocks noGrp="1"/>
          </p:cNvSpPr>
          <p:nvPr>
            <p:ph type="title"/>
          </p:nvPr>
        </p:nvSpPr>
        <p:spPr/>
        <p:txBody>
          <a:bodyPr/>
          <a:lstStyle>
            <a:defPPr/>
          </a:lstStyle>
          <a:p>
            <a:r>
              <a:rPr lang="en-US"/>
              <a:t>Objectives</a:t>
            </a:r>
          </a:p>
        </p:txBody>
      </p:sp>
      <p:sp>
        <p:nvSpPr>
          <p:cNvPr id="3" name="Text Placeholder 2">
            <a:extLst>
              <a:ext uri="{FF2B5EF4-FFF2-40B4-BE49-F238E27FC236}">
                <a16:creationId xmlns:a16="http://schemas.microsoft.com/office/drawing/2014/main" id="{98FF14F6-0FF8-4A32-B5B9-857E26280E1F}"/>
              </a:ext>
            </a:extLst>
          </p:cNvPr>
          <p:cNvSpPr>
            <a:spLocks noGrp="1"/>
          </p:cNvSpPr>
          <p:nvPr>
            <p:ph type="body" sz="quarter" idx="13"/>
          </p:nvPr>
        </p:nvSpPr>
        <p:spPr>
          <a:xfrm>
            <a:off x="838200" y="1295400"/>
            <a:ext cx="7391400" cy="4648200"/>
          </a:xfrm>
        </p:spPr>
        <p:txBody>
          <a:bodyPr/>
          <a:lstStyle>
            <a:defPPr/>
          </a:lstStyle>
          <a:p>
            <a:pPr marL="342900" marR="274320" lvl="0" indent="-342900">
              <a:spcBef>
                <a:spcPct val="0"/>
              </a:spcBef>
              <a:spcAft>
                <a:spcPts val="600"/>
              </a:spcAft>
              <a:buFont typeface="+mj-lt"/>
              <a:buAutoNum type="arabicPeriod"/>
              <a:tabLst>
                <a:tab pos="347345" algn="l"/>
                <a:tab pos="365760" algn="l"/>
              </a:tabLst>
            </a:pPr>
            <a:r>
              <a:rPr lang="en-US" sz="2000" spc="-10">
                <a:latin typeface="Times New Roman" pitchFamily="18" charset="0"/>
                <a:ea typeface="Times New Roman" panose="02020603050405020304" pitchFamily="18" charset="0"/>
              </a:rPr>
              <a:t>Given the specifications for a database, identify the tables, columns, keys, relationships, and indexes for the database.</a:t>
            </a:r>
          </a:p>
          <a:p>
            <a:pPr marL="342900" marR="274320" lvl="0" indent="-342900">
              <a:spcBef>
                <a:spcPct val="0"/>
              </a:spcBef>
              <a:spcAft>
                <a:spcPts val="600"/>
              </a:spcAft>
              <a:buFont typeface="+mj-lt"/>
              <a:buAutoNum type="arabicPeriod"/>
              <a:tabLst>
                <a:tab pos="347345" algn="l"/>
                <a:tab pos="365760" algn="l"/>
              </a:tabLst>
            </a:pPr>
            <a:r>
              <a:rPr lang="en-US" sz="2000" spc="-10">
                <a:latin typeface="Times New Roman" pitchFamily="18" charset="0"/>
                <a:ea typeface="Times New Roman" panose="02020603050405020304" pitchFamily="18" charset="0"/>
              </a:rPr>
              <a:t>Given the tables for an unnormalized database, normalize the structure to the third normal form.</a:t>
            </a:r>
          </a:p>
          <a:p>
            <a:pPr marL="342900" marR="274320" lvl="0" indent="-342900">
              <a:spcBef>
                <a:spcPct val="0"/>
              </a:spcBef>
              <a:spcAft>
                <a:spcPts val="600"/>
              </a:spcAft>
              <a:buFont typeface="+mj-lt"/>
              <a:buAutoNum type="arabicPeriod"/>
              <a:tabLst>
                <a:tab pos="347345" algn="l"/>
                <a:tab pos="365760" algn="l"/>
              </a:tabLst>
            </a:pPr>
            <a:r>
              <a:rPr lang="en-US" sz="2000" spc="-10">
                <a:latin typeface="Times New Roman" pitchFamily="18" charset="0"/>
                <a:ea typeface="Times New Roman" panose="02020603050405020304" pitchFamily="18" charset="0"/>
              </a:rPr>
              <a:t>Use MySQL Workbench to create or work with an EER model for a database and any EER diagrams that are associated with that model.</a:t>
            </a:r>
          </a:p>
          <a:p>
            <a:pPr marL="342900" marR="274320" lvl="0" indent="-342900">
              <a:spcBef>
                <a:spcPct val="0"/>
              </a:spcBef>
              <a:spcAft>
                <a:spcPts val="600"/>
              </a:spcAft>
              <a:buFont typeface="+mj-lt"/>
              <a:buAutoNum type="arabicPeriod"/>
              <a:tabLst>
                <a:tab pos="347345" algn="l"/>
                <a:tab pos="365760" algn="l"/>
              </a:tabLst>
            </a:pPr>
            <a:r>
              <a:rPr lang="en-US" sz="2000" spc="-10">
                <a:latin typeface="Times New Roman" pitchFamily="18" charset="0"/>
                <a:ea typeface="Times New Roman" panose="02020603050405020304" pitchFamily="18" charset="0"/>
              </a:rPr>
              <a:t>Give three criteria for when a column should be indexed.</a:t>
            </a:r>
          </a:p>
          <a:p>
            <a:pPr marL="342900" marR="274320" lvl="0" indent="-342900">
              <a:spcBef>
                <a:spcPct val="0"/>
              </a:spcBef>
              <a:spcAft>
                <a:spcPts val="600"/>
              </a:spcAft>
              <a:buFont typeface="+mj-lt"/>
              <a:buAutoNum type="arabicPeriod"/>
              <a:tabLst>
                <a:tab pos="347345" algn="l"/>
                <a:tab pos="365760" algn="l"/>
              </a:tabLst>
            </a:pPr>
            <a:r>
              <a:rPr lang="en-US" sz="2000" spc="-10">
                <a:latin typeface="Times New Roman" pitchFamily="18" charset="0"/>
                <a:ea typeface="Times New Roman" panose="02020603050405020304" pitchFamily="18" charset="0"/>
              </a:rPr>
              <a:t>Describe referential integrity.</a:t>
            </a:r>
          </a:p>
          <a:p>
            <a:pPr marL="342900" marR="274320" lvl="0" indent="-342900">
              <a:spcBef>
                <a:spcPct val="0"/>
              </a:spcBef>
              <a:spcAft>
                <a:spcPts val="600"/>
              </a:spcAft>
              <a:buFont typeface="+mj-lt"/>
              <a:buAutoNum type="arabicPeriod"/>
              <a:tabLst>
                <a:tab pos="347345" algn="l"/>
                <a:tab pos="365760" algn="l"/>
              </a:tabLst>
            </a:pPr>
            <a:r>
              <a:rPr lang="en-US" sz="2000" spc="-10">
                <a:latin typeface="Times New Roman" pitchFamily="18" charset="0"/>
                <a:ea typeface="Times New Roman" panose="02020603050405020304" pitchFamily="18" charset="0"/>
              </a:rPr>
              <a:t>Explain how MySQL uses declarative referential integrity to prevent deletion, insertion, and update problems.</a:t>
            </a:r>
          </a:p>
          <a:p>
            <a:pPr marL="342900" marR="274320" lvl="0" indent="-342900">
              <a:spcBef>
                <a:spcPct val="0"/>
              </a:spcBef>
              <a:spcAft>
                <a:spcPts val="600"/>
              </a:spcAft>
              <a:buFont typeface="+mj-lt"/>
              <a:buAutoNum type="arabicPeriod"/>
              <a:tabLst>
                <a:tab pos="347345" algn="l"/>
                <a:tab pos="365760" algn="l"/>
              </a:tabLst>
            </a:pPr>
            <a:r>
              <a:rPr lang="en-US" sz="2000" spc="-10">
                <a:latin typeface="Times New Roman" pitchFamily="18" charset="0"/>
                <a:ea typeface="Times New Roman" panose="02020603050405020304" pitchFamily="18" charset="0"/>
              </a:rPr>
              <a:t>Explain how normalizing a database to the third normal form affects database performance.</a:t>
            </a:r>
          </a:p>
          <a:p>
            <a:pPr marL="342900" marR="274320" lvl="0" indent="-342900">
              <a:spcBef>
                <a:spcPct val="0"/>
              </a:spcBef>
              <a:spcAft>
                <a:spcPts val="600"/>
              </a:spcAft>
              <a:buFont typeface="+mj-lt"/>
              <a:buAutoNum type="arabicPeriod"/>
              <a:tabLst>
                <a:tab pos="347345" algn="l"/>
                <a:tab pos="365760" algn="l"/>
              </a:tabLst>
            </a:pPr>
            <a:endParaRPr lang="en-US" sz="2000" spc="-10">
              <a:latin typeface="Times New Roman" pitchFamily="18" charset="0"/>
              <a:ea typeface="Times New Roman" panose="02020603050405020304" pitchFamily="18" charset="0"/>
            </a:endParaRPr>
          </a:p>
          <a:p>
            <a:endParaRPr lang="en-US" sz="2000"/>
          </a:p>
        </p:txBody>
      </p:sp>
      <p:sp>
        <p:nvSpPr>
          <p:cNvPr id="4" name="Date Placeholder 3">
            <a:extLst>
              <a:ext uri="{FF2B5EF4-FFF2-40B4-BE49-F238E27FC236}">
                <a16:creationId xmlns:a16="http://schemas.microsoft.com/office/drawing/2014/main" id="{75B45F31-1941-4E98-A0EE-4BFF915626E8}"/>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A1C937CA-6FAB-4BA1-AEE6-B4A5D0735E3C}"/>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5F3B2B73-967A-4C96-95A0-A9BDA1D5414F}"/>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2</a:t>
            </a:fld>
            <a:endParaRPr lang="en-US">
              <a:solidFill>
                <a:schemeClr val="bg1"/>
              </a:solidFill>
            </a:endParaRPr>
          </a:p>
        </p:txBody>
      </p:sp>
    </p:spTree>
    <p:extLst>
      <p:ext uri="{BB962C8B-B14F-4D97-AF65-F5344CB8AC3E}">
        <p14:creationId xmlns:p14="http://schemas.microsoft.com/office/powerpoint/2010/main" val="339932925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C05E-490D-4DE3-89AB-F58918F01038}"/>
              </a:ext>
            </a:extLst>
          </p:cNvPr>
          <p:cNvSpPr>
            <a:spLocks noGrp="1"/>
          </p:cNvSpPr>
          <p:nvPr>
            <p:ph type="title"/>
          </p:nvPr>
        </p:nvSpPr>
        <p:spPr/>
        <p:txBody>
          <a:bodyPr/>
          <a:lstStyle>
            <a:defPPr/>
          </a:lstStyle>
          <a:p>
            <a:r>
              <a:rPr lang="en-US"/>
              <a:t>Example: one-to-one cont’d</a:t>
            </a:r>
          </a:p>
        </p:txBody>
      </p:sp>
      <p:sp>
        <p:nvSpPr>
          <p:cNvPr id="4" name="Date Placeholder 3">
            <a:extLst>
              <a:ext uri="{FF2B5EF4-FFF2-40B4-BE49-F238E27FC236}">
                <a16:creationId xmlns:a16="http://schemas.microsoft.com/office/drawing/2014/main" id="{1A38D39B-AD75-4D4E-A912-CB6E7239886F}"/>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36D32707-8F18-4614-8D80-91A19B09FA47}"/>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BEBD6530-19AB-414B-8C70-FC5694609A88}"/>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20</a:t>
            </a:fld>
            <a:endParaRPr lang="en-US">
              <a:solidFill>
                <a:schemeClr val="bg1"/>
              </a:solidFill>
            </a:endParaRPr>
          </a:p>
        </p:txBody>
      </p:sp>
      <p:sp>
        <p:nvSpPr>
          <p:cNvPr id="9" name="Rectangle 8">
            <a:extLst>
              <a:ext uri="{FF2B5EF4-FFF2-40B4-BE49-F238E27FC236}">
                <a16:creationId xmlns:a16="http://schemas.microsoft.com/office/drawing/2014/main" id="{45FE90AA-17C6-4277-B25F-D45BBD32B97C}"/>
              </a:ext>
            </a:extLst>
          </p:cNvPr>
          <p:cNvSpPr/>
          <p:nvPr/>
        </p:nvSpPr>
        <p:spPr>
          <a:xfrm>
            <a:off x="52446" y="1407715"/>
            <a:ext cx="8329554" cy="3600986"/>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682625" lvl="1" indent="-342900" defTabSz="685800" eaLnBrk="1" hangingPunct="1">
              <a:lnSpc>
                <a:spcPct val="90000"/>
              </a:lnSpc>
              <a:spcBef>
                <a:spcPts val="375"/>
              </a:spcBef>
              <a:buFont typeface="Arial" pitchFamily="34" charset="0"/>
              <a:buChar char="•"/>
            </a:pPr>
            <a:r>
              <a:rPr lang="en-US" altLang="en-US" sz="2000">
                <a:solidFill>
                  <a:prstClr val="black"/>
                </a:solidFill>
                <a:latin typeface="Calibri"/>
              </a:rPr>
              <a:t>Solution: Convert the one-one relationship to one-many </a:t>
            </a:r>
          </a:p>
          <a:p>
            <a:pPr marL="682625" lvl="1" indent="-342900" defTabSz="685800" eaLnBrk="1" hangingPunct="1">
              <a:lnSpc>
                <a:spcPct val="90000"/>
              </a:lnSpc>
              <a:spcBef>
                <a:spcPts val="375"/>
              </a:spcBef>
              <a:buFont typeface="Arial" pitchFamily="34" charset="0"/>
              <a:buChar char="•"/>
            </a:pPr>
            <a:endParaRPr lang="en-US" altLang="en-US" sz="2000">
              <a:solidFill>
                <a:prstClr val="black"/>
              </a:solidFill>
              <a:latin typeface="Calibri"/>
            </a:endParaRPr>
          </a:p>
          <a:p>
            <a:pPr marL="682625" lvl="1" indent="-342900" defTabSz="685800" eaLnBrk="1" hangingPunct="1">
              <a:lnSpc>
                <a:spcPct val="90000"/>
              </a:lnSpc>
              <a:spcBef>
                <a:spcPts val="375"/>
              </a:spcBef>
              <a:buFont typeface="Arial" pitchFamily="34" charset="0"/>
              <a:buChar char="•"/>
            </a:pPr>
            <a:endParaRPr lang="en-US" altLang="en-US" sz="2000">
              <a:solidFill>
                <a:prstClr val="black"/>
              </a:solidFill>
              <a:latin typeface="Calibri"/>
            </a:endParaRPr>
          </a:p>
          <a:p>
            <a:pPr marL="682625" lvl="1" indent="-342900" defTabSz="685800" eaLnBrk="1" hangingPunct="1">
              <a:lnSpc>
                <a:spcPct val="90000"/>
              </a:lnSpc>
              <a:spcBef>
                <a:spcPts val="375"/>
              </a:spcBef>
              <a:buFont typeface="Arial" pitchFamily="34" charset="0"/>
              <a:buChar char="•"/>
            </a:pPr>
            <a:endParaRPr lang="en-US" altLang="en-US" sz="2000">
              <a:solidFill>
                <a:prstClr val="black"/>
              </a:solidFill>
              <a:latin typeface="Calibri"/>
            </a:endParaRPr>
          </a:p>
          <a:p>
            <a:pPr marL="682625" lvl="1" indent="-342900" defTabSz="685800" eaLnBrk="1" hangingPunct="1">
              <a:lnSpc>
                <a:spcPct val="90000"/>
              </a:lnSpc>
              <a:spcBef>
                <a:spcPts val="375"/>
              </a:spcBef>
              <a:buFont typeface="Arial" pitchFamily="34" charset="0"/>
              <a:buChar char="•"/>
            </a:pPr>
            <a:endParaRPr lang="en-US" altLang="en-US" sz="2000">
              <a:solidFill>
                <a:prstClr val="black"/>
              </a:solidFill>
              <a:latin typeface="Calibri"/>
            </a:endParaRPr>
          </a:p>
          <a:p>
            <a:pPr marL="682625" lvl="1" indent="-342900" defTabSz="685800" eaLnBrk="1" hangingPunct="1">
              <a:lnSpc>
                <a:spcPct val="90000"/>
              </a:lnSpc>
              <a:spcBef>
                <a:spcPts val="375"/>
              </a:spcBef>
              <a:buFont typeface="Arial" pitchFamily="34" charset="0"/>
              <a:buChar char="•"/>
            </a:pPr>
            <a:endParaRPr lang="en-US" altLang="en-US" sz="2000">
              <a:solidFill>
                <a:prstClr val="black"/>
              </a:solidFill>
              <a:latin typeface="Calibri"/>
            </a:endParaRPr>
          </a:p>
          <a:p>
            <a:pPr marL="682625" lvl="1" indent="-342900" defTabSz="685800" eaLnBrk="1" hangingPunct="1">
              <a:lnSpc>
                <a:spcPct val="90000"/>
              </a:lnSpc>
              <a:spcBef>
                <a:spcPts val="375"/>
              </a:spcBef>
              <a:buFont typeface="Arial" pitchFamily="34" charset="0"/>
              <a:buChar char="•"/>
            </a:pPr>
            <a:endParaRPr lang="en-US" altLang="en-US" sz="2000">
              <a:solidFill>
                <a:prstClr val="black"/>
              </a:solidFill>
              <a:latin typeface="Calibri"/>
            </a:endParaRPr>
          </a:p>
          <a:p>
            <a:pPr marL="682625" lvl="1" indent="-342900" defTabSz="685800" eaLnBrk="1" hangingPunct="1">
              <a:lnSpc>
                <a:spcPct val="90000"/>
              </a:lnSpc>
              <a:spcBef>
                <a:spcPts val="375"/>
              </a:spcBef>
              <a:buFont typeface="Arial" pitchFamily="34" charset="0"/>
              <a:buChar char="•"/>
            </a:pPr>
            <a:r>
              <a:rPr lang="en-US" altLang="en-US" sz="2000">
                <a:solidFill>
                  <a:prstClr val="black"/>
                </a:solidFill>
                <a:latin typeface="Calibri"/>
              </a:rPr>
              <a:t>Note that this is one-many relationship</a:t>
            </a:r>
          </a:p>
          <a:p>
            <a:pPr marL="682625" lvl="1" indent="-342900" defTabSz="685800" eaLnBrk="1" hangingPunct="1">
              <a:lnSpc>
                <a:spcPct val="90000"/>
              </a:lnSpc>
              <a:spcBef>
                <a:spcPts val="375"/>
              </a:spcBef>
              <a:buFont typeface="Arial" pitchFamily="34" charset="0"/>
              <a:buChar char="•"/>
            </a:pPr>
            <a:r>
              <a:rPr lang="en-US" altLang="en-US" sz="2000">
                <a:solidFill>
                  <a:prstClr val="black"/>
                </a:solidFill>
                <a:latin typeface="Calibri"/>
              </a:rPr>
              <a:t>It is likely that one consultant may serve more than one client</a:t>
            </a:r>
          </a:p>
          <a:p>
            <a:pPr marL="682625" lvl="1" indent="-342900" defTabSz="685800" eaLnBrk="1" hangingPunct="1">
              <a:lnSpc>
                <a:spcPct val="90000"/>
              </a:lnSpc>
              <a:spcBef>
                <a:spcPts val="375"/>
              </a:spcBef>
              <a:buFont typeface="Arial" pitchFamily="34" charset="0"/>
              <a:buChar char="•"/>
            </a:pPr>
            <a:r>
              <a:rPr lang="en-US" altLang="en-US" sz="2000">
                <a:solidFill>
                  <a:prstClr val="black"/>
                </a:solidFill>
                <a:latin typeface="Calibri"/>
              </a:rPr>
              <a:t>The client can change its Consultant number as long as the consultant number exists in the Consultant table</a:t>
            </a:r>
          </a:p>
        </p:txBody>
      </p:sp>
      <p:pic>
        <p:nvPicPr>
          <p:cNvPr id="7" name="Picture 6">
            <a:extLst>
              <a:ext uri="{FF2B5EF4-FFF2-40B4-BE49-F238E27FC236}">
                <a16:creationId xmlns:a16="http://schemas.microsoft.com/office/drawing/2014/main" id="{7FA547B3-814D-4273-8AD2-94ABD463B4E7}"/>
              </a:ext>
            </a:extLst>
          </p:cNvPr>
          <p:cNvPicPr>
            <a:picLocks noChangeAspect="1"/>
          </p:cNvPicPr>
          <p:nvPr/>
        </p:nvPicPr>
        <p:blipFill>
          <a:blip r:embed="rId2"/>
          <a:stretch>
            <a:fillRect/>
          </a:stretch>
        </p:blipFill>
        <p:spPr>
          <a:xfrm>
            <a:off x="693593" y="1905000"/>
            <a:ext cx="7667625" cy="1438275"/>
          </a:xfrm>
          <a:prstGeom prst="rect">
            <a:avLst/>
          </a:prstGeom>
        </p:spPr>
      </p:pic>
    </p:spTree>
    <p:extLst>
      <p:ext uri="{BB962C8B-B14F-4D97-AF65-F5344CB8AC3E}">
        <p14:creationId xmlns:p14="http://schemas.microsoft.com/office/powerpoint/2010/main" val="36887330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4EE7D-1ECE-4FAE-A1A7-E07718F16713}"/>
              </a:ext>
            </a:extLst>
          </p:cNvPr>
          <p:cNvSpPr>
            <a:spLocks noGrp="1"/>
          </p:cNvSpPr>
          <p:nvPr>
            <p:ph type="title"/>
          </p:nvPr>
        </p:nvSpPr>
        <p:spPr>
          <a:xfrm>
            <a:off x="609600" y="437623"/>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procedure that validates data (part 1)</a:t>
            </a:r>
            <a:endParaRPr lang="en-US"/>
          </a:p>
        </p:txBody>
      </p:sp>
      <p:sp>
        <p:nvSpPr>
          <p:cNvPr id="3" name="Text Placeholder 2">
            <a:extLst>
              <a:ext uri="{FF2B5EF4-FFF2-40B4-BE49-F238E27FC236}">
                <a16:creationId xmlns:a16="http://schemas.microsoft.com/office/drawing/2014/main" id="{F413B244-C813-4504-8A5D-DB3A45B72C97}"/>
              </a:ext>
            </a:extLst>
          </p:cNvPr>
          <p:cNvSpPr>
            <a:spLocks noGrp="1"/>
          </p:cNvSpPr>
          <p:nvPr>
            <p:ph type="body" sz="quarter" idx="13"/>
          </p:nvPr>
        </p:nvSpPr>
        <p:spPr>
          <a:xfrm>
            <a:off x="609600" y="990600"/>
            <a:ext cx="7391400" cy="4876800"/>
          </a:xfrm>
        </p:spPr>
        <p:txBody>
          <a:bodyPr/>
          <a:lstStyle>
            <a:defPPr/>
          </a:lstStyle>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DELIMITER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PROCEDURE insert_invoice</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vendor_id_param        INT,</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invoice_number_param   VARCHAR(50),</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invoice_date_param     DATE,</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invoice_total_param    DECIMAL(9,2),</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terms_id_param         INT,</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invoice_due_date_param DATE</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BEGIN</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terms_id_var           INT;</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invoice_due_date_var   DATE;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terms_due_days_var     INT;</a:t>
            </a:r>
          </a:p>
          <a:p>
            <a:endParaRPr lang="en-US"/>
          </a:p>
        </p:txBody>
      </p:sp>
      <p:sp>
        <p:nvSpPr>
          <p:cNvPr id="4" name="Date Placeholder 3">
            <a:extLst>
              <a:ext uri="{FF2B5EF4-FFF2-40B4-BE49-F238E27FC236}">
                <a16:creationId xmlns:a16="http://schemas.microsoft.com/office/drawing/2014/main" id="{36F93FCF-D991-4BD5-A8C1-D9892B09BE64}"/>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8EC94F0F-B84C-46F1-ADC6-88451D09491A}"/>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CF49BA12-0CD3-4D2E-B9DB-8F64E0A7940C}"/>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200</a:t>
            </a:fld>
            <a:endParaRPr lang="en-US">
              <a:solidFill>
                <a:schemeClr val="bg1"/>
              </a:solidFill>
            </a:endParaRPr>
          </a:p>
        </p:txBody>
      </p:sp>
      <p:pic>
        <p:nvPicPr>
          <p:cNvPr id="7" name="Picture 6">
            <a:extLst>
              <a:ext uri="{FF2B5EF4-FFF2-40B4-BE49-F238E27FC236}">
                <a16:creationId xmlns:a16="http://schemas.microsoft.com/office/drawing/2014/main" id="{EDB17106-9C3E-401F-B69B-20F9DD1ED4D0}"/>
              </a:ext>
            </a:extLst>
          </p:cNvPr>
          <p:cNvPicPr>
            <a:picLocks noChangeAspect="1"/>
          </p:cNvPicPr>
          <p:nvPr/>
        </p:nvPicPr>
        <p:blipFill>
          <a:blip r:embed="rId2"/>
          <a:stretch>
            <a:fillRect/>
          </a:stretch>
        </p:blipFill>
        <p:spPr>
          <a:xfrm>
            <a:off x="65567" y="5184923"/>
            <a:ext cx="9011682" cy="1048088"/>
          </a:xfrm>
          <a:prstGeom prst="rect">
            <a:avLst/>
          </a:prstGeom>
        </p:spPr>
      </p:pic>
      <p:pic>
        <p:nvPicPr>
          <p:cNvPr id="9" name="Picture 8">
            <a:extLst>
              <a:ext uri="{FF2B5EF4-FFF2-40B4-BE49-F238E27FC236}">
                <a16:creationId xmlns:a16="http://schemas.microsoft.com/office/drawing/2014/main" id="{8BA7130C-9A81-4311-A1F8-8CF114C1F971}"/>
              </a:ext>
            </a:extLst>
          </p:cNvPr>
          <p:cNvPicPr>
            <a:picLocks noChangeAspect="1"/>
          </p:cNvPicPr>
          <p:nvPr/>
        </p:nvPicPr>
        <p:blipFill>
          <a:blip r:embed="rId3"/>
          <a:stretch>
            <a:fillRect/>
          </a:stretch>
        </p:blipFill>
        <p:spPr>
          <a:xfrm>
            <a:off x="5573233" y="2819401"/>
            <a:ext cx="3351174" cy="2030038"/>
          </a:xfrm>
          <a:prstGeom prst="rect">
            <a:avLst/>
          </a:prstGeom>
        </p:spPr>
      </p:pic>
    </p:spTree>
    <p:extLst>
      <p:ext uri="{BB962C8B-B14F-4D97-AF65-F5344CB8AC3E}">
        <p14:creationId xmlns:p14="http://schemas.microsoft.com/office/powerpoint/2010/main" val="3410393667"/>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88F8015-3074-4D24-A261-D235E7805D15}"/>
              </a:ext>
            </a:extLst>
          </p:cNvPr>
          <p:cNvSpPr>
            <a:spLocks noGrp="1"/>
          </p:cNvSpPr>
          <p:nvPr>
            <p:ph type="body" sz="quarter" idx="13"/>
          </p:nvPr>
        </p:nvSpPr>
        <p:spPr>
          <a:xfrm>
            <a:off x="304800" y="304800"/>
            <a:ext cx="8153400" cy="5257800"/>
          </a:xfrm>
        </p:spPr>
        <p:txBody>
          <a:bodyPr/>
          <a:lstStyle>
            <a:defPPr/>
          </a:lstStyle>
          <a:p>
            <a:pPr>
              <a:spcBef>
                <a:spcPct val="0"/>
              </a:spcBef>
              <a:spcAft>
                <a:spcPct val="0"/>
              </a:spcAft>
              <a:tabLst>
                <a:tab pos="6515100" algn="l"/>
              </a:tabLst>
            </a:pPr>
            <a:r>
              <a:rPr lang="en-US" sz="2400" b="1">
                <a:latin typeface="Courier New" panose="02070309020205020404" pitchFamily="49" charset="0"/>
                <a:ea typeface="Times New Roman" panose="02020603050405020304" pitchFamily="18" charset="0"/>
                <a:cs typeface="Times New Roman" panose="02020603050405020304" pitchFamily="18" charset="0"/>
              </a:rPr>
              <a:t> </a:t>
            </a:r>
            <a:r>
              <a:rPr lang="en-US" sz="1600" b="1">
                <a:latin typeface="Courier New" panose="02070309020205020404" pitchFamily="49" charset="0"/>
                <a:ea typeface="Times New Roman" panose="02020603050405020304" pitchFamily="18" charset="0"/>
                <a:cs typeface="Times New Roman" panose="02020603050405020304" pitchFamily="18" charset="0"/>
              </a:rPr>
              <a:t>-- Validate paramater values</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IF invoice_total_param &lt; 0 THEN</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SIGNAL SQLSTATE '22003'</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MESSAGE_TEXT =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'The invoice_total column must be a positive number.',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MYSQL_ERRNO = 1264;</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ELSEIF invoice_total_param &gt;= 1000000 THEN</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SIGNAL SQLSTATE '22003'</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MESSAGE_TEXT =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'The invoice_total column must be less than 1,000,000.',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MYSQL_ERRNO = 1264;</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END IF;</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 Set default values for parameters</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IF terms_id_param IS NULL THEN</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default_terms_id INTO terms_id_var</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FROM vendors WHERE vendor_id = vendor_id_param;</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ELSE</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terms_id_var = terms_id_param;</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END IF;</a:t>
            </a:r>
            <a:endParaRPr lang="en-US" sz="1600"/>
          </a:p>
        </p:txBody>
      </p:sp>
      <p:sp>
        <p:nvSpPr>
          <p:cNvPr id="5" name="Footer Placeholder 4">
            <a:extLst>
              <a:ext uri="{FF2B5EF4-FFF2-40B4-BE49-F238E27FC236}">
                <a16:creationId xmlns:a16="http://schemas.microsoft.com/office/drawing/2014/main" id="{97AC974A-9015-487D-B0C4-45B3F0FFEF9A}"/>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7134D98A-6F25-40AF-B738-C623C84E6F98}"/>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201</a:t>
            </a:fld>
            <a:endParaRPr lang="en-US">
              <a:solidFill>
                <a:schemeClr val="bg1"/>
              </a:solidFill>
            </a:endParaRPr>
          </a:p>
        </p:txBody>
      </p:sp>
      <p:pic>
        <p:nvPicPr>
          <p:cNvPr id="2" name="Picture 1">
            <a:extLst>
              <a:ext uri="{FF2B5EF4-FFF2-40B4-BE49-F238E27FC236}">
                <a16:creationId xmlns:a16="http://schemas.microsoft.com/office/drawing/2014/main" id="{4769CDB8-3D2E-4A45-9521-DA4687732385}"/>
              </a:ext>
            </a:extLst>
          </p:cNvPr>
          <p:cNvPicPr>
            <a:picLocks noChangeAspect="1"/>
          </p:cNvPicPr>
          <p:nvPr/>
        </p:nvPicPr>
        <p:blipFill>
          <a:blip r:embed="rId2"/>
          <a:stretch>
            <a:fillRect/>
          </a:stretch>
        </p:blipFill>
        <p:spPr>
          <a:xfrm>
            <a:off x="1791143" y="5334000"/>
            <a:ext cx="6762750" cy="1219200"/>
          </a:xfrm>
          <a:prstGeom prst="rect">
            <a:avLst/>
          </a:prstGeom>
        </p:spPr>
      </p:pic>
    </p:spTree>
    <p:extLst>
      <p:ext uri="{BB962C8B-B14F-4D97-AF65-F5344CB8AC3E}">
        <p14:creationId xmlns:p14="http://schemas.microsoft.com/office/powerpoint/2010/main" val="3671468420"/>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A6FD6B-808B-4072-B10A-5BCB79348C9E}"/>
              </a:ext>
            </a:extLst>
          </p:cNvPr>
          <p:cNvSpPr>
            <a:spLocks noGrp="1"/>
          </p:cNvSpPr>
          <p:nvPr>
            <p:ph type="body" sz="quarter" idx="13"/>
          </p:nvPr>
        </p:nvSpPr>
        <p:spPr>
          <a:xfrm>
            <a:off x="236463" y="1987956"/>
            <a:ext cx="8534400" cy="3962400"/>
          </a:xfrm>
        </p:spPr>
        <p:txBody>
          <a:bodyPr/>
          <a:lstStyle>
            <a:defPPr/>
          </a:lstStyle>
          <a:p>
            <a:pPr>
              <a:spcBef>
                <a:spcPct val="0"/>
              </a:spcBef>
              <a:spcAft>
                <a:spcPct val="0"/>
              </a:spcAft>
              <a:tabLst>
                <a:tab pos="65151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a:t>
            </a:r>
            <a:r>
              <a:rPr lang="en-US" sz="1600" b="1">
                <a:latin typeface="Courier New" panose="02070309020205020404" pitchFamily="49" charset="0"/>
                <a:ea typeface="Times New Roman" panose="02020603050405020304" pitchFamily="18" charset="0"/>
                <a:cs typeface="Times New Roman" panose="02020603050405020304" pitchFamily="18" charset="0"/>
              </a:rPr>
              <a:t>IF invoice_due_date_param IS NULL THEN</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terms_due_days INTO terms_due_days_var</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FROM terms WHERE terms_id = terms_id_var;</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DATE_ADD(invoice_date_param,</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INTERVAL terms_due_days_var DAY)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INTO invoice_due_date_var;</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ELSE</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invoice_due_date_var = invoice_due_date_param;</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END IF;</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INSERT INTO invoices</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(vendor_id, invoice_number, invoice_date,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invoice_total, terms_id, invoice_due_date)</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VALUES (vendor_id_param, invoice_number_param, invoice_date_param,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invoice_total_param, terms_id_var, invoice_due_date_var);</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END//</a:t>
            </a:r>
            <a:endParaRPr lang="en-US" sz="1600"/>
          </a:p>
        </p:txBody>
      </p:sp>
      <p:sp>
        <p:nvSpPr>
          <p:cNvPr id="4" name="Date Placeholder 3">
            <a:extLst>
              <a:ext uri="{FF2B5EF4-FFF2-40B4-BE49-F238E27FC236}">
                <a16:creationId xmlns:a16="http://schemas.microsoft.com/office/drawing/2014/main" id="{E6B7C8A3-13A3-4BA4-9BC0-304F30580711}"/>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55C2AF22-C0C4-434E-99AD-D0196EF2EB84}"/>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A40367A6-FEA5-4F44-985D-C4B24E3FDE46}"/>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202</a:t>
            </a:fld>
            <a:endParaRPr lang="en-US">
              <a:solidFill>
                <a:schemeClr val="bg1"/>
              </a:solidFill>
            </a:endParaRPr>
          </a:p>
        </p:txBody>
      </p:sp>
      <p:pic>
        <p:nvPicPr>
          <p:cNvPr id="2" name="Picture 1">
            <a:extLst>
              <a:ext uri="{FF2B5EF4-FFF2-40B4-BE49-F238E27FC236}">
                <a16:creationId xmlns:a16="http://schemas.microsoft.com/office/drawing/2014/main" id="{8AA8CDB7-FF4E-426E-9E5F-31645D95D7EE}"/>
              </a:ext>
            </a:extLst>
          </p:cNvPr>
          <p:cNvPicPr>
            <a:picLocks noChangeAspect="1"/>
          </p:cNvPicPr>
          <p:nvPr/>
        </p:nvPicPr>
        <p:blipFill>
          <a:blip r:embed="rId2"/>
          <a:stretch>
            <a:fillRect/>
          </a:stretch>
        </p:blipFill>
        <p:spPr>
          <a:xfrm>
            <a:off x="289626" y="337362"/>
            <a:ext cx="3520924" cy="1352550"/>
          </a:xfrm>
          <a:prstGeom prst="rect">
            <a:avLst/>
          </a:prstGeom>
        </p:spPr>
      </p:pic>
      <p:sp>
        <p:nvSpPr>
          <p:cNvPr id="7" name="Rectangle 6">
            <a:extLst>
              <a:ext uri="{FF2B5EF4-FFF2-40B4-BE49-F238E27FC236}">
                <a16:creationId xmlns:a16="http://schemas.microsoft.com/office/drawing/2014/main" id="{915D70BA-B4CF-4FA1-8139-93265787C012}"/>
              </a:ext>
            </a:extLst>
          </p:cNvPr>
          <p:cNvSpPr/>
          <p:nvPr/>
        </p:nvSpPr>
        <p:spPr>
          <a:xfrm>
            <a:off x="5333452" y="337362"/>
            <a:ext cx="3733800" cy="584775"/>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sz="1600" b="1">
                <a:latin typeface="Courier New" panose="02070309020205020404" pitchFamily="49" charset="0"/>
                <a:cs typeface="Courier New" panose="02070309020205020404" pitchFamily="49" charset="0"/>
              </a:rPr>
              <a:t>SELECT DATE_ADD("2021-11-15", INTERVAL 10 DAY); </a:t>
            </a:r>
          </a:p>
        </p:txBody>
      </p:sp>
      <p:pic>
        <p:nvPicPr>
          <p:cNvPr id="8" name="Picture 7">
            <a:extLst>
              <a:ext uri="{FF2B5EF4-FFF2-40B4-BE49-F238E27FC236}">
                <a16:creationId xmlns:a16="http://schemas.microsoft.com/office/drawing/2014/main" id="{E742DD24-893F-4E11-824B-13AA04B8EB08}"/>
              </a:ext>
            </a:extLst>
          </p:cNvPr>
          <p:cNvPicPr>
            <a:picLocks noChangeAspect="1"/>
          </p:cNvPicPr>
          <p:nvPr/>
        </p:nvPicPr>
        <p:blipFill>
          <a:blip r:embed="rId3"/>
          <a:stretch>
            <a:fillRect/>
          </a:stretch>
        </p:blipFill>
        <p:spPr>
          <a:xfrm>
            <a:off x="6400800" y="1042212"/>
            <a:ext cx="2057400" cy="717452"/>
          </a:xfrm>
          <a:prstGeom prst="rect">
            <a:avLst/>
          </a:prstGeom>
        </p:spPr>
      </p:pic>
    </p:spTree>
    <p:extLst>
      <p:ext uri="{BB962C8B-B14F-4D97-AF65-F5344CB8AC3E}">
        <p14:creationId xmlns:p14="http://schemas.microsoft.com/office/powerpoint/2010/main" val="38350497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A00A-B715-4061-8D4C-28810E1D680B}"/>
              </a:ext>
            </a:extLst>
          </p:cNvPr>
          <p:cNvSpPr>
            <a:spLocks noGrp="1"/>
          </p:cNvSpPr>
          <p:nvPr>
            <p:ph type="title"/>
          </p:nvPr>
        </p:nvSpPr>
        <p:spPr>
          <a:xfrm>
            <a:off x="685800" y="545068"/>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Two statements that call the stored procedure</a:t>
            </a:r>
            <a:endParaRPr lang="en-US"/>
          </a:p>
        </p:txBody>
      </p:sp>
      <p:sp>
        <p:nvSpPr>
          <p:cNvPr id="3" name="Text Placeholder 2">
            <a:extLst>
              <a:ext uri="{FF2B5EF4-FFF2-40B4-BE49-F238E27FC236}">
                <a16:creationId xmlns:a16="http://schemas.microsoft.com/office/drawing/2014/main" id="{216C0156-E7C1-43E5-8B7F-4C0DA65AEA19}"/>
              </a:ext>
            </a:extLst>
          </p:cNvPr>
          <p:cNvSpPr>
            <a:spLocks noGrp="1"/>
          </p:cNvSpPr>
          <p:nvPr>
            <p:ph type="body" sz="quarter" idx="13"/>
          </p:nvPr>
        </p:nvSpPr>
        <p:spPr>
          <a:xfrm>
            <a:off x="838200" y="1066800"/>
            <a:ext cx="7391400" cy="1600200"/>
          </a:xfrm>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CALL insert_invoice(34, 'ZXA-080', '2018-01-18',</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14092.59, 3, '2015-03-18');</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CALL insert_invoice(34, 'ZXA-082', '2018-01-18',</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14092.59, NULL, NULL);</a:t>
            </a:r>
            <a:endParaRPr lang="en-US" sz="2400" b="1">
              <a:latin typeface="Courier New" panose="02070309020205020404" pitchFamily="49" charset="0"/>
              <a:ea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577BCAF1-8C75-4B49-8385-0C938EB09E60}"/>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43C1BB79-EAC5-40FC-AB86-522E9EFCDFF7}"/>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D51A49DD-1375-4789-AC1F-279107A3B6E6}"/>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203</a:t>
            </a:fld>
            <a:endParaRPr lang="en-US">
              <a:solidFill>
                <a:schemeClr val="bg1"/>
              </a:solidFill>
            </a:endParaRPr>
          </a:p>
        </p:txBody>
      </p:sp>
      <p:pic>
        <p:nvPicPr>
          <p:cNvPr id="7" name="Picture 6">
            <a:extLst>
              <a:ext uri="{FF2B5EF4-FFF2-40B4-BE49-F238E27FC236}">
                <a16:creationId xmlns:a16="http://schemas.microsoft.com/office/drawing/2014/main" id="{3D01B17D-21ED-41F5-BC00-B8DB6446F70F}"/>
              </a:ext>
            </a:extLst>
          </p:cNvPr>
          <p:cNvPicPr>
            <a:picLocks noChangeAspect="1"/>
          </p:cNvPicPr>
          <p:nvPr/>
        </p:nvPicPr>
        <p:blipFill>
          <a:blip r:embed="rId2"/>
          <a:stretch>
            <a:fillRect/>
          </a:stretch>
        </p:blipFill>
        <p:spPr>
          <a:xfrm>
            <a:off x="38100" y="2968375"/>
            <a:ext cx="9067800" cy="814977"/>
          </a:xfrm>
          <a:prstGeom prst="rect">
            <a:avLst/>
          </a:prstGeom>
        </p:spPr>
      </p:pic>
      <p:pic>
        <p:nvPicPr>
          <p:cNvPr id="8" name="Picture 7">
            <a:extLst>
              <a:ext uri="{FF2B5EF4-FFF2-40B4-BE49-F238E27FC236}">
                <a16:creationId xmlns:a16="http://schemas.microsoft.com/office/drawing/2014/main" id="{C4C513E8-DB98-4818-A207-5038BD0D8C18}"/>
              </a:ext>
            </a:extLst>
          </p:cNvPr>
          <p:cNvPicPr>
            <a:picLocks noChangeAspect="1"/>
          </p:cNvPicPr>
          <p:nvPr/>
        </p:nvPicPr>
        <p:blipFill>
          <a:blip r:embed="rId3"/>
          <a:stretch>
            <a:fillRect/>
          </a:stretch>
        </p:blipFill>
        <p:spPr>
          <a:xfrm>
            <a:off x="166687" y="4361430"/>
            <a:ext cx="8810625" cy="696309"/>
          </a:xfrm>
          <a:prstGeom prst="rect">
            <a:avLst/>
          </a:prstGeom>
        </p:spPr>
      </p:pic>
    </p:spTree>
    <p:extLst>
      <p:ext uri="{BB962C8B-B14F-4D97-AF65-F5344CB8AC3E}">
        <p14:creationId xmlns:p14="http://schemas.microsoft.com/office/powerpoint/2010/main" val="4242020835"/>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9116E-53D8-4DFF-B391-45FE976C14C0}"/>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statement that raises an error</a:t>
            </a:r>
            <a:endParaRPr lang="en-US"/>
          </a:p>
        </p:txBody>
      </p:sp>
      <p:sp>
        <p:nvSpPr>
          <p:cNvPr id="3" name="Text Placeholder 2">
            <a:extLst>
              <a:ext uri="{FF2B5EF4-FFF2-40B4-BE49-F238E27FC236}">
                <a16:creationId xmlns:a16="http://schemas.microsoft.com/office/drawing/2014/main" id="{F91418C4-2B76-41BD-A235-138EB1D0F752}"/>
              </a:ext>
            </a:extLst>
          </p:cNvPr>
          <p:cNvSpPr>
            <a:spLocks noGrp="1"/>
          </p:cNvSpPr>
          <p:nvPr>
            <p:ph type="body" sz="quarter" idx="13"/>
          </p:nvPr>
        </p:nvSpPr>
        <p:spPr>
          <a:xfrm>
            <a:off x="838200" y="1066800"/>
            <a:ext cx="7696200" cy="4876800"/>
          </a:xfrm>
        </p:spPr>
        <p:txBody>
          <a:bodyPr/>
          <a:lstStyle>
            <a:defPPr/>
          </a:lstStyle>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CALL insert_invoice(34, 'ZXA-080', '2015-01-18',</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-14092.59, NULL, NULL);</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The message when a validation error occurs</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Error Code: 1264. </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The invoice_total column must be a positive number.</a:t>
            </a:r>
          </a:p>
          <a:p>
            <a:endParaRPr lang="en-US"/>
          </a:p>
        </p:txBody>
      </p:sp>
      <p:sp>
        <p:nvSpPr>
          <p:cNvPr id="4" name="Date Placeholder 3">
            <a:extLst>
              <a:ext uri="{FF2B5EF4-FFF2-40B4-BE49-F238E27FC236}">
                <a16:creationId xmlns:a16="http://schemas.microsoft.com/office/drawing/2014/main" id="{21C65192-A5EF-4606-B9D5-C05113466A03}"/>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F4550278-EB38-423A-A7F5-87C98DF8A417}"/>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951AA5CC-E37B-4F97-BB3C-E393F18C8AB3}"/>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204</a:t>
            </a:fld>
            <a:endParaRPr lang="en-US">
              <a:solidFill>
                <a:schemeClr val="bg1"/>
              </a:solidFill>
            </a:endParaRPr>
          </a:p>
        </p:txBody>
      </p:sp>
    </p:spTree>
    <p:extLst>
      <p:ext uri="{BB962C8B-B14F-4D97-AF65-F5344CB8AC3E}">
        <p14:creationId xmlns:p14="http://schemas.microsoft.com/office/powerpoint/2010/main" val="1123427063"/>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7A6C5-F13F-4AFD-B60E-C043915CF343}"/>
              </a:ext>
            </a:extLst>
          </p:cNvPr>
          <p:cNvSpPr>
            <a:spLocks noGrp="1"/>
          </p:cNvSpPr>
          <p:nvPr>
            <p:ph type="title"/>
          </p:nvPr>
        </p:nvSpPr>
        <p:spPr>
          <a:xfrm>
            <a:off x="685800" y="417477"/>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syntax for setting a user variable</a:t>
            </a:r>
            <a:endParaRPr lang="en-US"/>
          </a:p>
        </p:txBody>
      </p:sp>
      <p:sp>
        <p:nvSpPr>
          <p:cNvPr id="3" name="Text Placeholder 2">
            <a:extLst>
              <a:ext uri="{FF2B5EF4-FFF2-40B4-BE49-F238E27FC236}">
                <a16:creationId xmlns:a16="http://schemas.microsoft.com/office/drawing/2014/main" id="{BAD1A739-02D6-4471-B56A-447BF45EF9FC}"/>
              </a:ext>
            </a:extLst>
          </p:cNvPr>
          <p:cNvSpPr>
            <a:spLocks noGrp="1"/>
          </p:cNvSpPr>
          <p:nvPr>
            <p:ph type="body" sz="quarter" idx="13"/>
          </p:nvPr>
        </p:nvSpPr>
        <p:spPr>
          <a:xfrm>
            <a:off x="838200" y="1066800"/>
            <a:ext cx="7696200" cy="4876800"/>
          </a:xfrm>
        </p:spPr>
        <p:txBody>
          <a:bodyPr/>
          <a:lstStyle>
            <a:defPPr/>
          </a:lstStyle>
          <a:p>
            <a:pPr marL="347345" marR="0">
              <a:spcBef>
                <a:spcPct val="0"/>
              </a:spcBef>
              <a:spcAft>
                <a:spcPts val="60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SET @variable_name = expression</a:t>
            </a:r>
          </a:p>
          <a:p>
            <a:pPr marL="342900" indent="-342900">
              <a:buFont typeface="Arial" pitchFamily="34" charset="0"/>
              <a:buChar char="•"/>
            </a:pPr>
            <a:r>
              <a:rPr lang="en-US"/>
              <a:t>A user variable is a special type of MySQL variable that’s globally available to the current user. </a:t>
            </a:r>
          </a:p>
          <a:p>
            <a:pPr marL="342900" indent="-342900">
              <a:buFont typeface="Arial" pitchFamily="34" charset="0"/>
              <a:buChar char="•"/>
            </a:pPr>
            <a:r>
              <a:rPr lang="en-US"/>
              <a:t>A user variable is only available as long as the user remains connected to the server and is released when the user disconnects. </a:t>
            </a:r>
          </a:p>
          <a:p>
            <a:pPr marL="342900" indent="-342900">
              <a:buFont typeface="Arial" pitchFamily="34" charset="0"/>
              <a:buChar char="•"/>
            </a:pPr>
            <a:r>
              <a:rPr lang="en-US"/>
              <a:t>A user variable is only available to the current user and cannot be seen or accessed by other users</a:t>
            </a:r>
          </a:p>
          <a:p>
            <a:pPr marL="342900" indent="-342900">
              <a:buFont typeface="Arial" pitchFamily="34" charset="0"/>
              <a:buChar char="•"/>
            </a:pPr>
            <a:endParaRPr lang="en-US"/>
          </a:p>
        </p:txBody>
      </p:sp>
      <p:sp>
        <p:nvSpPr>
          <p:cNvPr id="4" name="Date Placeholder 3">
            <a:extLst>
              <a:ext uri="{FF2B5EF4-FFF2-40B4-BE49-F238E27FC236}">
                <a16:creationId xmlns:a16="http://schemas.microsoft.com/office/drawing/2014/main" id="{970D5342-8DA0-4A52-80E8-F776F6C7EBC7}"/>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D3FFF671-B326-4D88-9E8E-7398CC0E7749}"/>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1E38F91C-B57E-4586-87B5-EF627399E76C}"/>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205</a:t>
            </a:fld>
            <a:endParaRPr lang="en-US">
              <a:solidFill>
                <a:schemeClr val="bg1"/>
              </a:solidFill>
            </a:endParaRPr>
          </a:p>
        </p:txBody>
      </p:sp>
    </p:spTree>
    <p:extLst>
      <p:ext uri="{BB962C8B-B14F-4D97-AF65-F5344CB8AC3E}">
        <p14:creationId xmlns:p14="http://schemas.microsoft.com/office/powerpoint/2010/main" val="1466181770"/>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D1A739-02D6-4471-B56A-447BF45EF9FC}"/>
              </a:ext>
            </a:extLst>
          </p:cNvPr>
          <p:cNvSpPr>
            <a:spLocks noGrp="1"/>
          </p:cNvSpPr>
          <p:nvPr>
            <p:ph type="body" sz="quarter" idx="13"/>
          </p:nvPr>
        </p:nvSpPr>
        <p:spPr>
          <a:xfrm>
            <a:off x="563526" y="465340"/>
            <a:ext cx="7696200" cy="4038600"/>
          </a:xfrm>
        </p:spPr>
        <p:txBody>
          <a:bodyPr/>
          <a:lstStyle>
            <a:defPPr/>
          </a:lstStyle>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Two stored procedures that use the same variable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DELIMITER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PROCEDURE set_global_count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count_var INT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BEGIN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@count = count_var;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END//</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PROCEDURE increment_global_count()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BEGIN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@count = @count + 1;</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END//</a:t>
            </a:r>
          </a:p>
          <a:p>
            <a:endParaRPr lang="en-US"/>
          </a:p>
        </p:txBody>
      </p:sp>
      <p:sp>
        <p:nvSpPr>
          <p:cNvPr id="4" name="Date Placeholder 3">
            <a:extLst>
              <a:ext uri="{FF2B5EF4-FFF2-40B4-BE49-F238E27FC236}">
                <a16:creationId xmlns:a16="http://schemas.microsoft.com/office/drawing/2014/main" id="{970D5342-8DA0-4A52-80E8-F776F6C7EBC7}"/>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D3FFF671-B326-4D88-9E8E-7398CC0E7749}"/>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1E38F91C-B57E-4586-87B5-EF627399E76C}"/>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206</a:t>
            </a:fld>
            <a:endParaRPr lang="en-US">
              <a:solidFill>
                <a:schemeClr val="bg1"/>
              </a:solidFill>
            </a:endParaRPr>
          </a:p>
        </p:txBody>
      </p:sp>
      <p:sp>
        <p:nvSpPr>
          <p:cNvPr id="8" name="Rectangle 7">
            <a:extLst>
              <a:ext uri="{FF2B5EF4-FFF2-40B4-BE49-F238E27FC236}">
                <a16:creationId xmlns:a16="http://schemas.microsoft.com/office/drawing/2014/main" id="{6FAC78C5-34BF-4EA1-8D10-C0F32888CCC5}"/>
              </a:ext>
            </a:extLst>
          </p:cNvPr>
          <p:cNvSpPr/>
          <p:nvPr/>
        </p:nvSpPr>
        <p:spPr>
          <a:xfrm>
            <a:off x="367709" y="5407616"/>
            <a:ext cx="7239000" cy="1138773"/>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CALL set_global_count(100);</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CALL increment_global_count();</a:t>
            </a:r>
          </a:p>
          <a:p>
            <a:pPr marL="347345" marR="0">
              <a:spcBef>
                <a:spcPct val="0"/>
              </a:spcBef>
              <a:spcAft>
                <a:spcPts val="600"/>
              </a:spcAft>
              <a:tabLst>
                <a:tab pos="1371600" algn="l"/>
              </a:tabLst>
            </a:pPr>
            <a:endParaRPr lang="en-US" sz="400" b="1">
              <a:latin typeface="Courier New" panose="02070309020205020404" pitchFamily="49" charset="0"/>
              <a:ea typeface="Times New Roman" panose="02020603050405020304" pitchFamily="18" charset="0"/>
              <a:cs typeface="Times New Roman" panose="02020603050405020304" pitchFamily="18" charset="0"/>
            </a:endParaRPr>
          </a:p>
          <a:p>
            <a:pPr marL="347345">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SELECT @count AS count_var</a:t>
            </a:r>
          </a:p>
        </p:txBody>
      </p:sp>
      <p:sp>
        <p:nvSpPr>
          <p:cNvPr id="9" name="Rectangle 8">
            <a:extLst>
              <a:ext uri="{FF2B5EF4-FFF2-40B4-BE49-F238E27FC236}">
                <a16:creationId xmlns:a16="http://schemas.microsoft.com/office/drawing/2014/main" id="{A78DB7A7-6CA1-4756-BBFA-C31A375D8282}"/>
              </a:ext>
            </a:extLst>
          </p:cNvPr>
          <p:cNvSpPr/>
          <p:nvPr/>
        </p:nvSpPr>
        <p:spPr>
          <a:xfrm>
            <a:off x="475807" y="4771991"/>
            <a:ext cx="7467600" cy="461665"/>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a:latin typeface="Arial" pitchFamily="34" charset="0"/>
                <a:ea typeface="Times New Roman" panose="02020603050405020304" pitchFamily="18" charset="0"/>
                <a:cs typeface="Times New Roman" panose="02020603050405020304" pitchFamily="18" charset="0"/>
              </a:rPr>
              <a:t>Two statements that call these stored procedures</a:t>
            </a:r>
            <a:endParaRPr lang="en-US"/>
          </a:p>
        </p:txBody>
      </p:sp>
      <p:pic>
        <p:nvPicPr>
          <p:cNvPr id="10" name="Content Placeholder 2">
            <a:extLst>
              <a:ext uri="{FF2B5EF4-FFF2-40B4-BE49-F238E27FC236}">
                <a16:creationId xmlns:a16="http://schemas.microsoft.com/office/drawing/2014/main" id="{87B950ED-B9BC-4C9D-ACA8-3022D182C7D1}"/>
              </a:ext>
            </a:extLst>
          </p:cNvPr>
          <p:cNvPicPr>
            <a:picLocks noChangeAspect="1"/>
          </p:cNvPicPr>
          <p:nvPr/>
        </p:nvPicPr>
        <p:blipFill>
          <a:blip r:embed="rId2"/>
          <a:stretch>
            <a:fillRect/>
          </a:stretch>
        </p:blipFill>
        <p:spPr bwMode="auto">
          <a:xfrm>
            <a:off x="6324602" y="5436871"/>
            <a:ext cx="1905000" cy="101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0044386"/>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130CD-D37F-4C85-983E-7CCE27252D75}"/>
              </a:ext>
            </a:extLst>
          </p:cNvPr>
          <p:cNvSpPr>
            <a:spLocks noGrp="1"/>
          </p:cNvSpPr>
          <p:nvPr>
            <p:ph type="title"/>
          </p:nvPr>
        </p:nvSpPr>
        <p:spPr>
          <a:xfrm>
            <a:off x="685800" y="429882"/>
            <a:ext cx="7315200" cy="369332"/>
          </a:xfrm>
        </p:spPr>
        <p:txBody>
          <a:bodyPr/>
          <a:lstStyle>
            <a:defPPr/>
          </a:lstStyle>
          <a:p>
            <a:r>
              <a:rPr lang="en-US"/>
              <a:t>Dynamic SQL</a:t>
            </a:r>
          </a:p>
        </p:txBody>
      </p:sp>
      <p:sp>
        <p:nvSpPr>
          <p:cNvPr id="3" name="Text Placeholder 2">
            <a:extLst>
              <a:ext uri="{FF2B5EF4-FFF2-40B4-BE49-F238E27FC236}">
                <a16:creationId xmlns:a16="http://schemas.microsoft.com/office/drawing/2014/main" id="{24C47998-381E-436D-A43F-78BD9C7A4BAC}"/>
              </a:ext>
            </a:extLst>
          </p:cNvPr>
          <p:cNvSpPr>
            <a:spLocks noGrp="1"/>
          </p:cNvSpPr>
          <p:nvPr>
            <p:ph type="body" sz="quarter" idx="13"/>
          </p:nvPr>
        </p:nvSpPr>
        <p:spPr>
          <a:xfrm>
            <a:off x="838200" y="1143000"/>
            <a:ext cx="7391400" cy="4800600"/>
          </a:xfrm>
        </p:spPr>
        <p:txBody>
          <a:bodyPr/>
          <a:lstStyle>
            <a:defPPr/>
          </a:lstStyle>
          <a:p>
            <a:pPr marL="342900" indent="-342900">
              <a:buFont typeface="Arial" pitchFamily="34" charset="0"/>
              <a:buChar char="•"/>
            </a:pPr>
            <a:r>
              <a:rPr lang="en-US"/>
              <a:t>Dynamic SQL allows you to use procedural code to build and execute a SQL statement at runtime</a:t>
            </a:r>
          </a:p>
          <a:p>
            <a:pPr marL="342900" indent="-342900">
              <a:buFont typeface="Arial" pitchFamily="34" charset="0"/>
              <a:buChar char="•"/>
            </a:pPr>
            <a:r>
              <a:rPr lang="en-US"/>
              <a:t>The parameter values are note known until runtime. </a:t>
            </a:r>
          </a:p>
          <a:p>
            <a:pPr marL="342900" indent="-342900">
              <a:buFont typeface="Arial" pitchFamily="34" charset="0"/>
              <a:buChar char="•"/>
            </a:pPr>
            <a:r>
              <a:rPr lang="en-US"/>
              <a:t>To create a dynamic SQL, build a string that contains the SQL statement. </a:t>
            </a:r>
          </a:p>
          <a:p>
            <a:pPr marL="342900" indent="-342900">
              <a:buFont typeface="Arial" pitchFamily="34" charset="0"/>
              <a:buChar char="•"/>
            </a:pPr>
            <a:r>
              <a:rPr lang="en-US"/>
              <a:t>Then, use the PREPARE, EXECUTE, and DEALLOCATE PREPARE statements to execute the statement contained in the string</a:t>
            </a:r>
          </a:p>
        </p:txBody>
      </p:sp>
      <p:sp>
        <p:nvSpPr>
          <p:cNvPr id="4" name="Date Placeholder 3">
            <a:extLst>
              <a:ext uri="{FF2B5EF4-FFF2-40B4-BE49-F238E27FC236}">
                <a16:creationId xmlns:a16="http://schemas.microsoft.com/office/drawing/2014/main" id="{0F47F0F9-548C-462A-A3FE-EF4809D8786B}"/>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0A32B2F2-D45C-4E09-A377-BCB24C0E3648}"/>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45C29DE3-089C-4669-BABB-8BC420FD8A00}"/>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207</a:t>
            </a:fld>
            <a:endParaRPr lang="en-US">
              <a:solidFill>
                <a:schemeClr val="bg1"/>
              </a:solidFill>
            </a:endParaRPr>
          </a:p>
        </p:txBody>
      </p:sp>
    </p:spTree>
    <p:extLst>
      <p:ext uri="{BB962C8B-B14F-4D97-AF65-F5344CB8AC3E}">
        <p14:creationId xmlns:p14="http://schemas.microsoft.com/office/powerpoint/2010/main" val="865071855"/>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0C674-C43A-4CC9-84B8-1ABCDD91D8B6}"/>
              </a:ext>
            </a:extLst>
          </p:cNvPr>
          <p:cNvSpPr>
            <a:spLocks noGrp="1"/>
          </p:cNvSpPr>
          <p:nvPr>
            <p:ph type="title"/>
          </p:nvPr>
        </p:nvSpPr>
        <p:spPr>
          <a:xfrm>
            <a:off x="609600" y="392668"/>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stored procedure that uses dynamic SQL</a:t>
            </a:r>
            <a:endParaRPr lang="en-US"/>
          </a:p>
        </p:txBody>
      </p:sp>
      <p:sp>
        <p:nvSpPr>
          <p:cNvPr id="3" name="Text Placeholder 2">
            <a:extLst>
              <a:ext uri="{FF2B5EF4-FFF2-40B4-BE49-F238E27FC236}">
                <a16:creationId xmlns:a16="http://schemas.microsoft.com/office/drawing/2014/main" id="{A3CA5EB2-DF9D-4CF9-9E5B-19EC90C021B3}"/>
              </a:ext>
            </a:extLst>
          </p:cNvPr>
          <p:cNvSpPr>
            <a:spLocks noGrp="1"/>
          </p:cNvSpPr>
          <p:nvPr>
            <p:ph type="body" sz="quarter" idx="13"/>
          </p:nvPr>
        </p:nvSpPr>
        <p:spPr/>
        <p:txBody>
          <a:bodyPr/>
          <a:lstStyle>
            <a:defPPr/>
          </a:lstStyle>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DELIMITER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PROCEDURE select_invoices</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min_invoice_date_param   DATE,</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min_invoice_total_param  DECIMAL(9,2)</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BEGIN</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select_clause VARCHAR(200);</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where_clause  VARCHAR(200);</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select_clause = "SELECT invoice_id, invoice_number,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invoice_date, invoice_total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FROM invoices ";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where_clause =  "WHERE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IF min_invoice_date_param IS NOT NULL THEN</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where_clause = CONCAT(where_clause,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 invoice_date &gt; '", min_invoice_date_param,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END IF;</a:t>
            </a:r>
          </a:p>
          <a:p>
            <a:endParaRPr lang="en-US"/>
          </a:p>
        </p:txBody>
      </p:sp>
      <p:sp>
        <p:nvSpPr>
          <p:cNvPr id="4" name="Date Placeholder 3">
            <a:extLst>
              <a:ext uri="{FF2B5EF4-FFF2-40B4-BE49-F238E27FC236}">
                <a16:creationId xmlns:a16="http://schemas.microsoft.com/office/drawing/2014/main" id="{289F3993-E119-48EC-BBEC-56876776A1A9}"/>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99BB1E81-07A5-4B23-B49E-3E159B06D353}"/>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7EEA6586-48E2-425B-955D-362BA5409BF9}"/>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208</a:t>
            </a:fld>
            <a:endParaRPr lang="en-US">
              <a:solidFill>
                <a:schemeClr val="bg1"/>
              </a:solidFill>
            </a:endParaRPr>
          </a:p>
        </p:txBody>
      </p:sp>
    </p:spTree>
    <p:extLst>
      <p:ext uri="{BB962C8B-B14F-4D97-AF65-F5344CB8AC3E}">
        <p14:creationId xmlns:p14="http://schemas.microsoft.com/office/powerpoint/2010/main" val="1921578503"/>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5C2CBF-DEE9-4F3F-8A29-1EC0BCB4B9A0}"/>
              </a:ext>
            </a:extLst>
          </p:cNvPr>
          <p:cNvSpPr>
            <a:spLocks noGrp="1"/>
          </p:cNvSpPr>
          <p:nvPr>
            <p:ph type="body" sz="quarter" idx="13"/>
          </p:nvPr>
        </p:nvSpPr>
        <p:spPr>
          <a:xfrm>
            <a:off x="609600" y="609600"/>
            <a:ext cx="7924800" cy="5334000"/>
          </a:xfrm>
        </p:spPr>
        <p:txBody>
          <a:bodyPr/>
          <a:lstStyle>
            <a:defPPr/>
          </a:lstStyle>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IF min_invoice_total_param IS NOT NULL THEN</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IF where_clause != "WHERE " THEN</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where_clause = CONCAT(where_clause, "AND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END IF;</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where_clause = CONCAT(where_clause,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"invoice_total &gt; ", min_invoice_total_param);</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END IF;</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IF where_clause = "WHERE " THEN</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@dynamic_sql = select_clause;</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ELSE</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@dynamic_sql = CONCAT(select_clause, where_clause);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END IF;</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PREPARE select_invoices_statement</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FROM @dynamic_sql;</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EXECUTE select_invoices_statement;</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DEALLOCATE PREPARE select_invoices_statement;  </a:t>
            </a:r>
          </a:p>
          <a:p>
            <a:pPr>
              <a:spcBef>
                <a:spcPct val="0"/>
              </a:spcBef>
              <a:spcAft>
                <a:spcPct val="0"/>
              </a:spcAft>
              <a:tabLst>
                <a:tab pos="65151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END//</a:t>
            </a:r>
            <a:endParaRPr lang="en-US" sz="1600"/>
          </a:p>
        </p:txBody>
      </p:sp>
      <p:sp>
        <p:nvSpPr>
          <p:cNvPr id="4" name="Date Placeholder 3">
            <a:extLst>
              <a:ext uri="{FF2B5EF4-FFF2-40B4-BE49-F238E27FC236}">
                <a16:creationId xmlns:a16="http://schemas.microsoft.com/office/drawing/2014/main" id="{D5020CBF-D48E-49CC-8C85-8F53ED4D5DC5}"/>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3A8A4A56-C5ED-4A0E-A9E5-70BBDAEFF872}"/>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C2BB3392-B791-4E28-B741-659510DF5A3B}"/>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209</a:t>
            </a:fld>
            <a:endParaRPr lang="en-US">
              <a:solidFill>
                <a:schemeClr val="bg1"/>
              </a:solidFill>
            </a:endParaRPr>
          </a:p>
        </p:txBody>
      </p:sp>
    </p:spTree>
    <p:extLst>
      <p:ext uri="{BB962C8B-B14F-4D97-AF65-F5344CB8AC3E}">
        <p14:creationId xmlns:p14="http://schemas.microsoft.com/office/powerpoint/2010/main" val="335492197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406E4-66C2-4185-B938-FB36EF1A678F}"/>
              </a:ext>
            </a:extLst>
          </p:cNvPr>
          <p:cNvSpPr>
            <a:spLocks noGrp="1"/>
          </p:cNvSpPr>
          <p:nvPr>
            <p:ph type="title"/>
          </p:nvPr>
        </p:nvSpPr>
        <p:spPr/>
        <p:txBody>
          <a:bodyPr/>
          <a:lstStyle>
            <a:defPPr/>
          </a:lstStyle>
          <a:p>
            <a:r>
              <a:rPr lang="en-US"/>
              <a:t>Referential Integrity</a:t>
            </a:r>
          </a:p>
        </p:txBody>
      </p:sp>
      <p:sp>
        <p:nvSpPr>
          <p:cNvPr id="3" name="Content Placeholder 2">
            <a:extLst>
              <a:ext uri="{FF2B5EF4-FFF2-40B4-BE49-F238E27FC236}">
                <a16:creationId xmlns:a16="http://schemas.microsoft.com/office/drawing/2014/main" id="{A710FAAB-2F12-45E7-9B12-0BD4A5BFE184}"/>
              </a:ext>
            </a:extLst>
          </p:cNvPr>
          <p:cNvSpPr>
            <a:spLocks noGrp="1"/>
          </p:cNvSpPr>
          <p:nvPr>
            <p:ph sz="quarter" idx="13"/>
          </p:nvPr>
        </p:nvSpPr>
        <p:spPr>
          <a:xfrm>
            <a:off x="762000" y="1219200"/>
            <a:ext cx="7620000" cy="4953000"/>
          </a:xfrm>
        </p:spPr>
        <p:txBody>
          <a:bodyPr/>
          <a:lstStyle>
            <a:defPPr/>
          </a:lstStyle>
          <a:p>
            <a:pPr marL="342900" indent="-342900">
              <a:buFont typeface="Arial" pitchFamily="34" charset="0"/>
              <a:buChar char="•"/>
            </a:pPr>
            <a:r>
              <a:rPr lang="en-US" altLang="en-US"/>
              <a:t>If table A contains a foreign key that matches the primary key of table B, the values of this foreign key must match the value of the primary key for some row in table B or be null</a:t>
            </a:r>
          </a:p>
          <a:p>
            <a:pPr marL="342900" indent="-342900">
              <a:buFont typeface="Arial" pitchFamily="34" charset="0"/>
              <a:buChar char="•"/>
            </a:pPr>
            <a:endParaRPr lang="en-US" altLang="en-US"/>
          </a:p>
          <a:p>
            <a:pPr marL="342900" indent="-342900">
              <a:buFont typeface="Arial" pitchFamily="34" charset="0"/>
              <a:buChar char="•"/>
            </a:pPr>
            <a:endParaRPr lang="en-US" altLang="en-US"/>
          </a:p>
          <a:p>
            <a:pPr marL="342900" indent="-342900">
              <a:buFont typeface="Arial" pitchFamily="34" charset="0"/>
              <a:buChar char="•"/>
            </a:pPr>
            <a:endParaRPr lang="en-US" altLang="en-US"/>
          </a:p>
          <a:p>
            <a:pPr marL="342900" indent="-342900">
              <a:buFont typeface="Arial" pitchFamily="34" charset="0"/>
              <a:buChar char="•"/>
            </a:pPr>
            <a:endParaRPr lang="en-US" altLang="en-US"/>
          </a:p>
          <a:p>
            <a:pPr marL="342900" indent="-342900">
              <a:buFont typeface="Arial" pitchFamily="34" charset="0"/>
              <a:buChar char="•"/>
            </a:pPr>
            <a:endParaRPr lang="en-US" altLang="en-US"/>
          </a:p>
          <a:p>
            <a:pPr marL="342900" indent="-342900">
              <a:buFont typeface="Arial" pitchFamily="34" charset="0"/>
              <a:buChar char="•"/>
            </a:pPr>
            <a:endParaRPr lang="en-US" altLang="en-US"/>
          </a:p>
          <a:p>
            <a:pPr lvl="1" indent="-342900">
              <a:buFont typeface="Arial" pitchFamily="34" charset="0"/>
              <a:buChar char="•"/>
            </a:pPr>
            <a:r>
              <a:rPr lang="en-US" altLang="en-US" err="1"/>
              <a:t>vendor_id from Invoices should match some of the vendor_ids in Vendors.</a:t>
            </a:r>
          </a:p>
          <a:p>
            <a:pPr marL="342900" indent="-342900">
              <a:buFont typeface="Arial" pitchFamily="34" charset="0"/>
              <a:buChar char="•"/>
            </a:pPr>
            <a:endParaRPr lang="en-US"/>
          </a:p>
        </p:txBody>
      </p:sp>
      <p:sp>
        <p:nvSpPr>
          <p:cNvPr id="4" name="Date Placeholder 3">
            <a:extLst>
              <a:ext uri="{FF2B5EF4-FFF2-40B4-BE49-F238E27FC236}">
                <a16:creationId xmlns:a16="http://schemas.microsoft.com/office/drawing/2014/main" id="{B6B19AB2-B54C-4E0C-AFB0-36E9FBDFEAA8}"/>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688F640B-813E-423D-8269-4AC243D3055B}"/>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EC56ADCD-4BDF-4CD0-B8D3-407C97407C59}"/>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21</a:t>
            </a:fld>
            <a:endParaRPr lang="en-US">
              <a:solidFill>
                <a:schemeClr val="bg1"/>
              </a:solidFill>
            </a:endParaRPr>
          </a:p>
        </p:txBody>
      </p:sp>
      <p:pic>
        <p:nvPicPr>
          <p:cNvPr id="8" name="Picture 7">
            <a:extLst>
              <a:ext uri="{FF2B5EF4-FFF2-40B4-BE49-F238E27FC236}">
                <a16:creationId xmlns:a16="http://schemas.microsoft.com/office/drawing/2014/main" id="{FA8A8D9C-091A-4150-94DC-0C0FB535B48D}"/>
              </a:ext>
            </a:extLst>
          </p:cNvPr>
          <p:cNvPicPr>
            <a:picLocks noChangeAspect="1"/>
          </p:cNvPicPr>
          <p:nvPr/>
        </p:nvPicPr>
        <p:blipFill>
          <a:blip r:embed="rId2"/>
          <a:stretch>
            <a:fillRect/>
          </a:stretch>
        </p:blipFill>
        <p:spPr>
          <a:xfrm>
            <a:off x="1295400" y="2819400"/>
            <a:ext cx="5943600" cy="2381250"/>
          </a:xfrm>
          <a:prstGeom prst="rect">
            <a:avLst/>
          </a:prstGeom>
        </p:spPr>
      </p:pic>
    </p:spTree>
    <p:extLst>
      <p:ext uri="{BB962C8B-B14F-4D97-AF65-F5344CB8AC3E}">
        <p14:creationId xmlns:p14="http://schemas.microsoft.com/office/powerpoint/2010/main" val="373421535"/>
      </p:ext>
    </p:extLst>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91304-1CF7-4040-AAB7-86D4D764AFA7}"/>
              </a:ext>
            </a:extLst>
          </p:cNvPr>
          <p:cNvSpPr>
            <a:spLocks noGrp="1"/>
          </p:cNvSpPr>
          <p:nvPr>
            <p:ph type="title"/>
          </p:nvPr>
        </p:nvSpPr>
        <p:spPr>
          <a:xfrm>
            <a:off x="914400" y="632936"/>
            <a:ext cx="7315200" cy="738664"/>
          </a:xfrm>
        </p:spPr>
        <p:txBody>
          <a:bodyPr/>
          <a:lstStyle>
            <a:defPPr/>
          </a:lstStyle>
          <a:p>
            <a:pPr marL="0" marR="0">
              <a:spcBef>
                <a:spcPts val="150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@dynamic_sql variable at runtime </a:t>
            </a:r>
            <a:br>
              <a:rPr lang="en-US">
                <a:latin typeface="Arial" pitchFamily="34" charset="0"/>
                <a:ea typeface="Times New Roman" panose="02020603050405020304" pitchFamily="18" charset="0"/>
                <a:cs typeface="Times New Roman" panose="02020603050405020304" pitchFamily="18" charset="0"/>
              </a:rPr>
            </a:br>
            <a:r>
              <a:rPr lang="en-US">
                <a:latin typeface="Arial" pitchFamily="34" charset="0"/>
                <a:ea typeface="Times New Roman" panose="02020603050405020304" pitchFamily="18" charset="0"/>
                <a:cs typeface="Times New Roman" panose="02020603050405020304" pitchFamily="18" charset="0"/>
              </a:rPr>
              <a:t>with parameters inserted</a:t>
            </a:r>
            <a:endParaRPr lang="en-US"/>
          </a:p>
        </p:txBody>
      </p:sp>
      <p:sp>
        <p:nvSpPr>
          <p:cNvPr id="3" name="Text Placeholder 2">
            <a:extLst>
              <a:ext uri="{FF2B5EF4-FFF2-40B4-BE49-F238E27FC236}">
                <a16:creationId xmlns:a16="http://schemas.microsoft.com/office/drawing/2014/main" id="{CABC5056-F292-470F-9EE6-7A0D2D79F508}"/>
              </a:ext>
            </a:extLst>
          </p:cNvPr>
          <p:cNvSpPr>
            <a:spLocks noGrp="1"/>
          </p:cNvSpPr>
          <p:nvPr>
            <p:ph type="body" sz="quarter" idx="13"/>
          </p:nvPr>
        </p:nvSpPr>
        <p:spPr>
          <a:xfrm>
            <a:off x="381000" y="1796083"/>
            <a:ext cx="8686800" cy="4909517"/>
          </a:xfrm>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call select_invoices('2017-07-25', 100);</a:t>
            </a:r>
          </a:p>
          <a:p>
            <a:pPr marL="347345" marR="0">
              <a:spcBef>
                <a:spcPct val="0"/>
              </a:spcBef>
              <a:spcAft>
                <a:spcPct val="0"/>
              </a:spcAft>
              <a:tabLst>
                <a:tab pos="1371600" algn="l"/>
              </a:tabLst>
            </a:pPr>
            <a:endParaRPr lang="en-US" sz="1800" b="1">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SELECT invoice_id, invoice_number, invoice_date,</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invoice_total </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FROM invoices</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WHERE invoice_date &gt; '2017-07-25' AND invoice_total &gt; 100</a:t>
            </a:r>
          </a:p>
          <a:p>
            <a:pPr marL="347345" marR="0">
              <a:spcBef>
                <a:spcPct val="0"/>
              </a:spcBef>
              <a:spcAft>
                <a:spcPts val="600"/>
              </a:spcAft>
              <a:tabLst>
                <a:tab pos="1371600" algn="l"/>
              </a:tabLst>
            </a:pPr>
            <a:endParaRPr lang="en-US" sz="1800" b="1">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ct val="0"/>
              </a:spcBef>
              <a:spcAft>
                <a:spcPts val="600"/>
              </a:spcAft>
              <a:tabLst>
                <a:tab pos="1371600" algn="l"/>
              </a:tabLst>
            </a:pPr>
            <a:endParaRPr lang="en-US" sz="1800" b="1">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ct val="0"/>
              </a:spcBef>
              <a:spcAft>
                <a:spcPts val="600"/>
              </a:spcAft>
              <a:tabLst>
                <a:tab pos="1371600" algn="l"/>
              </a:tabLst>
            </a:pPr>
            <a:endParaRPr lang="en-US" sz="1800" b="1">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CALL select_invoices('2018-07-25', NULL);</a:t>
            </a:r>
          </a:p>
          <a:p>
            <a:pPr marL="347345" marR="0">
              <a:spcBef>
                <a:spcPct val="0"/>
              </a:spcBef>
              <a:spcAft>
                <a:spcPts val="600"/>
              </a:spcAft>
              <a:tabLst>
                <a:tab pos="1371600" algn="l"/>
              </a:tabLst>
            </a:pPr>
            <a:endParaRPr lang="en-US" sz="1800" b="1">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CALL select_invoices(NULL, 1000);</a:t>
            </a:r>
          </a:p>
          <a:p>
            <a:pPr marL="347345" marR="0">
              <a:spcBef>
                <a:spcPct val="0"/>
              </a:spcBef>
              <a:spcAft>
                <a:spcPts val="600"/>
              </a:spcAft>
              <a:tabLst>
                <a:tab pos="1371600" algn="l"/>
              </a:tabLst>
            </a:pPr>
            <a:endParaRPr lang="en-US" sz="1800" b="1">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CALL select_invoices(NULL, NULL);</a:t>
            </a:r>
          </a:p>
          <a:p>
            <a:endParaRPr lang="en-US" sz="2400"/>
          </a:p>
        </p:txBody>
      </p:sp>
      <p:sp>
        <p:nvSpPr>
          <p:cNvPr id="4" name="Date Placeholder 3">
            <a:extLst>
              <a:ext uri="{FF2B5EF4-FFF2-40B4-BE49-F238E27FC236}">
                <a16:creationId xmlns:a16="http://schemas.microsoft.com/office/drawing/2014/main" id="{7CCB3814-5744-4E8D-A506-825E2A2A7790}"/>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F849B37A-391B-45A0-AB07-A524057F8919}"/>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F27946DE-8546-4D1F-B5D1-63F451BBE941}"/>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210</a:t>
            </a:fld>
            <a:endParaRPr lang="en-US">
              <a:solidFill>
                <a:schemeClr val="bg1"/>
              </a:solidFill>
            </a:endParaRPr>
          </a:p>
        </p:txBody>
      </p:sp>
    </p:spTree>
    <p:extLst>
      <p:ext uri="{BB962C8B-B14F-4D97-AF65-F5344CB8AC3E}">
        <p14:creationId xmlns:p14="http://schemas.microsoft.com/office/powerpoint/2010/main" val="680683579"/>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8458F-CDAA-4F26-8045-467D00B2B370}"/>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syntax of the DROP PROCEDURE statement</a:t>
            </a:r>
            <a:endParaRPr lang="en-US"/>
          </a:p>
        </p:txBody>
      </p:sp>
      <p:sp>
        <p:nvSpPr>
          <p:cNvPr id="3" name="Text Placeholder 2">
            <a:extLst>
              <a:ext uri="{FF2B5EF4-FFF2-40B4-BE49-F238E27FC236}">
                <a16:creationId xmlns:a16="http://schemas.microsoft.com/office/drawing/2014/main" id="{C8BE1CF7-92E2-442A-9715-3E5EAE717C78}"/>
              </a:ext>
            </a:extLst>
          </p:cNvPr>
          <p:cNvSpPr>
            <a:spLocks noGrp="1"/>
          </p:cNvSpPr>
          <p:nvPr>
            <p:ph type="body" sz="quarter" idx="13"/>
          </p:nvPr>
        </p:nvSpPr>
        <p:spPr>
          <a:xfrm>
            <a:off x="838200" y="1295400"/>
            <a:ext cx="7391400" cy="4648200"/>
          </a:xfrm>
        </p:spPr>
        <p:txBody>
          <a:bodyPr/>
          <a:lstStyle>
            <a:defPPr/>
          </a:lstStyle>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DROP PROCEDURE [IF EXISTS] procedure_name</a:t>
            </a:r>
          </a:p>
          <a:p>
            <a:endParaRPr lang="en-US"/>
          </a:p>
        </p:txBody>
      </p:sp>
      <p:sp>
        <p:nvSpPr>
          <p:cNvPr id="4" name="Date Placeholder 3">
            <a:extLst>
              <a:ext uri="{FF2B5EF4-FFF2-40B4-BE49-F238E27FC236}">
                <a16:creationId xmlns:a16="http://schemas.microsoft.com/office/drawing/2014/main" id="{F9512F19-EC62-44A8-AB2D-C1875FC0D42B}"/>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CB4206CD-0068-4489-B562-14B7840547A8}"/>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A0E9D810-AC59-4748-9CFE-79DAFA5AA266}"/>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211</a:t>
            </a:fld>
            <a:endParaRPr lang="en-US">
              <a:solidFill>
                <a:schemeClr val="bg1"/>
              </a:solidFill>
            </a:endParaRPr>
          </a:p>
        </p:txBody>
      </p:sp>
    </p:spTree>
    <p:extLst>
      <p:ext uri="{BB962C8B-B14F-4D97-AF65-F5344CB8AC3E}">
        <p14:creationId xmlns:p14="http://schemas.microsoft.com/office/powerpoint/2010/main" val="107088340"/>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E8ADB-614B-4AEF-AB6D-30323CF6284F}"/>
              </a:ext>
            </a:extLst>
          </p:cNvPr>
          <p:cNvSpPr>
            <a:spLocks noGrp="1"/>
          </p:cNvSpPr>
          <p:nvPr>
            <p:ph type="title"/>
          </p:nvPr>
        </p:nvSpPr>
        <p:spPr>
          <a:xfrm>
            <a:off x="685800" y="361891"/>
            <a:ext cx="7315200" cy="552509"/>
          </a:xfrm>
        </p:spPr>
        <p:txBody>
          <a:bodyPr/>
          <a:lstStyle>
            <a:defPPr/>
          </a:lstStyle>
          <a:p>
            <a:r>
              <a:rPr lang="en-US" sz="2800"/>
              <a:t>Stored Functions</a:t>
            </a:r>
          </a:p>
        </p:txBody>
      </p:sp>
      <p:sp>
        <p:nvSpPr>
          <p:cNvPr id="3" name="Text Placeholder 2">
            <a:extLst>
              <a:ext uri="{FF2B5EF4-FFF2-40B4-BE49-F238E27FC236}">
                <a16:creationId xmlns:a16="http://schemas.microsoft.com/office/drawing/2014/main" id="{C72C8267-42CC-4925-960C-097774D2C042}"/>
              </a:ext>
            </a:extLst>
          </p:cNvPr>
          <p:cNvSpPr>
            <a:spLocks noGrp="1"/>
          </p:cNvSpPr>
          <p:nvPr>
            <p:ph type="body" sz="quarter" idx="13"/>
          </p:nvPr>
        </p:nvSpPr>
        <p:spPr/>
        <p:txBody>
          <a:bodyPr/>
          <a:lstStyle>
            <a:defPPr/>
          </a:lstStyle>
          <a:p>
            <a:pPr marL="342900" indent="-342900">
              <a:buFont typeface="Arial" pitchFamily="34" charset="0"/>
              <a:buChar char="•"/>
            </a:pPr>
            <a:r>
              <a:rPr lang="en-US"/>
              <a:t>A function works similarly a stored procedure. </a:t>
            </a:r>
          </a:p>
          <a:p>
            <a:pPr marL="342900" indent="-342900">
              <a:buFont typeface="Arial" pitchFamily="34" charset="0"/>
              <a:buChar char="•"/>
            </a:pPr>
            <a:r>
              <a:rPr lang="en-US"/>
              <a:t>The primary difference between stored procedures and functions is that a MySQL function always returns a single value.</a:t>
            </a:r>
          </a:p>
          <a:p>
            <a:pPr marL="342900" indent="-342900">
              <a:buFont typeface="Arial" pitchFamily="34" charset="0"/>
              <a:buChar char="•"/>
            </a:pPr>
            <a:r>
              <a:rPr lang="en-US"/>
              <a:t>This type of function is called a scalar function. </a:t>
            </a:r>
          </a:p>
          <a:p>
            <a:pPr marL="342900" indent="-342900">
              <a:buFont typeface="Arial" pitchFamily="34" charset="0"/>
              <a:buChar char="•"/>
            </a:pPr>
            <a:endParaRPr lang="en-US"/>
          </a:p>
        </p:txBody>
      </p:sp>
      <p:sp>
        <p:nvSpPr>
          <p:cNvPr id="4" name="Date Placeholder 3">
            <a:extLst>
              <a:ext uri="{FF2B5EF4-FFF2-40B4-BE49-F238E27FC236}">
                <a16:creationId xmlns:a16="http://schemas.microsoft.com/office/drawing/2014/main" id="{15439185-6610-4C9F-ADE9-6CA3DC43F151}"/>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6F72CCE3-46E9-48C8-8D14-79735EA8670F}"/>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0B5561C4-3172-4EF5-B59D-C7EAF13A1472}"/>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212</a:t>
            </a:fld>
            <a:endParaRPr lang="en-US">
              <a:solidFill>
                <a:schemeClr val="bg1"/>
              </a:solidFill>
            </a:endParaRPr>
          </a:p>
        </p:txBody>
      </p:sp>
    </p:spTree>
    <p:extLst>
      <p:ext uri="{BB962C8B-B14F-4D97-AF65-F5344CB8AC3E}">
        <p14:creationId xmlns:p14="http://schemas.microsoft.com/office/powerpoint/2010/main" val="3595586263"/>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F99C6-683D-4143-839A-D1B126CD1840}"/>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syntax of the CREATE FUNCTION statement</a:t>
            </a:r>
            <a:endParaRPr lang="en-US"/>
          </a:p>
        </p:txBody>
      </p:sp>
      <p:sp>
        <p:nvSpPr>
          <p:cNvPr id="3" name="Text Placeholder 2">
            <a:extLst>
              <a:ext uri="{FF2B5EF4-FFF2-40B4-BE49-F238E27FC236}">
                <a16:creationId xmlns:a16="http://schemas.microsoft.com/office/drawing/2014/main" id="{A502E39F-3E28-4FDF-8178-254760516B2F}"/>
              </a:ext>
            </a:extLst>
          </p:cNvPr>
          <p:cNvSpPr>
            <a:spLocks noGrp="1"/>
          </p:cNvSpPr>
          <p:nvPr>
            <p:ph type="body" sz="quarter" idx="13"/>
          </p:nvPr>
        </p:nvSpPr>
        <p:spPr>
          <a:xfrm>
            <a:off x="609600" y="1295400"/>
            <a:ext cx="7620000" cy="4648200"/>
          </a:xfrm>
        </p:spPr>
        <p:txBody>
          <a:bodyPr/>
          <a:lstStyle>
            <a:defPPr/>
          </a:lstStyle>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CREATE FUNCTION function_name</a:t>
            </a: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t>
            </a: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[parameter_name_1 data_type]</a:t>
            </a: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 parameter_name_2 data_type]...</a:t>
            </a: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t>
            </a: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RETURNS data_type</a:t>
            </a: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t>
            </a:r>
            <a:r>
              <a:rPr lang="en-US" sz="1800" b="1" u="sng">
                <a:latin typeface="Courier New" panose="02070309020205020404" pitchFamily="49" charset="0"/>
                <a:ea typeface="Times New Roman" panose="02020603050405020304" pitchFamily="18" charset="0"/>
                <a:cs typeface="Times New Roman" panose="02020603050405020304" pitchFamily="18" charset="0"/>
              </a:rPr>
              <a:t>NOT</a:t>
            </a:r>
            <a:r>
              <a:rPr lang="en-US" sz="1800" b="1">
                <a:latin typeface="Courier New" panose="02070309020205020404" pitchFamily="49" charset="0"/>
                <a:ea typeface="Times New Roman" panose="02020603050405020304" pitchFamily="18" charset="0"/>
                <a:cs typeface="Times New Roman" panose="02020603050405020304" pitchFamily="18" charset="0"/>
              </a:rPr>
              <a:t>] </a:t>
            </a:r>
            <a:r>
              <a:rPr lang="en-US" sz="1800" b="1" u="sng">
                <a:latin typeface="Courier New" panose="02070309020205020404" pitchFamily="49" charset="0"/>
                <a:ea typeface="Times New Roman" panose="02020603050405020304" pitchFamily="18" charset="0"/>
                <a:cs typeface="Times New Roman" panose="02020603050405020304" pitchFamily="18" charset="0"/>
              </a:rPr>
              <a:t>DETERMINISTIC</a:t>
            </a:r>
            <a:endParaRPr lang="en-US" sz="1800" b="1">
              <a:latin typeface="Courier New" panose="02070309020205020404" pitchFamily="49" charset="0"/>
              <a:ea typeface="Times New Roman" panose="02020603050405020304" pitchFamily="18" charset="0"/>
              <a:cs typeface="Times New Roman" panose="02020603050405020304" pitchFamily="18" charset="0"/>
            </a:endParaRP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t>
            </a:r>
            <a:r>
              <a:rPr lang="en-US" sz="1800" b="1" u="sng">
                <a:latin typeface="Courier New" panose="02070309020205020404" pitchFamily="49" charset="0"/>
                <a:ea typeface="Times New Roman" panose="02020603050405020304" pitchFamily="18" charset="0"/>
                <a:cs typeface="Times New Roman" panose="02020603050405020304" pitchFamily="18" charset="0"/>
              </a:rPr>
              <a:t>CONTAINS SQL</a:t>
            </a:r>
            <a:r>
              <a:rPr lang="en-US" sz="1800" b="1">
                <a:latin typeface="Courier New" panose="02070309020205020404" pitchFamily="49" charset="0"/>
                <a:ea typeface="Times New Roman" panose="02020603050405020304" pitchFamily="18" charset="0"/>
                <a:cs typeface="Times New Roman" panose="02020603050405020304" pitchFamily="18" charset="0"/>
              </a:rPr>
              <a:t>|NO SQL|READS SQL DATA|MODIFIES SQL DATA}</a:t>
            </a:r>
          </a:p>
          <a:p>
            <a:pPr marR="0">
              <a:spcBef>
                <a:spcPct val="0"/>
              </a:spcBef>
              <a:spcAft>
                <a:spcPts val="600"/>
              </a:spcAft>
              <a:tabLst>
                <a:tab pos="1371600" algn="l"/>
              </a:tabLst>
            </a:pPr>
            <a:r>
              <a:rPr lang="en-US" sz="1800" b="1" err="1">
                <a:latin typeface="Courier New" panose="02070309020205020404" pitchFamily="49" charset="0"/>
                <a:ea typeface="Times New Roman" panose="02020603050405020304" pitchFamily="18" charset="0"/>
                <a:cs typeface="Times New Roman" panose="02020603050405020304" pitchFamily="18" charset="0"/>
              </a:rPr>
              <a:t>sql_block</a:t>
            </a:r>
            <a:endParaRPr lang="en-US" sz="1800" b="1">
              <a:latin typeface="Courier New" panose="02070309020205020404" pitchFamily="49" charset="0"/>
              <a:ea typeface="Times New Roman" panose="02020603050405020304" pitchFamily="18" charset="0"/>
              <a:cs typeface="Times New Roman" panose="02020603050405020304" pitchFamily="18" charset="0"/>
            </a:endParaRPr>
          </a:p>
          <a:p>
            <a:endParaRPr lang="en-US"/>
          </a:p>
        </p:txBody>
      </p:sp>
      <p:sp>
        <p:nvSpPr>
          <p:cNvPr id="4" name="Date Placeholder 3">
            <a:extLst>
              <a:ext uri="{FF2B5EF4-FFF2-40B4-BE49-F238E27FC236}">
                <a16:creationId xmlns:a16="http://schemas.microsoft.com/office/drawing/2014/main" id="{6CB05170-8347-4A5A-B237-4F8173283771}"/>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F78FB46B-4035-4173-BEAE-B276EE232D21}"/>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F42375BE-CDC8-4B31-B14A-E5B33A5DF009}"/>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213</a:t>
            </a:fld>
            <a:endParaRPr lang="en-US">
              <a:solidFill>
                <a:schemeClr val="bg1"/>
              </a:solidFill>
            </a:endParaRPr>
          </a:p>
        </p:txBody>
      </p:sp>
    </p:spTree>
    <p:extLst>
      <p:ext uri="{BB962C8B-B14F-4D97-AF65-F5344CB8AC3E}">
        <p14:creationId xmlns:p14="http://schemas.microsoft.com/office/powerpoint/2010/main" val="2003728227"/>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C80C6-AE84-4422-8404-752F7C39F348}"/>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function that returns the vendor ID</a:t>
            </a:r>
            <a:endParaRPr lang="en-US"/>
          </a:p>
        </p:txBody>
      </p:sp>
      <p:sp>
        <p:nvSpPr>
          <p:cNvPr id="3" name="Text Placeholder 2">
            <a:extLst>
              <a:ext uri="{FF2B5EF4-FFF2-40B4-BE49-F238E27FC236}">
                <a16:creationId xmlns:a16="http://schemas.microsoft.com/office/drawing/2014/main" id="{C5254831-3DC2-41F0-8923-5CB81AD25503}"/>
              </a:ext>
            </a:extLst>
          </p:cNvPr>
          <p:cNvSpPr>
            <a:spLocks noGrp="1"/>
          </p:cNvSpPr>
          <p:nvPr>
            <p:ph type="body" sz="quarter" idx="13"/>
          </p:nvPr>
        </p:nvSpPr>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DELIMITER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FUNCTION get_vendor_id</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vendor_name_param VARCHAR(50)</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RETURNS INT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DETERMINISTIC READS SQL DATA</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BEGIN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vendor_id_var INT;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vendor_id</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INTO vendor_id_var</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FROM vendors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WHERE vendor_name = vendor_name_param;</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RETURN(vendor_id_var);</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END//</a:t>
            </a:r>
          </a:p>
          <a:p>
            <a:endParaRPr lang="en-US"/>
          </a:p>
        </p:txBody>
      </p:sp>
      <p:sp>
        <p:nvSpPr>
          <p:cNvPr id="4" name="Date Placeholder 3">
            <a:extLst>
              <a:ext uri="{FF2B5EF4-FFF2-40B4-BE49-F238E27FC236}">
                <a16:creationId xmlns:a16="http://schemas.microsoft.com/office/drawing/2014/main" id="{E135C3A3-D09C-4629-8F6A-7EF73BCC134B}"/>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EDBF72E4-32DB-4DAE-9041-9F83D51125D5}"/>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6C948EA9-3711-496E-885B-00817DD6FB59}"/>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214</a:t>
            </a:fld>
            <a:endParaRPr lang="en-US">
              <a:solidFill>
                <a:schemeClr val="bg1"/>
              </a:solidFill>
            </a:endParaRPr>
          </a:p>
        </p:txBody>
      </p:sp>
    </p:spTree>
    <p:extLst>
      <p:ext uri="{BB962C8B-B14F-4D97-AF65-F5344CB8AC3E}">
        <p14:creationId xmlns:p14="http://schemas.microsoft.com/office/powerpoint/2010/main" val="811794130"/>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F9346-6D7E-439C-ABB8-8A6A8EA695D8}"/>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SELECT statement that uses the function</a:t>
            </a:r>
            <a:endParaRPr lang="en-US"/>
          </a:p>
        </p:txBody>
      </p:sp>
      <p:sp>
        <p:nvSpPr>
          <p:cNvPr id="3" name="Text Placeholder 2">
            <a:extLst>
              <a:ext uri="{FF2B5EF4-FFF2-40B4-BE49-F238E27FC236}">
                <a16:creationId xmlns:a16="http://schemas.microsoft.com/office/drawing/2014/main" id="{1BDD5B9F-9EDB-4D7E-AC2C-6EA9C572E27E}"/>
              </a:ext>
            </a:extLst>
          </p:cNvPr>
          <p:cNvSpPr>
            <a:spLocks noGrp="1"/>
          </p:cNvSpPr>
          <p:nvPr>
            <p:ph type="body" sz="quarter" idx="15"/>
          </p:nvPr>
        </p:nvSpPr>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SELECT invoice_number, invoice_total</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FROM invoices</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WHERE vendor_id = get_vendor_id('IBM');</a:t>
            </a:r>
          </a:p>
        </p:txBody>
      </p:sp>
      <p:sp>
        <p:nvSpPr>
          <p:cNvPr id="6" name="Date Placeholder 5">
            <a:extLst>
              <a:ext uri="{FF2B5EF4-FFF2-40B4-BE49-F238E27FC236}">
                <a16:creationId xmlns:a16="http://schemas.microsoft.com/office/drawing/2014/main" id="{227DB286-1B82-44B9-9CC1-A19C1AF82045}"/>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7" name="Footer Placeholder 6">
            <a:extLst>
              <a:ext uri="{FF2B5EF4-FFF2-40B4-BE49-F238E27FC236}">
                <a16:creationId xmlns:a16="http://schemas.microsoft.com/office/drawing/2014/main" id="{B01CDCB4-FE43-4CF2-960E-618F45CCF401}"/>
              </a:ext>
            </a:extLst>
          </p:cNvPr>
          <p:cNvSpPr>
            <a:spLocks noGrp="1"/>
          </p:cNvSpPr>
          <p:nvPr>
            <p:ph type="ftr" sz="quarter" idx="11"/>
          </p:nvPr>
        </p:nvSpPr>
        <p:spPr/>
        <p:txBody>
          <a:bodyPr/>
          <a:lstStyle>
            <a:defPPr/>
          </a:lstStyle>
          <a:p>
            <a:pPr>
              <a:defRPr/>
            </a:pPr>
            <a:r>
              <a:rPr lang="en-US"/>
              <a:t>© 2019, Mike Murach &amp; Associates, Inc.</a:t>
            </a:r>
          </a:p>
        </p:txBody>
      </p:sp>
      <p:sp>
        <p:nvSpPr>
          <p:cNvPr id="8" name="Slide Number Placeholder 7">
            <a:extLst>
              <a:ext uri="{FF2B5EF4-FFF2-40B4-BE49-F238E27FC236}">
                <a16:creationId xmlns:a16="http://schemas.microsoft.com/office/drawing/2014/main" id="{8403D9BF-58F1-45A3-A7E8-1A87575F1FF5}"/>
              </a:ext>
            </a:extLst>
          </p:cNvPr>
          <p:cNvSpPr>
            <a:spLocks noGrp="1"/>
          </p:cNvSpPr>
          <p:nvPr>
            <p:ph type="sldNum" sz="quarter" idx="12"/>
          </p:nvPr>
        </p:nvSpPr>
        <p:spPr/>
        <p:txBody>
          <a:bodyPr/>
          <a:lstStyle>
            <a:defPPr/>
          </a:lstStyle>
          <a:p>
            <a:pPr>
              <a:defRPr/>
            </a:pPr>
            <a:endParaRPr lang="en-US"/>
          </a:p>
          <a:p>
            <a:pPr algn="r">
              <a:defRPr/>
            </a:pPr>
            <a:r>
              <a:rPr lang="en-US" sz="900">
                <a:solidFill>
                  <a:schemeClr val="bg1"/>
                </a:solidFill>
                <a:latin typeface="Arial Narrow" panose="020B0606020202030204" pitchFamily="34" charset="0"/>
              </a:rPr>
              <a:t>C15, Slide </a:t>
            </a:r>
            <a:fld id="{5ECE9829-65B2-40C6-AEFF-7C648FF56A9C}" type="slidenum">
              <a:rPr lang="en-US" sz="900" smtClean="0">
                <a:solidFill>
                  <a:schemeClr val="bg1"/>
                </a:solidFill>
                <a:latin typeface="Arial Narrow" panose="020B0606020202030204" pitchFamily="34" charset="0"/>
              </a:rPr>
              <a:pPr algn="r">
                <a:defRPr/>
              </a:pPr>
              <a:t>215</a:t>
            </a:fld>
            <a:endParaRPr lang="en-US" sz="900">
              <a:solidFill>
                <a:schemeClr val="bg1"/>
              </a:solidFill>
              <a:latin typeface="Arial Narrow" panose="020B0606020202030204" pitchFamily="34" charset="0"/>
            </a:endParaRPr>
          </a:p>
        </p:txBody>
      </p:sp>
      <p:pic>
        <p:nvPicPr>
          <p:cNvPr id="10" name="Content Placeholder 9">
            <a:extLst>
              <a:ext uri="{FF2B5EF4-FFF2-40B4-BE49-F238E27FC236}">
                <a16:creationId xmlns:a16="http://schemas.microsoft.com/office/drawing/2014/main" id="{AAD2CAB8-C7AB-4741-91F4-4E0E7D604592}"/>
              </a:ext>
            </a:extLst>
          </p:cNvPr>
          <p:cNvPicPr>
            <a:picLocks noGrp="1" noChangeAspect="1"/>
          </p:cNvPicPr>
          <p:nvPr>
            <p:ph sz="quarter" idx="13"/>
          </p:nvPr>
        </p:nvPicPr>
        <p:blipFill>
          <a:blip r:embed="rId2"/>
          <a:stretch>
            <a:fillRect/>
          </a:stretch>
        </p:blipFill>
        <p:spPr>
          <a:xfrm>
            <a:off x="1209675" y="2243858"/>
            <a:ext cx="3219450" cy="990600"/>
          </a:xfrm>
          <a:prstGeom prst="rect">
            <a:avLst/>
          </a:prstGeom>
        </p:spPr>
      </p:pic>
    </p:spTree>
    <p:extLst>
      <p:ext uri="{BB962C8B-B14F-4D97-AF65-F5344CB8AC3E}">
        <p14:creationId xmlns:p14="http://schemas.microsoft.com/office/powerpoint/2010/main" val="428300326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C80C6-AE84-4422-8404-752F7C39F348}"/>
              </a:ext>
            </a:extLst>
          </p:cNvPr>
          <p:cNvSpPr>
            <a:spLocks noGrp="1"/>
          </p:cNvSpPr>
          <p:nvPr>
            <p:ph type="title"/>
          </p:nvPr>
        </p:nvSpPr>
        <p:spPr>
          <a:xfrm>
            <a:off x="762000" y="396212"/>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Compare</a:t>
            </a:r>
            <a:endParaRPr lang="en-US"/>
          </a:p>
        </p:txBody>
      </p:sp>
      <p:sp>
        <p:nvSpPr>
          <p:cNvPr id="3" name="Text Placeholder 2">
            <a:extLst>
              <a:ext uri="{FF2B5EF4-FFF2-40B4-BE49-F238E27FC236}">
                <a16:creationId xmlns:a16="http://schemas.microsoft.com/office/drawing/2014/main" id="{C5254831-3DC2-41F0-8923-5CB81AD25503}"/>
              </a:ext>
            </a:extLst>
          </p:cNvPr>
          <p:cNvSpPr>
            <a:spLocks noGrp="1"/>
          </p:cNvSpPr>
          <p:nvPr>
            <p:ph type="body" sz="quarter" idx="13"/>
          </p:nvPr>
        </p:nvSpPr>
        <p:spPr>
          <a:xfrm>
            <a:off x="876300" y="990600"/>
            <a:ext cx="7391400" cy="5638800"/>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DELIMITER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PROCEDURE get_vendor_id</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 vendor_name_param VARCHAR(50)</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OUT vendor_id_param INT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BEGIN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vendor_id_var INT;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vendor_id</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INTO vendor_id_param</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FROM vendors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WHERE vendor_name = vendor_name_param;</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END//</a:t>
            </a:r>
          </a:p>
          <a:p>
            <a:endParaRPr lang="en-US"/>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CALL get_vendor_id(‘IBM’, @vid);</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SELECT invoice_number, invoice_total FROM invoices</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WHERE vendor_id = @vid;</a:t>
            </a:r>
          </a:p>
          <a:p>
            <a:endParaRPr lang="en-US"/>
          </a:p>
        </p:txBody>
      </p:sp>
      <p:sp>
        <p:nvSpPr>
          <p:cNvPr id="5" name="Footer Placeholder 4">
            <a:extLst>
              <a:ext uri="{FF2B5EF4-FFF2-40B4-BE49-F238E27FC236}">
                <a16:creationId xmlns:a16="http://schemas.microsoft.com/office/drawing/2014/main" id="{EDBF72E4-32DB-4DAE-9041-9F83D51125D5}"/>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6C948EA9-3711-496E-885B-00817DD6FB59}"/>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216</a:t>
            </a:fld>
            <a:endParaRPr lang="en-US">
              <a:solidFill>
                <a:schemeClr val="bg1"/>
              </a:solidFill>
            </a:endParaRPr>
          </a:p>
        </p:txBody>
      </p:sp>
    </p:spTree>
    <p:extLst>
      <p:ext uri="{BB962C8B-B14F-4D97-AF65-F5344CB8AC3E}">
        <p14:creationId xmlns:p14="http://schemas.microsoft.com/office/powerpoint/2010/main" val="2756024472"/>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37DAB-8266-4E7A-8D99-7D1F698106BC}"/>
              </a:ext>
            </a:extLst>
          </p:cNvPr>
          <p:cNvSpPr>
            <a:spLocks noGrp="1"/>
          </p:cNvSpPr>
          <p:nvPr>
            <p:ph type="title"/>
          </p:nvPr>
        </p:nvSpPr>
        <p:spPr>
          <a:xfrm>
            <a:off x="685800" y="396596"/>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Some of the characteristics for a MySQL function</a:t>
            </a:r>
            <a:endParaRPr lang="en-US"/>
          </a:p>
        </p:txBody>
      </p:sp>
      <p:sp>
        <p:nvSpPr>
          <p:cNvPr id="3" name="Text Placeholder 2">
            <a:extLst>
              <a:ext uri="{FF2B5EF4-FFF2-40B4-BE49-F238E27FC236}">
                <a16:creationId xmlns:a16="http://schemas.microsoft.com/office/drawing/2014/main" id="{10940BEC-671E-4EED-95BC-96E8826471EB}"/>
              </a:ext>
            </a:extLst>
          </p:cNvPr>
          <p:cNvSpPr>
            <a:spLocks noGrp="1"/>
          </p:cNvSpPr>
          <p:nvPr>
            <p:ph type="body" sz="quarter" idx="13"/>
          </p:nvPr>
        </p:nvSpPr>
        <p:spPr>
          <a:xfrm>
            <a:off x="762000" y="1066800"/>
            <a:ext cx="7772400" cy="5394604"/>
          </a:xfrm>
        </p:spPr>
        <p:txBody>
          <a:bodyPr/>
          <a:lstStyle>
            <a:defPPr/>
          </a:lstStyle>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DETERMINISTIC | NOT DETERMINISTIC</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READS SQL DATA</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MODIFIES SQL DATA</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CONTAINS SQL</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NO SQL</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Note</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In MySQL 8.0, each function must include the DETERMINISTIC, NO SQL, or READS SQL DATA characteristic.</a:t>
            </a: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t>
            </a:r>
            <a:r>
              <a:rPr lang="en-US" sz="1800" b="1" u="sng">
                <a:latin typeface="Courier New" panose="02070309020205020404" pitchFamily="49" charset="0"/>
                <a:ea typeface="Times New Roman" panose="02020603050405020304" pitchFamily="18" charset="0"/>
                <a:cs typeface="Times New Roman" panose="02020603050405020304" pitchFamily="18" charset="0"/>
              </a:rPr>
              <a:t>NOT</a:t>
            </a:r>
            <a:r>
              <a:rPr lang="en-US" sz="1800" b="1">
                <a:latin typeface="Courier New" panose="02070309020205020404" pitchFamily="49" charset="0"/>
                <a:ea typeface="Times New Roman" panose="02020603050405020304" pitchFamily="18" charset="0"/>
                <a:cs typeface="Times New Roman" panose="02020603050405020304" pitchFamily="18" charset="0"/>
              </a:rPr>
              <a:t>] </a:t>
            </a:r>
            <a:r>
              <a:rPr lang="en-US" sz="1800" b="1" u="sng">
                <a:latin typeface="Courier New" panose="02070309020205020404" pitchFamily="49" charset="0"/>
                <a:ea typeface="Times New Roman" panose="02020603050405020304" pitchFamily="18" charset="0"/>
                <a:cs typeface="Times New Roman" panose="02020603050405020304" pitchFamily="18" charset="0"/>
              </a:rPr>
              <a:t>DETERMINISTIC</a:t>
            </a:r>
            <a:endParaRPr lang="en-US" sz="1800" b="1">
              <a:latin typeface="Courier New" panose="02070309020205020404" pitchFamily="49" charset="0"/>
              <a:ea typeface="Times New Roman" panose="02020603050405020304" pitchFamily="18" charset="0"/>
              <a:cs typeface="Times New Roman" panose="02020603050405020304" pitchFamily="18" charset="0"/>
            </a:endParaRP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t>
            </a:r>
            <a:r>
              <a:rPr lang="en-US" sz="1800" b="1" u="sng">
                <a:latin typeface="Courier New" panose="02070309020205020404" pitchFamily="49" charset="0"/>
                <a:ea typeface="Times New Roman" panose="02020603050405020304" pitchFamily="18" charset="0"/>
                <a:cs typeface="Times New Roman" panose="02020603050405020304" pitchFamily="18" charset="0"/>
              </a:rPr>
              <a:t>CONTAINS SQL</a:t>
            </a:r>
            <a:r>
              <a:rPr lang="en-US" sz="1800" b="1">
                <a:latin typeface="Courier New" panose="02070309020205020404" pitchFamily="49" charset="0"/>
                <a:ea typeface="Times New Roman" panose="02020603050405020304" pitchFamily="18" charset="0"/>
                <a:cs typeface="Times New Roman" panose="02020603050405020304" pitchFamily="18" charset="0"/>
              </a:rPr>
              <a:t>|NO SQL|READS SQL DATA|MODIFIES SQL DATA}</a:t>
            </a:r>
          </a:p>
          <a:p>
            <a:pPr marL="800100" marR="274320" lvl="1" indent="-342900">
              <a:spcBef>
                <a:spcPct val="0"/>
              </a:spcBef>
              <a:spcAft>
                <a:spcPts val="600"/>
              </a:spcAft>
              <a:buFont typeface="Symbol" panose="05050102010706020507" pitchFamily="18" charset="2"/>
              <a:buChar char=""/>
            </a:pPr>
            <a:r>
              <a:rPr lang="en-US" sz="1800" spc="-10">
                <a:latin typeface="Times New Roman" pitchFamily="18" charset="0"/>
                <a:ea typeface="Times New Roman" panose="02020603050405020304" pitchFamily="18" charset="0"/>
              </a:rPr>
              <a:t>NOT DETERMINISTIC and CONTAINA SQL are default</a:t>
            </a:r>
          </a:p>
          <a:p>
            <a:pPr marL="1257300" marR="274320" lvl="2" indent="-342900">
              <a:spcBef>
                <a:spcPct val="0"/>
              </a:spcBef>
              <a:spcAft>
                <a:spcPts val="600"/>
              </a:spcAft>
              <a:buFont typeface="Symbol" panose="05050102010706020507" pitchFamily="18" charset="2"/>
              <a:buChar char=""/>
            </a:pPr>
            <a:r>
              <a:rPr lang="en-US" sz="1800" spc="-10">
                <a:latin typeface="Times New Roman" pitchFamily="18" charset="0"/>
                <a:ea typeface="Times New Roman" panose="02020603050405020304" pitchFamily="18" charset="0"/>
              </a:rPr>
              <a:t>CONTAINS SQL indicates that the function doesn’t use SQL statements to read from or write to a database, but it may contain other statements such as a SET statement that sets global variables.</a:t>
            </a:r>
          </a:p>
          <a:p>
            <a:pPr marL="800100" marR="274320" lvl="1" indent="-342900">
              <a:spcBef>
                <a:spcPct val="0"/>
              </a:spcBef>
              <a:spcAft>
                <a:spcPts val="600"/>
              </a:spcAft>
              <a:buFont typeface="Symbol" panose="05050102010706020507" pitchFamily="18" charset="2"/>
              <a:buChar char=""/>
            </a:pPr>
            <a:r>
              <a:rPr lang="en-US" sz="1800" spc="-10">
                <a:latin typeface="Times New Roman" pitchFamily="18" charset="0"/>
                <a:ea typeface="Times New Roman" panose="02020603050405020304" pitchFamily="18" charset="0"/>
              </a:rPr>
              <a:t>The DETERMINISTIC characteristic indicates that a function produces the same results given the same input values and the same data.</a:t>
            </a:r>
          </a:p>
          <a:p>
            <a:endParaRPr lang="en-US"/>
          </a:p>
        </p:txBody>
      </p:sp>
      <p:sp>
        <p:nvSpPr>
          <p:cNvPr id="4" name="Date Placeholder 3">
            <a:extLst>
              <a:ext uri="{FF2B5EF4-FFF2-40B4-BE49-F238E27FC236}">
                <a16:creationId xmlns:a16="http://schemas.microsoft.com/office/drawing/2014/main" id="{4701EA64-531A-47CD-81B5-77B7E2A2054F}"/>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55F4BE0F-AE27-4563-8376-7E9A263E6407}"/>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9D9AFCAC-9F0D-467E-84AE-2C78DD535C14}"/>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217</a:t>
            </a:fld>
            <a:endParaRPr lang="en-US">
              <a:solidFill>
                <a:schemeClr val="bg1"/>
              </a:solidFill>
            </a:endParaRPr>
          </a:p>
        </p:txBody>
      </p:sp>
    </p:spTree>
    <p:extLst>
      <p:ext uri="{BB962C8B-B14F-4D97-AF65-F5344CB8AC3E}">
        <p14:creationId xmlns:p14="http://schemas.microsoft.com/office/powerpoint/2010/main" val="444733759"/>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E1DACC-12A8-4C5A-8420-72919E7A5890}"/>
              </a:ext>
            </a:extLst>
          </p:cNvPr>
          <p:cNvPicPr>
            <a:picLocks noChangeAspect="1"/>
          </p:cNvPicPr>
          <p:nvPr/>
        </p:nvPicPr>
        <p:blipFill>
          <a:blip r:embed="rId2"/>
          <a:stretch>
            <a:fillRect/>
          </a:stretch>
        </p:blipFill>
        <p:spPr>
          <a:xfrm>
            <a:off x="341500" y="1439609"/>
            <a:ext cx="8460999" cy="3978781"/>
          </a:xfrm>
          <a:prstGeom prst="rect">
            <a:avLst/>
          </a:prstGeom>
        </p:spPr>
      </p:pic>
      <p:sp>
        <p:nvSpPr>
          <p:cNvPr id="4" name="Date Placeholder 3">
            <a:extLst>
              <a:ext uri="{FF2B5EF4-FFF2-40B4-BE49-F238E27FC236}">
                <a16:creationId xmlns:a16="http://schemas.microsoft.com/office/drawing/2014/main" id="{DE5D0852-4CCF-44E4-8297-E547B58871B1}"/>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FFBD5B5C-A520-49DA-A918-5211B2CE25C7}"/>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1CA4BDCF-C5A2-4EE3-876A-565D3C5E67B5}"/>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218</a:t>
            </a:fld>
            <a:endParaRPr lang="en-US">
              <a:solidFill>
                <a:schemeClr val="bg1"/>
              </a:solidFill>
            </a:endParaRPr>
          </a:p>
        </p:txBody>
      </p:sp>
    </p:spTree>
    <p:extLst>
      <p:ext uri="{BB962C8B-B14F-4D97-AF65-F5344CB8AC3E}">
        <p14:creationId xmlns:p14="http://schemas.microsoft.com/office/powerpoint/2010/main" val="2936311048"/>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3B5E5-D4DB-4F35-A81F-D27EB4230744}"/>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function that gets a random number</a:t>
            </a:r>
            <a:endParaRPr lang="en-US"/>
          </a:p>
        </p:txBody>
      </p:sp>
      <p:sp>
        <p:nvSpPr>
          <p:cNvPr id="3" name="Text Placeholder 2">
            <a:extLst>
              <a:ext uri="{FF2B5EF4-FFF2-40B4-BE49-F238E27FC236}">
                <a16:creationId xmlns:a16="http://schemas.microsoft.com/office/drawing/2014/main" id="{314E2382-5B40-41C9-B148-BD1FAEFFA725}"/>
              </a:ext>
            </a:extLst>
          </p:cNvPr>
          <p:cNvSpPr>
            <a:spLocks noGrp="1"/>
          </p:cNvSpPr>
          <p:nvPr>
            <p:ph type="body" sz="quarter" idx="15"/>
          </p:nvPr>
        </p:nvSpPr>
        <p:spPr>
          <a:xfrm>
            <a:off x="812800" y="1062758"/>
            <a:ext cx="7391400" cy="3509242"/>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DELIMITER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FUNCTION rand_int()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RETURNS INT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NOT DETERMINISTIC</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NO SQL</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BEGIN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RETURN ROUND(RAND() * 1000);  </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END//</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SELECT statement that uses the function</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SELECT rand_int() AS random_number;</a:t>
            </a:r>
          </a:p>
          <a:p>
            <a:endParaRPr lang="en-US"/>
          </a:p>
        </p:txBody>
      </p:sp>
      <p:sp>
        <p:nvSpPr>
          <p:cNvPr id="6" name="Date Placeholder 5">
            <a:extLst>
              <a:ext uri="{FF2B5EF4-FFF2-40B4-BE49-F238E27FC236}">
                <a16:creationId xmlns:a16="http://schemas.microsoft.com/office/drawing/2014/main" id="{DF3E7A0D-749D-4256-8D31-5F824CCE6DFD}"/>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7" name="Footer Placeholder 6">
            <a:extLst>
              <a:ext uri="{FF2B5EF4-FFF2-40B4-BE49-F238E27FC236}">
                <a16:creationId xmlns:a16="http://schemas.microsoft.com/office/drawing/2014/main" id="{B8E35B1B-DA6E-49A4-8BE8-A184D029F869}"/>
              </a:ext>
            </a:extLst>
          </p:cNvPr>
          <p:cNvSpPr>
            <a:spLocks noGrp="1"/>
          </p:cNvSpPr>
          <p:nvPr>
            <p:ph type="ftr" sz="quarter" idx="11"/>
          </p:nvPr>
        </p:nvSpPr>
        <p:spPr/>
        <p:txBody>
          <a:bodyPr/>
          <a:lstStyle>
            <a:defPPr/>
          </a:lstStyle>
          <a:p>
            <a:pPr>
              <a:defRPr/>
            </a:pPr>
            <a:r>
              <a:rPr lang="en-US"/>
              <a:t>© 2019, Mike Murach &amp; Associates, Inc.</a:t>
            </a:r>
          </a:p>
        </p:txBody>
      </p:sp>
      <p:sp>
        <p:nvSpPr>
          <p:cNvPr id="8" name="Slide Number Placeholder 7">
            <a:extLst>
              <a:ext uri="{FF2B5EF4-FFF2-40B4-BE49-F238E27FC236}">
                <a16:creationId xmlns:a16="http://schemas.microsoft.com/office/drawing/2014/main" id="{FA711D6A-9889-4673-9275-D019A07DBA43}"/>
              </a:ext>
            </a:extLst>
          </p:cNvPr>
          <p:cNvSpPr>
            <a:spLocks noGrp="1"/>
          </p:cNvSpPr>
          <p:nvPr>
            <p:ph type="sldNum" sz="quarter" idx="12"/>
          </p:nvPr>
        </p:nvSpPr>
        <p:spPr/>
        <p:txBody>
          <a:bodyPr/>
          <a:lstStyle>
            <a:defPPr/>
          </a:lstStyle>
          <a:p>
            <a:pPr>
              <a:defRPr/>
            </a:pPr>
            <a:endParaRPr lang="en-US"/>
          </a:p>
          <a:p>
            <a:pPr algn="r">
              <a:defRPr/>
            </a:pPr>
            <a:r>
              <a:rPr lang="en-US" sz="900">
                <a:solidFill>
                  <a:schemeClr val="bg1"/>
                </a:solidFill>
                <a:latin typeface="Arial Narrow" panose="020B0606020202030204" pitchFamily="34" charset="0"/>
              </a:rPr>
              <a:t>C15, Slide </a:t>
            </a:r>
            <a:fld id="{5ECE9829-65B2-40C6-AEFF-7C648FF56A9C}" type="slidenum">
              <a:rPr lang="en-US" sz="900" smtClean="0">
                <a:solidFill>
                  <a:schemeClr val="bg1"/>
                </a:solidFill>
                <a:latin typeface="Arial Narrow" panose="020B0606020202030204" pitchFamily="34" charset="0"/>
              </a:rPr>
              <a:pPr algn="r">
                <a:defRPr/>
              </a:pPr>
              <a:t>219</a:t>
            </a:fld>
            <a:endParaRPr lang="en-US" sz="900">
              <a:solidFill>
                <a:schemeClr val="bg1"/>
              </a:solidFill>
              <a:latin typeface="Arial Narrow" panose="020B0606020202030204" pitchFamily="34" charset="0"/>
            </a:endParaRPr>
          </a:p>
        </p:txBody>
      </p:sp>
      <p:pic>
        <p:nvPicPr>
          <p:cNvPr id="5" name="Content Placeholder 4">
            <a:extLst>
              <a:ext uri="{FF2B5EF4-FFF2-40B4-BE49-F238E27FC236}">
                <a16:creationId xmlns:a16="http://schemas.microsoft.com/office/drawing/2014/main" id="{5DD7BCA0-067D-4E58-AC5D-E08221DB5BB8}"/>
              </a:ext>
            </a:extLst>
          </p:cNvPr>
          <p:cNvPicPr>
            <a:picLocks noGrp="1" noChangeAspect="1"/>
          </p:cNvPicPr>
          <p:nvPr>
            <p:ph sz="quarter" idx="13"/>
          </p:nvPr>
        </p:nvPicPr>
        <p:blipFill>
          <a:blip r:embed="rId2"/>
          <a:stretch>
            <a:fillRect/>
          </a:stretch>
        </p:blipFill>
        <p:spPr>
          <a:xfrm>
            <a:off x="1469010" y="4629150"/>
            <a:ext cx="2325793" cy="781050"/>
          </a:xfrm>
          <a:prstGeom prst="rect">
            <a:avLst/>
          </a:prstGeom>
        </p:spPr>
      </p:pic>
    </p:spTree>
    <p:extLst>
      <p:ext uri="{BB962C8B-B14F-4D97-AF65-F5344CB8AC3E}">
        <p14:creationId xmlns:p14="http://schemas.microsoft.com/office/powerpoint/2010/main" val="112294041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4C2DC-8504-46B9-8BD0-BBD20B34FBF7}"/>
              </a:ext>
            </a:extLst>
          </p:cNvPr>
          <p:cNvSpPr>
            <a:spLocks noGrp="1"/>
          </p:cNvSpPr>
          <p:nvPr>
            <p:ph type="title"/>
          </p:nvPr>
        </p:nvSpPr>
        <p:spPr>
          <a:xfrm>
            <a:off x="838200" y="504825"/>
            <a:ext cx="7315200" cy="430887"/>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Violation of referential integrity</a:t>
            </a:r>
            <a:endParaRPr lang="en-US"/>
          </a:p>
        </p:txBody>
      </p:sp>
      <p:sp>
        <p:nvSpPr>
          <p:cNvPr id="3" name="Text Placeholder 2">
            <a:extLst>
              <a:ext uri="{FF2B5EF4-FFF2-40B4-BE49-F238E27FC236}">
                <a16:creationId xmlns:a16="http://schemas.microsoft.com/office/drawing/2014/main" id="{11695AD4-B413-4C53-AA61-28B27B83460D}"/>
              </a:ext>
            </a:extLst>
          </p:cNvPr>
          <p:cNvSpPr>
            <a:spLocks noGrp="1"/>
          </p:cNvSpPr>
          <p:nvPr>
            <p:ph type="body" sz="quarter" idx="13"/>
          </p:nvPr>
        </p:nvSpPr>
        <p:spPr>
          <a:xfrm>
            <a:off x="762000" y="1144131"/>
            <a:ext cx="7391400" cy="5209044"/>
          </a:xfrm>
        </p:spPr>
        <p:txBody>
          <a:bodyPr/>
          <a:lstStyle>
            <a:defPPr/>
          </a:lstStyle>
          <a:p>
            <a:pPr marL="347345" marR="0">
              <a:spcBef>
                <a:spcPts val="900"/>
              </a:spcBef>
              <a:spcAft>
                <a:spcPts val="300"/>
              </a:spcAft>
              <a:tabLst>
                <a:tab pos="1371600" algn="l"/>
                <a:tab pos="2743200" algn="l"/>
              </a:tabLst>
            </a:pPr>
            <a:r>
              <a:rPr lang="en-US" sz="2000" b="1" spc="-10">
                <a:solidFill>
                  <a:srgbClr val="000099"/>
                </a:solidFill>
                <a:latin typeface="Arial" pitchFamily="34" charset="0"/>
                <a:ea typeface="Times New Roman" panose="02020603050405020304" pitchFamily="18" charset="0"/>
                <a:cs typeface="Times New Roman" panose="02020603050405020304" pitchFamily="18" charset="0"/>
              </a:rPr>
              <a:t>Deleting a row from the primary key table</a:t>
            </a:r>
          </a:p>
          <a:p>
            <a:pPr marL="342900" marR="182880">
              <a:spcBef>
                <a:spcPct val="0"/>
              </a:spcBef>
              <a:spcAft>
                <a:spcPts val="300"/>
              </a:spcAft>
            </a:pPr>
            <a:r>
              <a:rPr lang="en-US" sz="2000">
                <a:latin typeface="Times New Roman" pitchFamily="18" charset="0"/>
                <a:ea typeface="Times New Roman" panose="02020603050405020304" pitchFamily="18" charset="0"/>
              </a:rPr>
              <a:t>If the foreign key table contains one or more rows related to the deleted row – the row in the foreign key table will be orphaned</a:t>
            </a:r>
          </a:p>
          <a:p>
            <a:pPr marL="347345" marR="0">
              <a:spcBef>
                <a:spcPts val="900"/>
              </a:spcBef>
              <a:spcAft>
                <a:spcPts val="300"/>
              </a:spcAft>
              <a:tabLst>
                <a:tab pos="1371600" algn="l"/>
                <a:tab pos="2743200" algn="l"/>
              </a:tabLst>
            </a:pPr>
            <a:r>
              <a:rPr lang="en-US" sz="2000" b="1" spc="-10">
                <a:solidFill>
                  <a:srgbClr val="000099"/>
                </a:solidFill>
                <a:latin typeface="Arial" pitchFamily="34" charset="0"/>
                <a:ea typeface="Times New Roman" panose="02020603050405020304" pitchFamily="18" charset="0"/>
                <a:cs typeface="Times New Roman" panose="02020603050405020304" pitchFamily="18" charset="0"/>
              </a:rPr>
              <a:t>Inserting a row in the foreign key table</a:t>
            </a:r>
          </a:p>
          <a:p>
            <a:pPr marL="342900" marR="182880">
              <a:spcBef>
                <a:spcPct val="0"/>
              </a:spcBef>
              <a:spcAft>
                <a:spcPts val="300"/>
              </a:spcAft>
            </a:pPr>
            <a:r>
              <a:rPr lang="en-US" sz="2000">
                <a:latin typeface="Times New Roman" pitchFamily="18" charset="0"/>
                <a:ea typeface="Times New Roman" panose="02020603050405020304" pitchFamily="18" charset="0"/>
              </a:rPr>
              <a:t>If the foreign key value doesn’t have a matching primary key value in the related table</a:t>
            </a:r>
          </a:p>
          <a:p>
            <a:pPr marL="347345" marR="0">
              <a:spcBef>
                <a:spcPts val="900"/>
              </a:spcBef>
              <a:spcAft>
                <a:spcPts val="300"/>
              </a:spcAft>
              <a:tabLst>
                <a:tab pos="1371600" algn="l"/>
                <a:tab pos="2743200" algn="l"/>
              </a:tabLst>
            </a:pPr>
            <a:r>
              <a:rPr lang="en-US" sz="2000" b="1" spc="-10">
                <a:solidFill>
                  <a:srgbClr val="000099"/>
                </a:solidFill>
                <a:latin typeface="Arial" pitchFamily="34" charset="0"/>
                <a:ea typeface="Times New Roman" panose="02020603050405020304" pitchFamily="18" charset="0"/>
                <a:cs typeface="Times New Roman" panose="02020603050405020304" pitchFamily="18" charset="0"/>
              </a:rPr>
              <a:t>Updating the value of a foreign key</a:t>
            </a:r>
          </a:p>
          <a:p>
            <a:pPr marL="342900" marR="182880">
              <a:spcBef>
                <a:spcPct val="0"/>
              </a:spcBef>
              <a:spcAft>
                <a:spcPts val="300"/>
              </a:spcAft>
            </a:pPr>
            <a:r>
              <a:rPr lang="en-US" sz="2000">
                <a:latin typeface="Times New Roman" pitchFamily="18" charset="0"/>
                <a:ea typeface="Times New Roman" panose="02020603050405020304" pitchFamily="18" charset="0"/>
              </a:rPr>
              <a:t>If the new foreign key value doesn’t have a matching primary key value in the related table</a:t>
            </a:r>
          </a:p>
          <a:p>
            <a:pPr marL="347345" marR="0">
              <a:spcBef>
                <a:spcPts val="900"/>
              </a:spcBef>
              <a:spcAft>
                <a:spcPts val="300"/>
              </a:spcAft>
              <a:tabLst>
                <a:tab pos="1371600" algn="l"/>
                <a:tab pos="2743200" algn="l"/>
              </a:tabLst>
            </a:pPr>
            <a:r>
              <a:rPr lang="en-US" sz="2000" b="1" spc="-10">
                <a:solidFill>
                  <a:srgbClr val="000099"/>
                </a:solidFill>
                <a:latin typeface="Arial" pitchFamily="34" charset="0"/>
                <a:ea typeface="Times New Roman" panose="02020603050405020304" pitchFamily="18" charset="0"/>
                <a:cs typeface="Times New Roman" panose="02020603050405020304" pitchFamily="18" charset="0"/>
              </a:rPr>
              <a:t>Updating the value of a primary key</a:t>
            </a:r>
          </a:p>
          <a:p>
            <a:pPr marL="342900" marR="182880">
              <a:spcBef>
                <a:spcPct val="0"/>
              </a:spcBef>
              <a:spcAft>
                <a:spcPts val="300"/>
              </a:spcAft>
            </a:pPr>
            <a:r>
              <a:rPr lang="en-US" sz="2000">
                <a:latin typeface="Times New Roman" pitchFamily="18" charset="0"/>
                <a:ea typeface="Times New Roman" panose="02020603050405020304" pitchFamily="18" charset="0"/>
              </a:rPr>
              <a:t>If the foreign key table contains one or more rows related to the row that’s changed</a:t>
            </a:r>
          </a:p>
          <a:p>
            <a:pPr marL="342900" marR="182880">
              <a:spcBef>
                <a:spcPct val="0"/>
              </a:spcBef>
              <a:spcAft>
                <a:spcPts val="300"/>
              </a:spcAft>
            </a:pPr>
            <a:r>
              <a:rPr lang="en-US" sz="900">
                <a:latin typeface="Times New Roman" pitchFamily="18" charset="0"/>
                <a:ea typeface="Times New Roman" panose="02020603050405020304" pitchFamily="18" charset="0"/>
              </a:rPr>
              <a:t>  </a:t>
            </a:r>
          </a:p>
          <a:p>
            <a:pPr marL="274320" marR="182880" indent="-342900">
              <a:spcBef>
                <a:spcPct val="0"/>
              </a:spcBef>
              <a:spcAft>
                <a:spcPts val="300"/>
              </a:spcAft>
              <a:buFont typeface="Arial" pitchFamily="34" charset="0"/>
              <a:buChar char="•"/>
            </a:pPr>
            <a:r>
              <a:rPr lang="en-US" sz="2000">
                <a:latin typeface="Times New Roman" pitchFamily="18" charset="0"/>
                <a:ea typeface="Times New Roman" panose="02020603050405020304" pitchFamily="18" charset="0"/>
              </a:rPr>
              <a:t>In most RDBs, these violations will be detected automatically with foreign key declarations</a:t>
            </a:r>
          </a:p>
        </p:txBody>
      </p:sp>
      <p:sp>
        <p:nvSpPr>
          <p:cNvPr id="4" name="Date Placeholder 3">
            <a:extLst>
              <a:ext uri="{FF2B5EF4-FFF2-40B4-BE49-F238E27FC236}">
                <a16:creationId xmlns:a16="http://schemas.microsoft.com/office/drawing/2014/main" id="{B608F3D4-C311-4062-943E-B7F410A8884D}"/>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FB0C02DF-90F4-435E-B4CE-2FACA13C7E03}"/>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C8BC43B2-20EB-44D4-AAC3-3C9C162F36DB}"/>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22</a:t>
            </a:fld>
            <a:endParaRPr lang="en-US">
              <a:solidFill>
                <a:schemeClr val="bg1"/>
              </a:solidFill>
            </a:endParaRPr>
          </a:p>
        </p:txBody>
      </p:sp>
    </p:spTree>
    <p:extLst>
      <p:ext uri="{BB962C8B-B14F-4D97-AF65-F5344CB8AC3E}">
        <p14:creationId xmlns:p14="http://schemas.microsoft.com/office/powerpoint/2010/main" val="2134430470"/>
      </p:ext>
    </p:extLst>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D44B4-3F18-4451-881B-A86CE2E07825}"/>
              </a:ext>
            </a:extLst>
          </p:cNvPr>
          <p:cNvSpPr>
            <a:spLocks noGrp="1"/>
          </p:cNvSpPr>
          <p:nvPr>
            <p:ph type="title"/>
          </p:nvPr>
        </p:nvSpPr>
        <p:spPr>
          <a:xfrm>
            <a:off x="609600" y="457200"/>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function that calculates balance due</a:t>
            </a:r>
            <a:endParaRPr lang="en-US"/>
          </a:p>
        </p:txBody>
      </p:sp>
      <p:sp>
        <p:nvSpPr>
          <p:cNvPr id="3" name="Text Placeholder 2">
            <a:extLst>
              <a:ext uri="{FF2B5EF4-FFF2-40B4-BE49-F238E27FC236}">
                <a16:creationId xmlns:a16="http://schemas.microsoft.com/office/drawing/2014/main" id="{AA76EABE-7803-481B-85E2-F662E95EF80C}"/>
              </a:ext>
            </a:extLst>
          </p:cNvPr>
          <p:cNvSpPr>
            <a:spLocks noGrp="1"/>
          </p:cNvSpPr>
          <p:nvPr>
            <p:ph type="body" sz="quarter" idx="13"/>
          </p:nvPr>
        </p:nvSpPr>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DELIMITER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FUNCTION get_balance_due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invoice_id_param INT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RETURNS DECIMAL(9,2)</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DETERMINISTIC READS SQL DATA</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BEGIN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balance_due_var DECIMAL(9,2);</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invoice_total - payment_total - credit_total</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INTO balance_due_var</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FROM invoices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WHERE invoice_id = invoice_id_param;</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RETURN balance_due_var;</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END//</a:t>
            </a:r>
          </a:p>
          <a:p>
            <a:endParaRPr lang="en-US"/>
          </a:p>
        </p:txBody>
      </p:sp>
      <p:sp>
        <p:nvSpPr>
          <p:cNvPr id="4" name="Date Placeholder 3">
            <a:extLst>
              <a:ext uri="{FF2B5EF4-FFF2-40B4-BE49-F238E27FC236}">
                <a16:creationId xmlns:a16="http://schemas.microsoft.com/office/drawing/2014/main" id="{E5EE7622-7650-465E-869A-8C376452A6E7}"/>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E1983DFC-0C3A-41F0-B587-0CE9CC4C6692}"/>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AD05B94F-653F-44F8-9F5B-36CF89F64EF2}"/>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220</a:t>
            </a:fld>
            <a:endParaRPr lang="en-US">
              <a:solidFill>
                <a:schemeClr val="bg1"/>
              </a:solidFill>
            </a:endParaRPr>
          </a:p>
        </p:txBody>
      </p:sp>
    </p:spTree>
    <p:extLst>
      <p:ext uri="{BB962C8B-B14F-4D97-AF65-F5344CB8AC3E}">
        <p14:creationId xmlns:p14="http://schemas.microsoft.com/office/powerpoint/2010/main" val="3126493252"/>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2A67E-40BB-40EE-BADB-B995EAA70BFC}"/>
              </a:ext>
            </a:extLst>
          </p:cNvPr>
          <p:cNvSpPr>
            <a:spLocks noGrp="1"/>
          </p:cNvSpPr>
          <p:nvPr>
            <p:ph type="title"/>
          </p:nvPr>
        </p:nvSpPr>
        <p:spPr>
          <a:xfrm>
            <a:off x="685800" y="396697"/>
            <a:ext cx="7315200" cy="738664"/>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statement that calls </a:t>
            </a:r>
            <a:br>
              <a:rPr lang="en-US">
                <a:latin typeface="Arial" pitchFamily="34" charset="0"/>
                <a:ea typeface="Times New Roman" panose="02020603050405020304" pitchFamily="18" charset="0"/>
                <a:cs typeface="Times New Roman" panose="02020603050405020304" pitchFamily="18" charset="0"/>
              </a:rPr>
            </a:br>
            <a:r>
              <a:rPr lang="en-US">
                <a:latin typeface="Arial" pitchFamily="34" charset="0"/>
                <a:ea typeface="Times New Roman" panose="02020603050405020304" pitchFamily="18" charset="0"/>
                <a:cs typeface="Times New Roman" panose="02020603050405020304" pitchFamily="18" charset="0"/>
              </a:rPr>
              <a:t>the get_balance_due function</a:t>
            </a:r>
            <a:endParaRPr lang="en-US"/>
          </a:p>
        </p:txBody>
      </p:sp>
      <p:sp>
        <p:nvSpPr>
          <p:cNvPr id="3" name="Text Placeholder 2">
            <a:extLst>
              <a:ext uri="{FF2B5EF4-FFF2-40B4-BE49-F238E27FC236}">
                <a16:creationId xmlns:a16="http://schemas.microsoft.com/office/drawing/2014/main" id="{EAAA42CE-11D0-4DC9-8FC3-1B387F7C6892}"/>
              </a:ext>
            </a:extLst>
          </p:cNvPr>
          <p:cNvSpPr>
            <a:spLocks noGrp="1"/>
          </p:cNvSpPr>
          <p:nvPr>
            <p:ph type="body" sz="quarter" idx="15"/>
          </p:nvPr>
        </p:nvSpPr>
        <p:spPr>
          <a:xfrm>
            <a:off x="647700" y="1388885"/>
            <a:ext cx="7391400" cy="1600200"/>
          </a:xfrm>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SELECT vendor_id, invoice_number, </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get_balance_due(invoice_id) AS balance_due </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FROM invoices</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WHERE vendor_id = 37</a:t>
            </a:r>
          </a:p>
        </p:txBody>
      </p:sp>
      <p:pic>
        <p:nvPicPr>
          <p:cNvPr id="10" name="Content Placeholder 9">
            <a:extLst>
              <a:ext uri="{FF2B5EF4-FFF2-40B4-BE49-F238E27FC236}">
                <a16:creationId xmlns:a16="http://schemas.microsoft.com/office/drawing/2014/main" id="{33783D64-CDA4-4FA9-B77E-7838CB39711B}"/>
              </a:ext>
            </a:extLst>
          </p:cNvPr>
          <p:cNvPicPr>
            <a:picLocks noGrp="1" noChangeAspect="1"/>
          </p:cNvPicPr>
          <p:nvPr>
            <p:ph sz="quarter" idx="13"/>
          </p:nvPr>
        </p:nvPicPr>
        <p:blipFill>
          <a:blip r:embed="rId2"/>
          <a:stretch>
            <a:fillRect/>
          </a:stretch>
        </p:blipFill>
        <p:spPr>
          <a:xfrm>
            <a:off x="1143000" y="3017438"/>
            <a:ext cx="3860157" cy="1104900"/>
          </a:xfrm>
          <a:prstGeom prst="rect">
            <a:avLst/>
          </a:prstGeom>
        </p:spPr>
      </p:pic>
      <p:sp>
        <p:nvSpPr>
          <p:cNvPr id="5" name="Rectangle 4">
            <a:extLst>
              <a:ext uri="{FF2B5EF4-FFF2-40B4-BE49-F238E27FC236}">
                <a16:creationId xmlns:a16="http://schemas.microsoft.com/office/drawing/2014/main" id="{562D5650-3869-4A4C-B2F4-93D9F946788C}"/>
              </a:ext>
            </a:extLst>
          </p:cNvPr>
          <p:cNvSpPr/>
          <p:nvPr/>
        </p:nvSpPr>
        <p:spPr>
          <a:xfrm>
            <a:off x="495300" y="4495800"/>
            <a:ext cx="8153400" cy="1938992"/>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2000">
                <a:latin typeface="+mn-lt"/>
                <a:ea typeface="Times New Roman" panose="02020603050405020304" pitchFamily="18" charset="0"/>
                <a:cs typeface="Times New Roman" panose="02020603050405020304" pitchFamily="18" charset="0"/>
              </a:rPr>
              <a:t>Which is better?</a:t>
            </a:r>
          </a:p>
          <a:p>
            <a:pPr lvl="1"/>
            <a:r>
              <a:rPr lang="en-US" sz="1600" b="1">
                <a:latin typeface="Courier New" panose="02070309020205020404" pitchFamily="49" charset="0"/>
                <a:ea typeface="Times New Roman" panose="02020603050405020304" pitchFamily="18" charset="0"/>
                <a:cs typeface="Times New Roman" panose="02020603050405020304" pitchFamily="18" charset="0"/>
              </a:rPr>
              <a:t>get_balance_due(invoice_id) AS balance_due</a:t>
            </a:r>
          </a:p>
          <a:p>
            <a:pPr lvl="1"/>
            <a:r>
              <a:rPr lang="en-US" sz="1600" b="1">
                <a:latin typeface="Courier New" panose="02070309020205020404" pitchFamily="49" charset="0"/>
                <a:ea typeface="Times New Roman" panose="02020603050405020304" pitchFamily="18" charset="0"/>
                <a:cs typeface="Times New Roman" panose="02020603050405020304" pitchFamily="18" charset="0"/>
              </a:rPr>
              <a:t>Vs</a:t>
            </a:r>
          </a:p>
          <a:p>
            <a:pPr lvl="1"/>
            <a:r>
              <a:rPr lang="en-US" sz="1600" b="1" err="1">
                <a:latin typeface="Courier New" panose="02070309020205020404" pitchFamily="49" charset="0"/>
                <a:ea typeface="Times New Roman" panose="02020603050405020304" pitchFamily="18" charset="0"/>
                <a:cs typeface="Times New Roman" panose="02020603050405020304" pitchFamily="18" charset="0"/>
              </a:rPr>
              <a:t>invoice_total - payment_total - credit_total AS balance_due</a:t>
            </a:r>
            <a:endParaRPr lang="en-US" sz="1600" b="1">
              <a:latin typeface="Courier New" panose="02070309020205020404" pitchFamily="49" charset="0"/>
              <a:ea typeface="Times New Roman" panose="02020603050405020304" pitchFamily="18" charset="0"/>
              <a:cs typeface="Times New Roman" panose="02020603050405020304" pitchFamily="18" charset="0"/>
            </a:endParaRPr>
          </a:p>
          <a:p>
            <a:pPr lvl="1"/>
            <a:endParaRPr lang="en-US" sz="1400" b="1">
              <a:latin typeface="Courier New" panose="02070309020205020404" pitchFamily="49" charset="0"/>
              <a:ea typeface="Times New Roman" panose="02020603050405020304" pitchFamily="18" charset="0"/>
              <a:cs typeface="Times New Roman" panose="02020603050405020304" pitchFamily="18" charset="0"/>
            </a:endParaRPr>
          </a:p>
          <a:p>
            <a:pPr marL="285750" indent="-285750">
              <a:buFont typeface="Arial" pitchFamily="34" charset="0"/>
              <a:buChar char="•"/>
            </a:pPr>
            <a:r>
              <a:rPr lang="en-US" sz="1800">
                <a:latin typeface="+mn-lt"/>
                <a:ea typeface="Times New Roman" panose="02020603050405020304" pitchFamily="18" charset="0"/>
                <a:cs typeface="Times New Roman" panose="02020603050405020304" pitchFamily="18" charset="0"/>
              </a:rPr>
              <a:t>The code is shorter and the code for calculating the balance due is stored in a single location – easy for modification</a:t>
            </a:r>
            <a:endParaRPr lang="en-US" sz="1800">
              <a:latin typeface="+mn-lt"/>
            </a:endParaRPr>
          </a:p>
        </p:txBody>
      </p:sp>
    </p:spTree>
    <p:extLst>
      <p:ext uri="{BB962C8B-B14F-4D97-AF65-F5344CB8AC3E}">
        <p14:creationId xmlns:p14="http://schemas.microsoft.com/office/powerpoint/2010/main" val="2361649487"/>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5C7E3-43CF-49EE-99D9-B86DC3AE37B1}"/>
              </a:ext>
            </a:extLst>
          </p:cNvPr>
          <p:cNvSpPr>
            <a:spLocks noGrp="1"/>
          </p:cNvSpPr>
          <p:nvPr>
            <p:ph type="title"/>
          </p:nvPr>
        </p:nvSpPr>
        <p:spPr>
          <a:xfrm>
            <a:off x="634567" y="339804"/>
            <a:ext cx="7315200" cy="738664"/>
          </a:xfrm>
        </p:spPr>
        <p:txBody>
          <a:bodyPr/>
          <a:lstStyle>
            <a:defPPr/>
          </a:lstStyle>
          <a:p>
            <a:pPr marL="0" marR="0">
              <a:spcBef>
                <a:spcPts val="150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statement that calls </a:t>
            </a:r>
            <a:br>
              <a:rPr lang="en-US">
                <a:latin typeface="Arial" pitchFamily="34" charset="0"/>
                <a:ea typeface="Times New Roman" panose="02020603050405020304" pitchFamily="18" charset="0"/>
                <a:cs typeface="Times New Roman" panose="02020603050405020304" pitchFamily="18" charset="0"/>
              </a:rPr>
            </a:br>
            <a:r>
              <a:rPr lang="en-US">
                <a:latin typeface="Arial" pitchFamily="34" charset="0"/>
                <a:ea typeface="Times New Roman" panose="02020603050405020304" pitchFamily="18" charset="0"/>
                <a:cs typeface="Times New Roman" panose="02020603050405020304" pitchFamily="18" charset="0"/>
              </a:rPr>
              <a:t>the get_sum_balance_due function</a:t>
            </a:r>
            <a:endParaRPr lang="en-US"/>
          </a:p>
        </p:txBody>
      </p:sp>
      <p:sp>
        <p:nvSpPr>
          <p:cNvPr id="3" name="Text Placeholder 2">
            <a:extLst>
              <a:ext uri="{FF2B5EF4-FFF2-40B4-BE49-F238E27FC236}">
                <a16:creationId xmlns:a16="http://schemas.microsoft.com/office/drawing/2014/main" id="{6AB1105B-3AA4-49B7-8A56-4C63EF78B9DE}"/>
              </a:ext>
            </a:extLst>
          </p:cNvPr>
          <p:cNvSpPr>
            <a:spLocks noGrp="1"/>
          </p:cNvSpPr>
          <p:nvPr>
            <p:ph type="body" sz="quarter" idx="15"/>
          </p:nvPr>
        </p:nvSpPr>
        <p:spPr>
          <a:xfrm>
            <a:off x="812800" y="1367558"/>
            <a:ext cx="7391400" cy="1676400"/>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SELECT vendor_id, invoice_number,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get_balance_due(invoice_id) AS balance_due,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get_sum_balance_due(vendor_id) AS sum_balance_due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FROM invoices</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WHERE vendor_id = 37;</a:t>
            </a:r>
          </a:p>
          <a:p>
            <a:endParaRPr lang="en-US"/>
          </a:p>
        </p:txBody>
      </p:sp>
      <p:sp>
        <p:nvSpPr>
          <p:cNvPr id="4" name="Text Placeholder 3">
            <a:extLst>
              <a:ext uri="{FF2B5EF4-FFF2-40B4-BE49-F238E27FC236}">
                <a16:creationId xmlns:a16="http://schemas.microsoft.com/office/drawing/2014/main" id="{37E6647F-A16B-446D-8D33-19474268266B}"/>
              </a:ext>
            </a:extLst>
          </p:cNvPr>
          <p:cNvSpPr>
            <a:spLocks noGrp="1"/>
          </p:cNvSpPr>
          <p:nvPr>
            <p:ph type="body" sz="quarter" idx="14"/>
          </p:nvPr>
        </p:nvSpPr>
        <p:spPr>
          <a:xfrm>
            <a:off x="812800" y="2895600"/>
            <a:ext cx="7391400" cy="457200"/>
          </a:xfrm>
        </p:spPr>
        <p:txBody>
          <a:bodyPr/>
          <a:lstStyle>
            <a:defPPr/>
          </a:lstStyle>
          <a:p>
            <a:pPr>
              <a:spcBef>
                <a:spcPts val="150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response from the system</a:t>
            </a:r>
          </a:p>
        </p:txBody>
      </p:sp>
      <p:sp>
        <p:nvSpPr>
          <p:cNvPr id="6" name="Date Placeholder 5">
            <a:extLst>
              <a:ext uri="{FF2B5EF4-FFF2-40B4-BE49-F238E27FC236}">
                <a16:creationId xmlns:a16="http://schemas.microsoft.com/office/drawing/2014/main" id="{DA14E141-3451-4668-BCB0-B6127C623319}"/>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7" name="Footer Placeholder 6">
            <a:extLst>
              <a:ext uri="{FF2B5EF4-FFF2-40B4-BE49-F238E27FC236}">
                <a16:creationId xmlns:a16="http://schemas.microsoft.com/office/drawing/2014/main" id="{1D008D7C-A2BC-4659-9514-496FA44C94F8}"/>
              </a:ext>
            </a:extLst>
          </p:cNvPr>
          <p:cNvSpPr>
            <a:spLocks noGrp="1"/>
          </p:cNvSpPr>
          <p:nvPr>
            <p:ph type="ftr" sz="quarter" idx="11"/>
          </p:nvPr>
        </p:nvSpPr>
        <p:spPr/>
        <p:txBody>
          <a:bodyPr/>
          <a:lstStyle>
            <a:defPPr/>
          </a:lstStyle>
          <a:p>
            <a:pPr>
              <a:defRPr/>
            </a:pPr>
            <a:r>
              <a:rPr lang="en-US"/>
              <a:t>© 2019, Mike Murach &amp; Associates, Inc.</a:t>
            </a:r>
          </a:p>
        </p:txBody>
      </p:sp>
      <p:sp>
        <p:nvSpPr>
          <p:cNvPr id="8" name="Slide Number Placeholder 7">
            <a:extLst>
              <a:ext uri="{FF2B5EF4-FFF2-40B4-BE49-F238E27FC236}">
                <a16:creationId xmlns:a16="http://schemas.microsoft.com/office/drawing/2014/main" id="{BC7D6E3F-2740-4523-8C21-6EFC08790379}"/>
              </a:ext>
            </a:extLst>
          </p:cNvPr>
          <p:cNvSpPr>
            <a:spLocks noGrp="1"/>
          </p:cNvSpPr>
          <p:nvPr>
            <p:ph type="sldNum" sz="quarter" idx="12"/>
          </p:nvPr>
        </p:nvSpPr>
        <p:spPr/>
        <p:txBody>
          <a:bodyPr/>
          <a:lstStyle>
            <a:defPPr/>
          </a:lstStyle>
          <a:p>
            <a:pPr>
              <a:defRPr/>
            </a:pPr>
            <a:endParaRPr lang="en-US"/>
          </a:p>
          <a:p>
            <a:pPr algn="r">
              <a:defRPr/>
            </a:pPr>
            <a:r>
              <a:rPr lang="en-US" sz="900">
                <a:solidFill>
                  <a:schemeClr val="bg1"/>
                </a:solidFill>
                <a:latin typeface="Arial Narrow" panose="020B0606020202030204" pitchFamily="34" charset="0"/>
              </a:rPr>
              <a:t>C15, Slide </a:t>
            </a:r>
            <a:fld id="{5ECE9829-65B2-40C6-AEFF-7C648FF56A9C}" type="slidenum">
              <a:rPr lang="en-US" sz="900" smtClean="0">
                <a:solidFill>
                  <a:schemeClr val="bg1"/>
                </a:solidFill>
                <a:latin typeface="Arial Narrow" panose="020B0606020202030204" pitchFamily="34" charset="0"/>
              </a:rPr>
              <a:pPr algn="r">
                <a:defRPr/>
              </a:pPr>
              <a:t>222</a:t>
            </a:fld>
            <a:endParaRPr lang="en-US" sz="900">
              <a:solidFill>
                <a:schemeClr val="bg1"/>
              </a:solidFill>
              <a:latin typeface="Arial Narrow" panose="020B0606020202030204" pitchFamily="34" charset="0"/>
            </a:endParaRPr>
          </a:p>
        </p:txBody>
      </p:sp>
      <p:pic>
        <p:nvPicPr>
          <p:cNvPr id="10" name="Content Placeholder 9">
            <a:extLst>
              <a:ext uri="{FF2B5EF4-FFF2-40B4-BE49-F238E27FC236}">
                <a16:creationId xmlns:a16="http://schemas.microsoft.com/office/drawing/2014/main" id="{E2453887-B83E-4191-89BC-85A70263BCE8}"/>
              </a:ext>
            </a:extLst>
          </p:cNvPr>
          <p:cNvPicPr>
            <a:picLocks noGrp="1" noChangeAspect="1"/>
          </p:cNvPicPr>
          <p:nvPr>
            <p:ph sz="quarter" idx="13"/>
          </p:nvPr>
        </p:nvPicPr>
        <p:blipFill>
          <a:blip r:embed="rId2"/>
          <a:stretch>
            <a:fillRect/>
          </a:stretch>
        </p:blipFill>
        <p:spPr>
          <a:xfrm>
            <a:off x="1066800" y="3519225"/>
            <a:ext cx="5106318" cy="1055132"/>
          </a:xfrm>
          <a:prstGeom prst="rect">
            <a:avLst/>
          </a:prstGeom>
        </p:spPr>
      </p:pic>
    </p:spTree>
    <p:extLst>
      <p:ext uri="{BB962C8B-B14F-4D97-AF65-F5344CB8AC3E}">
        <p14:creationId xmlns:p14="http://schemas.microsoft.com/office/powerpoint/2010/main" val="3011266582"/>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A6F61-8A78-4876-961C-38A646BAA841}"/>
              </a:ext>
            </a:extLst>
          </p:cNvPr>
          <p:cNvSpPr>
            <a:spLocks noGrp="1"/>
          </p:cNvSpPr>
          <p:nvPr>
            <p:ph type="title"/>
          </p:nvPr>
        </p:nvSpPr>
        <p:spPr/>
        <p:txBody>
          <a:bodyPr/>
          <a:lstStyle>
            <a:defPPr/>
          </a:lstStyle>
          <a:p>
            <a:endParaRPr lang="en-US"/>
          </a:p>
        </p:txBody>
      </p:sp>
      <p:sp>
        <p:nvSpPr>
          <p:cNvPr id="3" name="Text Placeholder 2">
            <a:extLst>
              <a:ext uri="{FF2B5EF4-FFF2-40B4-BE49-F238E27FC236}">
                <a16:creationId xmlns:a16="http://schemas.microsoft.com/office/drawing/2014/main" id="{EF14FD53-51D4-4406-A52C-8E6EF9E5C1BD}"/>
              </a:ext>
            </a:extLst>
          </p:cNvPr>
          <p:cNvSpPr>
            <a:spLocks noGrp="1"/>
          </p:cNvSpPr>
          <p:nvPr>
            <p:ph type="body" sz="quarter" idx="15"/>
          </p:nvPr>
        </p:nvSpPr>
        <p:spPr>
          <a:xfrm>
            <a:off x="812800" y="1062758"/>
            <a:ext cx="7391400" cy="5033242"/>
          </a:xfrm>
        </p:spPr>
        <p:txBody>
          <a:bodyPr/>
          <a:lstStyle>
            <a:defPPr/>
          </a:lstStyle>
          <a:p>
            <a:r>
              <a:rPr lang="en-US" b="1">
                <a:latin typeface="Consolas" panose="020B0609020204030204" pitchFamily="49" charset="0"/>
              </a:rPr>
              <a:t>DELIMITER //</a:t>
            </a:r>
          </a:p>
          <a:p>
            <a:r>
              <a:rPr lang="en-US" b="1">
                <a:latin typeface="Consolas" panose="020B0609020204030204" pitchFamily="49" charset="0"/>
              </a:rPr>
              <a:t>CREATE FUNCTION get_sum_balance_due (</a:t>
            </a:r>
          </a:p>
          <a:p>
            <a:r>
              <a:rPr lang="en-US" b="1">
                <a:latin typeface="Consolas" panose="020B0609020204030204" pitchFamily="49" charset="0"/>
              </a:rPr>
              <a:t>  vendor_id_param INT </a:t>
            </a:r>
          </a:p>
          <a:p>
            <a:r>
              <a:rPr lang="en-US" b="1">
                <a:latin typeface="Consolas" panose="020B0609020204030204" pitchFamily="49" charset="0"/>
              </a:rPr>
              <a:t>)</a:t>
            </a:r>
          </a:p>
          <a:p>
            <a:r>
              <a:rPr lang="en-US" b="1">
                <a:latin typeface="Consolas" panose="020B0609020204030204" pitchFamily="49" charset="0"/>
              </a:rPr>
              <a:t>RETURNS DECIMAL(9,2) </a:t>
            </a:r>
          </a:p>
          <a:p>
            <a:r>
              <a:rPr lang="en-US" b="1">
                <a:latin typeface="Consolas" panose="020B0609020204030204" pitchFamily="49" charset="0"/>
              </a:rPr>
              <a:t>DETERMINISTIC READS SQL DATA </a:t>
            </a:r>
          </a:p>
          <a:p>
            <a:r>
              <a:rPr lang="en-US" b="1">
                <a:latin typeface="Consolas" panose="020B0609020204030204" pitchFamily="49" charset="0"/>
              </a:rPr>
              <a:t>BEGIN</a:t>
            </a:r>
          </a:p>
          <a:p>
            <a:r>
              <a:rPr lang="en-US" b="1">
                <a:latin typeface="Consolas" panose="020B0609020204030204" pitchFamily="49" charset="0"/>
              </a:rPr>
              <a:t>  DECLARE sum_balance_due_var DECIMAL(9,2);</a:t>
            </a:r>
          </a:p>
          <a:p>
            <a:r>
              <a:rPr lang="en-US" b="1">
                <a:latin typeface="Consolas" panose="020B0609020204030204" pitchFamily="49" charset="0"/>
              </a:rPr>
              <a:t>  SELECT SUM(get_balance_due(invoice_id)) INTO   </a:t>
            </a:r>
          </a:p>
          <a:p>
            <a:r>
              <a:rPr lang="en-US" b="1">
                <a:latin typeface="Consolas" panose="020B0609020204030204" pitchFamily="49" charset="0"/>
              </a:rPr>
              <a:t>    sum_balance_due_var FROM invoices</a:t>
            </a:r>
          </a:p>
          <a:p>
            <a:r>
              <a:rPr lang="en-US" b="1">
                <a:latin typeface="Consolas" panose="020B0609020204030204" pitchFamily="49" charset="0"/>
              </a:rPr>
              <a:t>    WHERE vendor_id = vendor_id_param; </a:t>
            </a:r>
          </a:p>
          <a:p>
            <a:r>
              <a:rPr lang="en-US" b="1">
                <a:latin typeface="Consolas" panose="020B0609020204030204" pitchFamily="49" charset="0"/>
              </a:rPr>
              <a:t>  RETURN sum_balance_due_var;</a:t>
            </a:r>
          </a:p>
          <a:p>
            <a:r>
              <a:rPr lang="en-US" b="1">
                <a:latin typeface="Consolas" panose="020B0609020204030204" pitchFamily="49" charset="0"/>
              </a:rPr>
              <a:t>END//</a:t>
            </a:r>
          </a:p>
        </p:txBody>
      </p:sp>
      <p:sp>
        <p:nvSpPr>
          <p:cNvPr id="7" name="Footer Placeholder 6">
            <a:extLst>
              <a:ext uri="{FF2B5EF4-FFF2-40B4-BE49-F238E27FC236}">
                <a16:creationId xmlns:a16="http://schemas.microsoft.com/office/drawing/2014/main" id="{4868B1C5-F0B5-4F65-A062-4A03999EA51B}"/>
              </a:ext>
            </a:extLst>
          </p:cNvPr>
          <p:cNvSpPr>
            <a:spLocks noGrp="1"/>
          </p:cNvSpPr>
          <p:nvPr>
            <p:ph type="ftr" sz="quarter" idx="11"/>
          </p:nvPr>
        </p:nvSpPr>
        <p:spPr/>
        <p:txBody>
          <a:bodyPr/>
          <a:lstStyle>
            <a:defPPr/>
          </a:lstStyle>
          <a:p>
            <a:pPr>
              <a:defRPr/>
            </a:pPr>
            <a:r>
              <a:rPr lang="en-US"/>
              <a:t>© 2019, Mike Murach &amp; Associates, Inc.</a:t>
            </a:r>
          </a:p>
        </p:txBody>
      </p:sp>
    </p:spTree>
    <p:extLst>
      <p:ext uri="{BB962C8B-B14F-4D97-AF65-F5344CB8AC3E}">
        <p14:creationId xmlns:p14="http://schemas.microsoft.com/office/powerpoint/2010/main" val="1314709880"/>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BDD8D-AA07-460C-90D3-C2928E5A4CCE}"/>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statement that drops the function</a:t>
            </a:r>
            <a:endParaRPr lang="en-US"/>
          </a:p>
        </p:txBody>
      </p:sp>
      <p:sp>
        <p:nvSpPr>
          <p:cNvPr id="3" name="Text Placeholder 2">
            <a:extLst>
              <a:ext uri="{FF2B5EF4-FFF2-40B4-BE49-F238E27FC236}">
                <a16:creationId xmlns:a16="http://schemas.microsoft.com/office/drawing/2014/main" id="{F243431B-9942-4559-88EA-351FBF72C4EE}"/>
              </a:ext>
            </a:extLst>
          </p:cNvPr>
          <p:cNvSpPr>
            <a:spLocks noGrp="1"/>
          </p:cNvSpPr>
          <p:nvPr>
            <p:ph type="body" sz="quarter" idx="13"/>
          </p:nvPr>
        </p:nvSpPr>
        <p:spPr/>
        <p:txBody>
          <a:bodyPr/>
          <a:lstStyle>
            <a:defPPr/>
          </a:lstStyle>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DROP FUNCTION get_sum_balance_due;</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statement that drops the function </a:t>
            </a:r>
            <a:br>
              <a:rPr lang="en-US" sz="2400" b="1">
                <a:solidFill>
                  <a:srgbClr val="000099"/>
                </a:solidFill>
                <a:latin typeface="Arial" pitchFamily="34" charset="0"/>
                <a:ea typeface="Times New Roman" panose="02020603050405020304" pitchFamily="18" charset="0"/>
                <a:cs typeface="Times New Roman" panose="02020603050405020304" pitchFamily="18" charset="0"/>
              </a:rPr>
            </a:br>
            <a:r>
              <a:rPr lang="en-US" sz="2400" b="1">
                <a:solidFill>
                  <a:srgbClr val="000099"/>
                </a:solidFill>
                <a:latin typeface="Arial" pitchFamily="34" charset="0"/>
                <a:ea typeface="Times New Roman" panose="02020603050405020304" pitchFamily="18" charset="0"/>
                <a:cs typeface="Times New Roman" panose="02020603050405020304" pitchFamily="18" charset="0"/>
              </a:rPr>
              <a:t>only if it exists</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DROP FUNCTION IF EXISTS get_sum_balance_due;</a:t>
            </a:r>
          </a:p>
          <a:p>
            <a:endParaRPr lang="en-US"/>
          </a:p>
        </p:txBody>
      </p:sp>
      <p:sp>
        <p:nvSpPr>
          <p:cNvPr id="4" name="Date Placeholder 3">
            <a:extLst>
              <a:ext uri="{FF2B5EF4-FFF2-40B4-BE49-F238E27FC236}">
                <a16:creationId xmlns:a16="http://schemas.microsoft.com/office/drawing/2014/main" id="{45EC04D2-C8AA-40C6-A4C5-03814512CD8E}"/>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DE79BDB5-AD6B-4306-A1B9-EDBE0B33AC3D}"/>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C21C41B8-61EB-439B-B189-FBDBD553FF68}"/>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224</a:t>
            </a:fld>
            <a:endParaRPr lang="en-US">
              <a:solidFill>
                <a:schemeClr val="bg1"/>
              </a:solidFill>
            </a:endParaRPr>
          </a:p>
        </p:txBody>
      </p:sp>
    </p:spTree>
    <p:extLst>
      <p:ext uri="{BB962C8B-B14F-4D97-AF65-F5344CB8AC3E}">
        <p14:creationId xmlns:p14="http://schemas.microsoft.com/office/powerpoint/2010/main" val="1765641687"/>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21C6-9CC3-4EA9-994D-DE886C7E0220}"/>
              </a:ext>
            </a:extLst>
          </p:cNvPr>
          <p:cNvSpPr>
            <a:spLocks noGrp="1"/>
          </p:cNvSpPr>
          <p:nvPr>
            <p:ph type="title"/>
          </p:nvPr>
        </p:nvSpPr>
        <p:spPr>
          <a:xfrm>
            <a:off x="707010" y="458394"/>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stored procedure in MySQL Workbench</a:t>
            </a:r>
            <a:endParaRPr lang="en-US"/>
          </a:p>
        </p:txBody>
      </p:sp>
      <p:pic>
        <p:nvPicPr>
          <p:cNvPr id="7" name="Content Placeholder 6" descr="See page 473 in book.">
            <a:extLst>
              <a:ext uri="{FF2B5EF4-FFF2-40B4-BE49-F238E27FC236}">
                <a16:creationId xmlns:a16="http://schemas.microsoft.com/office/drawing/2014/main" id="{86BB26C8-4629-4638-8712-AFF72975A7B1}"/>
              </a:ext>
            </a:extLst>
          </p:cNvPr>
          <p:cNvPicPr>
            <a:picLocks noGrp="1" noChangeAspect="1"/>
          </p:cNvPicPr>
          <p:nvPr>
            <p:ph sz="quarter" idx="13"/>
          </p:nvPr>
        </p:nvPicPr>
        <p:blipFill>
          <a:blip r:embed="rId2"/>
          <a:stretch>
            <a:fillRect/>
          </a:stretch>
        </p:blipFill>
        <p:spPr>
          <a:xfrm>
            <a:off x="1227757" y="1143000"/>
            <a:ext cx="6773243" cy="4474852"/>
          </a:xfrm>
          <a:prstGeom prst="rect">
            <a:avLst/>
          </a:prstGeom>
        </p:spPr>
      </p:pic>
      <p:sp>
        <p:nvSpPr>
          <p:cNvPr id="4" name="Date Placeholder 3">
            <a:extLst>
              <a:ext uri="{FF2B5EF4-FFF2-40B4-BE49-F238E27FC236}">
                <a16:creationId xmlns:a16="http://schemas.microsoft.com/office/drawing/2014/main" id="{B04DB46B-6DFF-4E49-B9B2-E6BE412C962B}"/>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D3678E89-B701-4306-BD9A-C46FC228136F}"/>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BE7DD628-28B4-4D3A-9AB9-C1D31AE66B0B}"/>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225</a:t>
            </a:fld>
            <a:endParaRPr lang="en-US">
              <a:solidFill>
                <a:schemeClr val="bg1"/>
              </a:solidFill>
            </a:endParaRPr>
          </a:p>
        </p:txBody>
      </p:sp>
    </p:spTree>
    <p:extLst>
      <p:ext uri="{BB962C8B-B14F-4D97-AF65-F5344CB8AC3E}">
        <p14:creationId xmlns:p14="http://schemas.microsoft.com/office/powerpoint/2010/main" val="88584466"/>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FC9C4-D0DB-4064-A183-2B132B987509}"/>
              </a:ext>
            </a:extLst>
          </p:cNvPr>
          <p:cNvSpPr>
            <a:spLocks noGrp="1"/>
          </p:cNvSpPr>
          <p:nvPr>
            <p:ph type="title"/>
          </p:nvPr>
        </p:nvSpPr>
        <p:spPr>
          <a:xfrm>
            <a:off x="914400" y="701189"/>
            <a:ext cx="7239000" cy="518011"/>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Operations you can perform in MySQL Workbench</a:t>
            </a:r>
            <a:endParaRPr lang="en-US"/>
          </a:p>
        </p:txBody>
      </p:sp>
      <p:sp>
        <p:nvSpPr>
          <p:cNvPr id="3" name="Text Placeholder 2">
            <a:extLst>
              <a:ext uri="{FF2B5EF4-FFF2-40B4-BE49-F238E27FC236}">
                <a16:creationId xmlns:a16="http://schemas.microsoft.com/office/drawing/2014/main" id="{690E1718-CF18-4AF0-ACD9-2FE4B6926D1C}"/>
              </a:ext>
            </a:extLst>
          </p:cNvPr>
          <p:cNvSpPr>
            <a:spLocks noGrp="1"/>
          </p:cNvSpPr>
          <p:nvPr>
            <p:ph type="body" sz="quarter" idx="13"/>
          </p:nvPr>
        </p:nvSpPr>
        <p:spPr>
          <a:xfrm>
            <a:off x="838200" y="1600200"/>
            <a:ext cx="7391400" cy="3124200"/>
          </a:xfrm>
        </p:spPr>
        <p:txBody>
          <a:bodyPr/>
          <a:lstStyle>
            <a:defPPr/>
          </a:lstStyle>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View stored procedures and functions</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Create a new stored procedures and functions</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Drop stored procedures and functions</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Display information about stored procedures using the SHOW PROCEDURE STATUS statement</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Display information about functions using the SHOW FUNCTION STATUS statement</a:t>
            </a:r>
          </a:p>
          <a:p>
            <a:endParaRPr lang="en-US"/>
          </a:p>
        </p:txBody>
      </p:sp>
      <p:sp>
        <p:nvSpPr>
          <p:cNvPr id="4" name="Date Placeholder 3">
            <a:extLst>
              <a:ext uri="{FF2B5EF4-FFF2-40B4-BE49-F238E27FC236}">
                <a16:creationId xmlns:a16="http://schemas.microsoft.com/office/drawing/2014/main" id="{8C9C0A7F-81EA-464E-B746-60914B67AA9F}"/>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0220FA5E-37EB-4C17-BA6B-8BE5074026BA}"/>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C56DE099-E865-4E02-994A-EC5BA5311136}"/>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C15, Slide </a:t>
            </a:r>
            <a:fld id="{BF5C1183-B085-4070-A402-C03A3F977D3D}" type="slidenum">
              <a:rPr lang="en-US" smtClean="0">
                <a:solidFill>
                  <a:schemeClr val="bg1"/>
                </a:solidFill>
              </a:rPr>
              <a:pPr>
                <a:defRPr/>
              </a:pPr>
              <a:t>226</a:t>
            </a:fld>
            <a:endParaRPr lang="en-US">
              <a:solidFill>
                <a:schemeClr val="bg1"/>
              </a:solidFill>
            </a:endParaRPr>
          </a:p>
        </p:txBody>
      </p:sp>
    </p:spTree>
    <p:extLst>
      <p:ext uri="{BB962C8B-B14F-4D97-AF65-F5344CB8AC3E}">
        <p14:creationId xmlns:p14="http://schemas.microsoft.com/office/powerpoint/2010/main" val="1577331278"/>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9AA084ED-E347-4895-8E57-53FDD3C02CEA}"/>
              </a:ext>
            </a:extLst>
          </p:cNvPr>
          <p:cNvSpPr>
            <a:spLocks noGrp="1" noChangeArrowheads="1"/>
          </p:cNvSpPr>
          <p:nvPr>
            <p:ph type="title"/>
          </p:nvPr>
        </p:nvSpPr>
        <p:spPr>
          <a:xfrm>
            <a:off x="507865" y="354014"/>
            <a:ext cx="7772400" cy="419100"/>
          </a:xfrm>
        </p:spPr>
        <p:txBody>
          <a:bodyPr rtlCol="0">
            <a:noAutofit/>
          </a:bodyPr>
          <a:lstStyle>
            <a:defPPr/>
          </a:lstStyle>
          <a:p>
            <a:pPr algn="l" fontAlgn="auto">
              <a:spcAft>
                <a:spcPct val="0"/>
              </a:spcAft>
              <a:defRPr/>
            </a:pPr>
            <a:r>
              <a:rPr lang="en-US" altLang="en-US" sz="3200">
                <a:solidFill>
                  <a:schemeClr val="accent6">
                    <a:lumMod val="75000"/>
                  </a:schemeClr>
                </a:solidFill>
              </a:rPr>
              <a:t>Example: Stored Procedure</a:t>
            </a:r>
            <a:endParaRPr lang="en-US" altLang="en-US" sz="3200"/>
          </a:p>
        </p:txBody>
      </p:sp>
      <p:sp>
        <p:nvSpPr>
          <p:cNvPr id="26633" name="Rectangle 9">
            <a:extLst>
              <a:ext uri="{FF2B5EF4-FFF2-40B4-BE49-F238E27FC236}">
                <a16:creationId xmlns:a16="http://schemas.microsoft.com/office/drawing/2014/main" id="{63DB8B81-DECC-4471-B9F0-65B4F75283CF}"/>
              </a:ext>
            </a:extLst>
          </p:cNvPr>
          <p:cNvSpPr>
            <a:spLocks noGrp="1" noChangeArrowheads="1"/>
          </p:cNvSpPr>
          <p:nvPr>
            <p:ph type="body" idx="4294967295"/>
          </p:nvPr>
        </p:nvSpPr>
        <p:spPr>
          <a:xfrm>
            <a:off x="0" y="3124200"/>
            <a:ext cx="8318500" cy="3124200"/>
          </a:xfrm>
        </p:spPr>
        <p:txBody>
          <a:bodyPr/>
          <a:lstStyle>
            <a:defPPr/>
          </a:lstStyle>
          <a:p>
            <a:pPr eaLnBrk="1" hangingPunct="1"/>
            <a:r>
              <a:rPr lang="en-US" altLang="en-US" sz="2000"/>
              <a:t>Suppose we want to keep track of the total salaries of employees working for each department</a:t>
            </a:r>
          </a:p>
        </p:txBody>
      </p:sp>
      <p:grpSp>
        <p:nvGrpSpPr>
          <p:cNvPr id="2" name="Group 20">
            <a:extLst>
              <a:ext uri="{FF2B5EF4-FFF2-40B4-BE49-F238E27FC236}">
                <a16:creationId xmlns:a16="http://schemas.microsoft.com/office/drawing/2014/main" id="{D242EA67-24EF-4FAA-BF39-951C7C2B3FEB}"/>
              </a:ext>
            </a:extLst>
          </p:cNvPr>
          <p:cNvGrpSpPr/>
          <p:nvPr/>
        </p:nvGrpSpPr>
        <p:grpSpPr>
          <a:xfrm>
            <a:off x="3733800" y="5334000"/>
            <a:ext cx="4800600" cy="1012825"/>
            <a:chOff x="2352" y="3504"/>
            <a:chExt cx="3024" cy="638"/>
          </a:xfrm>
        </p:grpSpPr>
        <p:sp>
          <p:nvSpPr>
            <p:cNvPr id="9223" name="Line 18">
              <a:extLst>
                <a:ext uri="{FF2B5EF4-FFF2-40B4-BE49-F238E27FC236}">
                  <a16:creationId xmlns:a16="http://schemas.microsoft.com/office/drawing/2014/main" id="{A38F5196-BF85-4774-B5B4-9F8645FBD39D}"/>
                </a:ext>
              </a:extLst>
            </p:cNvPr>
            <p:cNvSpPr>
              <a:spLocks noChangeShapeType="1"/>
            </p:cNvSpPr>
            <p:nvPr/>
          </p:nvSpPr>
          <p:spPr bwMode="auto">
            <a:xfrm flipH="1">
              <a:off x="2352" y="3744"/>
              <a:ext cx="768" cy="0"/>
            </a:xfrm>
            <a:prstGeom prst="line">
              <a:avLst/>
            </a:prstGeom>
            <a:noFill/>
            <a:ln w="25400">
              <a:solidFill>
                <a:srgbClr val="FF0000"/>
              </a:solidFill>
              <a:round/>
              <a:tailEnd type="triangle" w="lg" len="lg"/>
            </a:ln>
            <a:extLst>
              <a:ext uri="{909E8E84-426E-40DD-AFC4-6F175D3DCCD1}">
                <a14:hiddenFill xmlns:a14="http://schemas.microsoft.com/office/drawing/2010/main">
                  <a:noFill/>
                </a14:hiddenFill>
              </a:ext>
            </a:extLst>
          </p:spPr>
          <p:txBody>
            <a:bodyPr lIns="90488" tIns="44450" rIns="90488" bIns="44450" anchor="ctr">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endParaRPr lang="en-US"/>
            </a:p>
          </p:txBody>
        </p:sp>
        <p:sp>
          <p:nvSpPr>
            <p:cNvPr id="9224" name="Text Box 19">
              <a:extLst>
                <a:ext uri="{FF2B5EF4-FFF2-40B4-BE49-F238E27FC236}">
                  <a16:creationId xmlns:a16="http://schemas.microsoft.com/office/drawing/2014/main" id="{DE0B4580-EA3B-47F2-9FE1-D761127B5400}"/>
                </a:ext>
              </a:extLst>
            </p:cNvPr>
            <p:cNvSpPr txBox="1">
              <a:spLocks noChangeArrowheads="1"/>
            </p:cNvSpPr>
            <p:nvPr/>
          </p:nvSpPr>
          <p:spPr bwMode="auto">
            <a:xfrm>
              <a:off x="3024" y="3504"/>
              <a:ext cx="2352" cy="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90488" tIns="44450" rIns="90488" bIns="44450">
              <a:spAutoFit/>
            </a:bodyPr>
            <a:lstStyle>
              <a:defPPr>
                <a:defRPr lang="en-US"/>
              </a:defPPr>
              <a:lvl1pPr algn="l" rtl="0" eaLnBrk="0" fontAlgn="base" hangingPunct="0">
                <a:lnSpc>
                  <a:spcPct val="90000"/>
                </a:lnSpc>
                <a:spcBef>
                  <a:spcPts val="1000"/>
                </a:spcBef>
                <a:spcAft>
                  <a:spcPct val="0"/>
                </a:spcAft>
                <a:buFont typeface="Arial" pitchFamily="34" charset="0"/>
                <a:buChar char="•"/>
                <a:defRPr sz="2800" kern="1200">
                  <a:solidFill>
                    <a:schemeClr val="tx1"/>
                  </a:solidFill>
                  <a:latin typeface="Calibri" panose="020F0502020204030204" pitchFamily="34" charset="0"/>
                  <a:ea typeface="+mn-ea"/>
                  <a:cs typeface="+mn-cs"/>
                </a:defRPr>
              </a:lvl1pPr>
              <a:lvl2pPr marL="742950" indent="-285750" algn="l" rtl="0" eaLnBrk="0" fontAlgn="base"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5pPr>
              <a:lvl6pPr marL="25146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6pPr>
              <a:lvl7pPr marL="29718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7pPr>
              <a:lvl8pPr marL="34290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8pPr>
              <a:lvl9pPr marL="38862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9pPr>
            </a:lstStyle>
            <a:p>
              <a:pPr eaLnBrk="1" hangingPunct="1">
                <a:lnSpc>
                  <a:spcPct val="100000"/>
                </a:lnSpc>
                <a:spcBef>
                  <a:spcPct val="0"/>
                </a:spcBef>
                <a:buFontTx/>
                <a:buNone/>
              </a:pPr>
              <a:r>
                <a:rPr lang="en-US" altLang="en-US" sz="2000">
                  <a:latin typeface="Arial" pitchFamily="34" charset="0"/>
                </a:rPr>
                <a:t>We want to write a procedure to update the salaries in </a:t>
              </a:r>
              <a:br>
                <a:rPr lang="en-US" altLang="en-US" sz="2000">
                  <a:latin typeface="Arial" pitchFamily="34" charset="0"/>
                </a:rPr>
              </a:br>
              <a:r>
                <a:rPr lang="en-US" altLang="en-US" sz="2000">
                  <a:latin typeface="Arial" pitchFamily="34" charset="0"/>
                </a:rPr>
                <a:t> this table</a:t>
              </a:r>
            </a:p>
          </p:txBody>
        </p:sp>
      </p:grpSp>
      <p:pic>
        <p:nvPicPr>
          <p:cNvPr id="9222" name="Content Placeholder 4">
            <a:extLst>
              <a:ext uri="{FF2B5EF4-FFF2-40B4-BE49-F238E27FC236}">
                <a16:creationId xmlns:a16="http://schemas.microsoft.com/office/drawing/2014/main" id="{F6F567E6-5F88-4FDB-9E9E-67C06CDBF4F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a:xfrm>
            <a:off x="377825" y="1096963"/>
            <a:ext cx="7931150" cy="1928812"/>
          </a:xfrm>
        </p:spPr>
      </p:pic>
      <p:pic>
        <p:nvPicPr>
          <p:cNvPr id="5" name="Picture 4">
            <a:extLst>
              <a:ext uri="{FF2B5EF4-FFF2-40B4-BE49-F238E27FC236}">
                <a16:creationId xmlns:a16="http://schemas.microsoft.com/office/drawing/2014/main" id="{FD9D4857-8ECE-4EEA-B60B-83CE8170C1F4}"/>
              </a:ext>
            </a:extLst>
          </p:cNvPr>
          <p:cNvPicPr>
            <a:picLocks noChangeAspect="1"/>
          </p:cNvPicPr>
          <p:nvPr/>
        </p:nvPicPr>
        <p:blipFill>
          <a:blip r:embed="rId3"/>
          <a:stretch>
            <a:fillRect/>
          </a:stretch>
        </p:blipFill>
        <p:spPr>
          <a:xfrm>
            <a:off x="533400" y="3967135"/>
            <a:ext cx="5848350" cy="979673"/>
          </a:xfrm>
          <a:prstGeom prst="rect">
            <a:avLst/>
          </a:prstGeom>
        </p:spPr>
      </p:pic>
      <p:pic>
        <p:nvPicPr>
          <p:cNvPr id="6" name="Picture 5">
            <a:extLst>
              <a:ext uri="{FF2B5EF4-FFF2-40B4-BE49-F238E27FC236}">
                <a16:creationId xmlns:a16="http://schemas.microsoft.com/office/drawing/2014/main" id="{B3377390-FBA5-4BD0-8296-C8943434EE27}"/>
              </a:ext>
            </a:extLst>
          </p:cNvPr>
          <p:cNvPicPr>
            <a:picLocks noChangeAspect="1"/>
          </p:cNvPicPr>
          <p:nvPr/>
        </p:nvPicPr>
        <p:blipFill>
          <a:blip r:embed="rId4"/>
          <a:stretch>
            <a:fillRect/>
          </a:stretch>
        </p:blipFill>
        <p:spPr>
          <a:xfrm>
            <a:off x="526676" y="5050036"/>
            <a:ext cx="2991224" cy="1648031"/>
          </a:xfrm>
          <a:prstGeom prst="rect">
            <a:avLst/>
          </a:prstGeom>
        </p:spPr>
      </p:pic>
    </p:spTree>
    <p:extLst>
      <p:ext uri="{BB962C8B-B14F-4D97-AF65-F5344CB8AC3E}">
        <p14:creationId xmlns:p14="http://schemas.microsoft.com/office/powerpoint/2010/main" val="132234061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3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righ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3" grpId="0" build="p"/>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2110EA-94F1-41E3-8E67-1A32E416E23D}"/>
              </a:ext>
            </a:extLst>
          </p:cNvPr>
          <p:cNvPicPr>
            <a:picLocks noChangeAspect="1"/>
          </p:cNvPicPr>
          <p:nvPr/>
        </p:nvPicPr>
        <p:blipFill>
          <a:blip r:embed="rId2"/>
          <a:stretch>
            <a:fillRect/>
          </a:stretch>
        </p:blipFill>
        <p:spPr>
          <a:xfrm>
            <a:off x="6172200" y="2185988"/>
            <a:ext cx="2667000" cy="1800225"/>
          </a:xfrm>
          <a:prstGeom prst="rect">
            <a:avLst/>
          </a:prstGeom>
        </p:spPr>
      </p:pic>
      <p:pic>
        <p:nvPicPr>
          <p:cNvPr id="3" name="Picture 2">
            <a:extLst>
              <a:ext uri="{FF2B5EF4-FFF2-40B4-BE49-F238E27FC236}">
                <a16:creationId xmlns:a16="http://schemas.microsoft.com/office/drawing/2014/main" id="{3831D57A-EA40-409C-ACAE-3CC4BD6A4CC8}"/>
              </a:ext>
            </a:extLst>
          </p:cNvPr>
          <p:cNvPicPr>
            <a:picLocks noChangeAspect="1"/>
          </p:cNvPicPr>
          <p:nvPr/>
        </p:nvPicPr>
        <p:blipFill>
          <a:blip r:embed="rId3"/>
          <a:stretch>
            <a:fillRect/>
          </a:stretch>
        </p:blipFill>
        <p:spPr>
          <a:xfrm>
            <a:off x="609600" y="4267201"/>
            <a:ext cx="7315200" cy="1704975"/>
          </a:xfrm>
          <a:prstGeom prst="rect">
            <a:avLst/>
          </a:prstGeom>
        </p:spPr>
      </p:pic>
      <p:pic>
        <p:nvPicPr>
          <p:cNvPr id="6" name="Picture 7">
            <a:extLst>
              <a:ext uri="{FF2B5EF4-FFF2-40B4-BE49-F238E27FC236}">
                <a16:creationId xmlns:a16="http://schemas.microsoft.com/office/drawing/2014/main" id="{F59C0539-5FA4-4BF1-9B29-83761200BCE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98437" y="533400"/>
            <a:ext cx="874712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7" name="Text Box 19">
            <a:extLst>
              <a:ext uri="{FF2B5EF4-FFF2-40B4-BE49-F238E27FC236}">
                <a16:creationId xmlns:a16="http://schemas.microsoft.com/office/drawing/2014/main" id="{D2518658-55B1-4C77-AB02-D39D4CC7542A}"/>
              </a:ext>
            </a:extLst>
          </p:cNvPr>
          <p:cNvSpPr txBox="1">
            <a:spLocks noChangeArrowheads="1"/>
          </p:cNvSpPr>
          <p:nvPr/>
        </p:nvSpPr>
        <p:spPr bwMode="auto">
          <a:xfrm>
            <a:off x="609600" y="3094474"/>
            <a:ext cx="5257800" cy="674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90488" tIns="44450" rIns="90488" bIns="44450">
            <a:spAutoFit/>
          </a:bodyPr>
          <a:lstStyle>
            <a:defPPr>
              <a:defRPr lang="en-US"/>
            </a:defPPr>
            <a:lvl1pPr algn="l" rtl="0" eaLnBrk="0" fontAlgn="base" hangingPunct="0">
              <a:lnSpc>
                <a:spcPct val="90000"/>
              </a:lnSpc>
              <a:spcBef>
                <a:spcPts val="1000"/>
              </a:spcBef>
              <a:spcAft>
                <a:spcPct val="0"/>
              </a:spcAft>
              <a:buFont typeface="Arial" pitchFamily="34" charset="0"/>
              <a:buChar char="•"/>
              <a:defRPr sz="2800" kern="1200">
                <a:solidFill>
                  <a:schemeClr val="tx1"/>
                </a:solidFill>
                <a:latin typeface="Calibri" panose="020F0502020204030204" pitchFamily="34" charset="0"/>
                <a:ea typeface="+mn-ea"/>
                <a:cs typeface="+mn-cs"/>
              </a:defRPr>
            </a:lvl1pPr>
            <a:lvl2pPr marL="742950" indent="-285750" algn="l" rtl="0" eaLnBrk="0" fontAlgn="base"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5pPr>
            <a:lvl6pPr marL="25146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6pPr>
            <a:lvl7pPr marL="29718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7pPr>
            <a:lvl8pPr marL="34290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8pPr>
            <a:lvl9pPr marL="38862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9pPr>
          </a:lstStyle>
          <a:p>
            <a:pPr marL="342900" indent="-342900" eaLnBrk="1" hangingPunct="1">
              <a:lnSpc>
                <a:spcPct val="100000"/>
              </a:lnSpc>
              <a:spcBef>
                <a:spcPct val="0"/>
              </a:spcBef>
            </a:pPr>
            <a:r>
              <a:rPr lang="en-US" altLang="en-US" sz="2000">
                <a:latin typeface="Arial" pitchFamily="34" charset="0"/>
              </a:rPr>
              <a:t>To update dept 1’s total salary</a:t>
            </a:r>
            <a:br>
              <a:rPr lang="en-US" altLang="en-US" sz="2000">
                <a:latin typeface="Arial" pitchFamily="34" charset="0"/>
              </a:rPr>
            </a:br>
            <a:r>
              <a:rPr lang="en-US" altLang="en-US" sz="1800">
                <a:latin typeface="Courier New" panose="02070309020205020404" pitchFamily="49" charset="0"/>
                <a:cs typeface="Courier New" panose="02070309020205020404" pitchFamily="49" charset="0"/>
              </a:rPr>
              <a:t>CALL updateSalary(1);</a:t>
            </a:r>
            <a:endParaRPr lang="en-US" altLang="en-US" sz="20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29204920"/>
      </p:ext>
    </p:extLst>
  </p:cSld>
  <p:clrMapOvr>
    <a:masterClrMapping/>
  </p:clrMapOvr>
  <p:transition spd="slow"/>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8">
            <a:extLst>
              <a:ext uri="{FF2B5EF4-FFF2-40B4-BE49-F238E27FC236}">
                <a16:creationId xmlns:a16="http://schemas.microsoft.com/office/drawing/2014/main" id="{50689766-1462-41E5-A251-BFAA99CF2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5036" r="48421" b="35767"/>
          <a:stretch>
            <a:fillRect/>
          </a:stretch>
        </p:blipFill>
        <p:spPr bwMode="auto">
          <a:xfrm>
            <a:off x="504825" y="3124200"/>
            <a:ext cx="5334000" cy="217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2" name="Picture 1">
            <a:extLst>
              <a:ext uri="{FF2B5EF4-FFF2-40B4-BE49-F238E27FC236}">
                <a16:creationId xmlns:a16="http://schemas.microsoft.com/office/drawing/2014/main" id="{B61294B3-727B-4E9B-89B2-8F151A4BD535}"/>
              </a:ext>
            </a:extLst>
          </p:cNvPr>
          <p:cNvPicPr>
            <a:picLocks noChangeAspect="1"/>
          </p:cNvPicPr>
          <p:nvPr/>
        </p:nvPicPr>
        <p:blipFill>
          <a:blip r:embed="rId3"/>
          <a:stretch>
            <a:fillRect/>
          </a:stretch>
        </p:blipFill>
        <p:spPr>
          <a:xfrm>
            <a:off x="5381625" y="1295400"/>
            <a:ext cx="3365079" cy="1879365"/>
          </a:xfrm>
          <a:prstGeom prst="rect">
            <a:avLst/>
          </a:prstGeom>
        </p:spPr>
      </p:pic>
      <p:cxnSp>
        <p:nvCxnSpPr>
          <p:cNvPr id="4" name="Straight Arrow Connector 3">
            <a:extLst>
              <a:ext uri="{FF2B5EF4-FFF2-40B4-BE49-F238E27FC236}">
                <a16:creationId xmlns:a16="http://schemas.microsoft.com/office/drawing/2014/main" id="{8AAF225B-2C34-414C-9F10-3947715F55CA}"/>
              </a:ext>
            </a:extLst>
          </p:cNvPr>
          <p:cNvCxnSpPr/>
          <p:nvPr/>
        </p:nvCxnSpPr>
        <p:spPr>
          <a:xfrm flipV="1">
            <a:off x="4086225" y="2133600"/>
            <a:ext cx="4114800" cy="1066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A6317BB-2498-46F3-8E95-D623E163AFF8}"/>
              </a:ext>
            </a:extLst>
          </p:cNvPr>
          <p:cNvCxnSpPr/>
          <p:nvPr/>
        </p:nvCxnSpPr>
        <p:spPr>
          <a:xfrm flipV="1">
            <a:off x="4238625" y="2498340"/>
            <a:ext cx="4114800" cy="1491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C59A87D-1400-4964-8E9E-35F992F2B0F7}"/>
              </a:ext>
            </a:extLst>
          </p:cNvPr>
          <p:cNvCxnSpPr/>
          <p:nvPr/>
        </p:nvCxnSpPr>
        <p:spPr>
          <a:xfrm flipV="1">
            <a:off x="4086225" y="2805578"/>
            <a:ext cx="4191000" cy="1978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A0ED466-3B74-4267-BFDC-F86636634613}"/>
              </a:ext>
            </a:extLst>
          </p:cNvPr>
          <p:cNvSpPr/>
          <p:nvPr/>
        </p:nvSpPr>
        <p:spPr>
          <a:xfrm>
            <a:off x="2598157" y="2387832"/>
            <a:ext cx="2976136" cy="369332"/>
          </a:xfrm>
          <a:prstGeom prst="rect">
            <a:avLst/>
          </a:prstGeom>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altLang="en-US">
                <a:latin typeface="Arial" pitchFamily="34" charset="0"/>
              </a:rPr>
              <a:t>Update dept 1’s total salary</a:t>
            </a:r>
            <a:endParaRPr lang="en-US"/>
          </a:p>
        </p:txBody>
      </p:sp>
    </p:spTree>
    <p:extLst>
      <p:ext uri="{BB962C8B-B14F-4D97-AF65-F5344CB8AC3E}">
        <p14:creationId xmlns:p14="http://schemas.microsoft.com/office/powerpoint/2010/main" val="263020187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29DD3-2EC3-41A9-BD46-FC70044A5CF9}"/>
              </a:ext>
            </a:extLst>
          </p:cNvPr>
          <p:cNvSpPr>
            <a:spLocks noGrp="1"/>
          </p:cNvSpPr>
          <p:nvPr>
            <p:ph type="title"/>
          </p:nvPr>
        </p:nvSpPr>
        <p:spPr>
          <a:xfrm>
            <a:off x="914400" y="594212"/>
            <a:ext cx="7315200" cy="430887"/>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Terms to know about table structures</a:t>
            </a:r>
            <a:endParaRPr lang="en-US"/>
          </a:p>
        </p:txBody>
      </p:sp>
      <p:sp>
        <p:nvSpPr>
          <p:cNvPr id="3" name="Text Placeholder 2">
            <a:extLst>
              <a:ext uri="{FF2B5EF4-FFF2-40B4-BE49-F238E27FC236}">
                <a16:creationId xmlns:a16="http://schemas.microsoft.com/office/drawing/2014/main" id="{376D343F-F0B0-4671-8420-2B9F9093FF89}"/>
              </a:ext>
            </a:extLst>
          </p:cNvPr>
          <p:cNvSpPr>
            <a:spLocks noGrp="1"/>
          </p:cNvSpPr>
          <p:nvPr>
            <p:ph type="body" sz="quarter" idx="13"/>
          </p:nvPr>
        </p:nvSpPr>
        <p:spPr/>
        <p:txBody>
          <a:bodyPr/>
          <a:lstStyle>
            <a:defPPr/>
          </a:lstStyle>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Entity – table </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Attribute – column </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Instance – row </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Entity-relationship (ER) modeling</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Referential integrity</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Declarative referential integrity (DRI)</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Foreign key constraint</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Orphaned row</a:t>
            </a:r>
          </a:p>
          <a:p>
            <a:endParaRPr lang="en-US"/>
          </a:p>
        </p:txBody>
      </p:sp>
      <p:sp>
        <p:nvSpPr>
          <p:cNvPr id="4" name="Date Placeholder 3">
            <a:extLst>
              <a:ext uri="{FF2B5EF4-FFF2-40B4-BE49-F238E27FC236}">
                <a16:creationId xmlns:a16="http://schemas.microsoft.com/office/drawing/2014/main" id="{CE086A62-FB23-4D13-A2E2-647F6031F170}"/>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B2EB9521-B872-4E1D-A5D5-CD251D2DC216}"/>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8448C657-609A-466B-8036-DDAF68AE1651}"/>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23</a:t>
            </a:fld>
            <a:endParaRPr lang="en-US">
              <a:solidFill>
                <a:schemeClr val="bg1"/>
              </a:solidFill>
            </a:endParaRPr>
          </a:p>
        </p:txBody>
      </p:sp>
    </p:spTree>
    <p:extLst>
      <p:ext uri="{BB962C8B-B14F-4D97-AF65-F5344CB8AC3E}">
        <p14:creationId xmlns:p14="http://schemas.microsoft.com/office/powerpoint/2010/main" val="3357479835"/>
      </p:ext>
    </p:extLst>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 Box 10">
            <a:extLst>
              <a:ext uri="{FF2B5EF4-FFF2-40B4-BE49-F238E27FC236}">
                <a16:creationId xmlns:a16="http://schemas.microsoft.com/office/drawing/2014/main" id="{B42DD5AF-85CA-4B00-931A-AD6B1D923B47}"/>
              </a:ext>
            </a:extLst>
          </p:cNvPr>
          <p:cNvSpPr txBox="1">
            <a:spLocks noChangeArrowheads="1"/>
          </p:cNvSpPr>
          <p:nvPr/>
        </p:nvSpPr>
        <p:spPr bwMode="auto">
          <a:xfrm>
            <a:off x="276225" y="828099"/>
            <a:ext cx="7848600"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90488" tIns="44450" rIns="90488" bIns="44450">
            <a:spAutoFit/>
          </a:bodyPr>
          <a:lstStyle>
            <a:defPPr>
              <a:defRPr lang="en-US"/>
            </a:defPPr>
            <a:lvl1pPr algn="l" rtl="0" eaLnBrk="0" fontAlgn="base" hangingPunct="0">
              <a:lnSpc>
                <a:spcPct val="90000"/>
              </a:lnSpc>
              <a:spcBef>
                <a:spcPts val="1000"/>
              </a:spcBef>
              <a:spcAft>
                <a:spcPct val="0"/>
              </a:spcAft>
              <a:buFont typeface="Arial" pitchFamily="34" charset="0"/>
              <a:buChar char="•"/>
              <a:defRPr sz="2800" kern="1200">
                <a:solidFill>
                  <a:schemeClr val="tx1"/>
                </a:solidFill>
                <a:latin typeface="Calibri" panose="020F0502020204030204" pitchFamily="34" charset="0"/>
                <a:ea typeface="+mn-ea"/>
                <a:cs typeface="+mn-cs"/>
              </a:defRPr>
            </a:lvl1pPr>
            <a:lvl2pPr marL="742950" indent="-285750" algn="l" rtl="0" eaLnBrk="0" fontAlgn="base"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5pPr>
            <a:lvl6pPr marL="25146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6pPr>
            <a:lvl7pPr marL="29718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7pPr>
            <a:lvl8pPr marL="34290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8pPr>
            <a:lvl9pPr marL="38862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9pPr>
          </a:lstStyle>
          <a:p>
            <a:pPr marL="342900" indent="-342900" eaLnBrk="1" hangingPunct="1">
              <a:lnSpc>
                <a:spcPct val="100000"/>
              </a:lnSpc>
              <a:spcBef>
                <a:spcPct val="0"/>
              </a:spcBef>
            </a:pPr>
            <a:r>
              <a:rPr lang="en-US" altLang="en-US" sz="2400">
                <a:latin typeface="Arial" pitchFamily="34" charset="0"/>
              </a:rPr>
              <a:t>To show the updated total salary in the deptsal table</a:t>
            </a:r>
          </a:p>
        </p:txBody>
      </p:sp>
      <p:pic>
        <p:nvPicPr>
          <p:cNvPr id="14340" name="Picture 8">
            <a:extLst>
              <a:ext uri="{FF2B5EF4-FFF2-40B4-BE49-F238E27FC236}">
                <a16:creationId xmlns:a16="http://schemas.microsoft.com/office/drawing/2014/main" id="{6C0A26FE-78FE-4D64-8006-D8C15FED2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4932" r="56842"/>
          <a:stretch>
            <a:fillRect/>
          </a:stretch>
        </p:blipFill>
        <p:spPr bwMode="auto">
          <a:xfrm>
            <a:off x="838200" y="1371600"/>
            <a:ext cx="4267200" cy="249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B849475-0A88-467D-B065-31F449C8808A}"/>
              </a:ext>
            </a:extLst>
          </p:cNvPr>
          <p:cNvSpPr/>
          <p:nvPr/>
        </p:nvSpPr>
        <p:spPr>
          <a:xfrm>
            <a:off x="4376581" y="2361793"/>
            <a:ext cx="3581400" cy="646331"/>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altLang="en-US">
                <a:latin typeface="Arial" pitchFamily="34" charset="0"/>
              </a:rPr>
              <a:t>Note that the totalsalary column has correct values</a:t>
            </a:r>
            <a:endParaRPr lang="en-US"/>
          </a:p>
        </p:txBody>
      </p:sp>
    </p:spTree>
    <p:extLst>
      <p:ext uri="{BB962C8B-B14F-4D97-AF65-F5344CB8AC3E}">
        <p14:creationId xmlns:p14="http://schemas.microsoft.com/office/powerpoint/2010/main" val="2600058031"/>
      </p:ext>
    </p:extLst>
  </p:cSld>
  <p:clrMapOvr>
    <a:masterClrMapping/>
  </p:clrMapOvr>
  <p:transition spd="slow"/>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3C023DD3-E063-4541-B12A-C001CABD6815}"/>
              </a:ext>
            </a:extLst>
          </p:cNvPr>
          <p:cNvSpPr>
            <a:spLocks noGrp="1" noChangeArrowheads="1"/>
          </p:cNvSpPr>
          <p:nvPr>
            <p:ph type="title"/>
          </p:nvPr>
        </p:nvSpPr>
        <p:spPr/>
        <p:txBody>
          <a:bodyPr rtlCol="0">
            <a:noAutofit/>
          </a:bodyPr>
          <a:lstStyle>
            <a:defPPr/>
          </a:lstStyle>
          <a:p>
            <a:pPr algn="l" eaLnBrk="1" fontAlgn="auto" hangingPunct="1">
              <a:spcAft>
                <a:spcPct val="0"/>
              </a:spcAft>
              <a:defRPr/>
            </a:pPr>
            <a:r>
              <a:rPr lang="en-US" altLang="en-US" sz="3200">
                <a:solidFill>
                  <a:schemeClr val="accent6">
                    <a:lumMod val="75000"/>
                  </a:schemeClr>
                </a:solidFill>
              </a:rPr>
              <a:t>Control Statements in MySQL</a:t>
            </a:r>
          </a:p>
        </p:txBody>
      </p:sp>
      <p:sp>
        <p:nvSpPr>
          <p:cNvPr id="16387" name="Rectangle 3">
            <a:extLst>
              <a:ext uri="{FF2B5EF4-FFF2-40B4-BE49-F238E27FC236}">
                <a16:creationId xmlns:a16="http://schemas.microsoft.com/office/drawing/2014/main" id="{B7EA7BA8-A38C-49AE-8E7C-BCAE909C58A1}"/>
              </a:ext>
            </a:extLst>
          </p:cNvPr>
          <p:cNvSpPr>
            <a:spLocks noGrp="1" noChangeArrowheads="1"/>
          </p:cNvSpPr>
          <p:nvPr>
            <p:ph idx="1"/>
          </p:nvPr>
        </p:nvSpPr>
        <p:spPr/>
        <p:txBody>
          <a:bodyPr rtlCol="0">
            <a:normAutofit/>
          </a:bodyPr>
          <a:lstStyle>
            <a:defPPr/>
          </a:lstStyle>
          <a:p>
            <a:pPr eaLnBrk="1" fontAlgn="auto" hangingPunct="1">
              <a:spcAft>
                <a:spcPct val="0"/>
              </a:spcAft>
              <a:defRPr/>
            </a:pPr>
            <a:r>
              <a:rPr lang="en-US" altLang="en-US"/>
              <a:t>You can use flow control statements </a:t>
            </a:r>
          </a:p>
          <a:p>
            <a:pPr lvl="1" eaLnBrk="1" fontAlgn="auto" hangingPunct="1">
              <a:spcAft>
                <a:spcPct val="0"/>
              </a:spcAft>
              <a:defRPr/>
            </a:pPr>
            <a:r>
              <a:rPr lang="en-US" altLang="en-US"/>
              <a:t>conditional IF-THEN-ELSE</a:t>
            </a:r>
          </a:p>
          <a:p>
            <a:pPr lvl="1" eaLnBrk="1" fontAlgn="auto" hangingPunct="1">
              <a:spcAft>
                <a:spcPct val="0"/>
              </a:spcAft>
              <a:defRPr/>
            </a:pPr>
            <a:r>
              <a:rPr lang="en-US" altLang="en-US"/>
              <a:t>CASE … WHEN … THEN</a:t>
            </a:r>
          </a:p>
          <a:p>
            <a:pPr lvl="1" eaLnBrk="1" fontAlgn="auto" hangingPunct="1">
              <a:spcAft>
                <a:spcPct val="0"/>
              </a:spcAft>
              <a:defRPr/>
            </a:pPr>
            <a:r>
              <a:rPr lang="en-US" altLang="en-US"/>
              <a:t>loops such as WHILE and REPEAT</a:t>
            </a:r>
          </a:p>
          <a:p>
            <a:pPr eaLnBrk="1" fontAlgn="auto" hangingPunct="1">
              <a:spcAft>
                <a:spcPct val="0"/>
              </a:spcAft>
              <a:defRPr/>
            </a:pPr>
            <a:r>
              <a:rPr lang="en-US" altLang="en-US"/>
              <a:t>MySQL also supports cursors in stored procedures.</a:t>
            </a:r>
          </a:p>
          <a:p>
            <a:pPr lvl="1" eaLnBrk="1" fontAlgn="auto" hangingPunct="1">
              <a:spcAft>
                <a:spcPct val="0"/>
              </a:spcAft>
              <a:defRPr/>
            </a:pPr>
            <a:r>
              <a:rPr lang="en-US" altLang="en-US"/>
              <a:t>A cursor is used to iterate through a set of rows returned by a query so that we can process each individual row.</a:t>
            </a:r>
          </a:p>
          <a:p>
            <a:pPr lvl="1" eaLnBrk="1" fontAlgn="auto" hangingPunct="1">
              <a:spcAft>
                <a:spcPct val="0"/>
              </a:spcAft>
              <a:buFont typeface="Arial" pitchFamily="34" charset="0"/>
              <a:buNone/>
              <a:defRPr/>
            </a:pPr>
            <a:endParaRPr lang="en-US" altLang="en-US"/>
          </a:p>
        </p:txBody>
      </p:sp>
    </p:spTree>
  </p:cSld>
  <p:clrMapOvr>
    <a:masterClrMapping/>
  </p:clrMapOvr>
  <p:transition spd="slow"/>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2">
            <a:extLst>
              <a:ext uri="{FF2B5EF4-FFF2-40B4-BE49-F238E27FC236}">
                <a16:creationId xmlns:a16="http://schemas.microsoft.com/office/drawing/2014/main" id="{5331C61D-F886-42C1-9003-02AFFEED8C1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8600" y="990600"/>
            <a:ext cx="7227888"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18436" name="Line 9">
            <a:extLst>
              <a:ext uri="{FF2B5EF4-FFF2-40B4-BE49-F238E27FC236}">
                <a16:creationId xmlns:a16="http://schemas.microsoft.com/office/drawing/2014/main" id="{1C4F44AB-BD93-438B-A546-19447787B5F7}"/>
              </a:ext>
            </a:extLst>
          </p:cNvPr>
          <p:cNvSpPr>
            <a:spLocks noChangeShapeType="1"/>
          </p:cNvSpPr>
          <p:nvPr/>
        </p:nvSpPr>
        <p:spPr bwMode="auto">
          <a:xfrm flipH="1" flipV="1">
            <a:off x="4876800" y="1371600"/>
            <a:ext cx="825542" cy="460712"/>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square" lIns="90488" tIns="44450" rIns="90488" bIns="44450" anchor="ctr">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endParaRPr lang="en-US"/>
          </a:p>
        </p:txBody>
      </p:sp>
      <p:sp>
        <p:nvSpPr>
          <p:cNvPr id="18437" name="Text Box 10">
            <a:extLst>
              <a:ext uri="{FF2B5EF4-FFF2-40B4-BE49-F238E27FC236}">
                <a16:creationId xmlns:a16="http://schemas.microsoft.com/office/drawing/2014/main" id="{609C764C-7ED6-468F-81C7-53465C61F494}"/>
              </a:ext>
            </a:extLst>
          </p:cNvPr>
          <p:cNvSpPr txBox="1">
            <a:spLocks noChangeArrowheads="1"/>
          </p:cNvSpPr>
          <p:nvPr/>
        </p:nvSpPr>
        <p:spPr bwMode="auto">
          <a:xfrm>
            <a:off x="5617309" y="1856738"/>
            <a:ext cx="28956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90488" tIns="44450" rIns="90488" bIns="44450">
            <a:spAutoFit/>
          </a:bodyPr>
          <a:lstStyle>
            <a:defPPr>
              <a:defRPr lang="en-US"/>
            </a:defPPr>
            <a:lvl1pPr algn="l" rtl="0" eaLnBrk="0" fontAlgn="base" hangingPunct="0">
              <a:lnSpc>
                <a:spcPct val="90000"/>
              </a:lnSpc>
              <a:spcBef>
                <a:spcPts val="1000"/>
              </a:spcBef>
              <a:spcAft>
                <a:spcPct val="0"/>
              </a:spcAft>
              <a:buFont typeface="Arial" pitchFamily="34" charset="0"/>
              <a:buChar char="•"/>
              <a:defRPr sz="2800" kern="1200">
                <a:solidFill>
                  <a:schemeClr val="tx1"/>
                </a:solidFill>
                <a:latin typeface="Calibri" panose="020F0502020204030204" pitchFamily="34" charset="0"/>
                <a:ea typeface="+mn-ea"/>
                <a:cs typeface="+mn-cs"/>
              </a:defRPr>
            </a:lvl1pPr>
            <a:lvl2pPr marL="742950" indent="-285750" algn="l" rtl="0" eaLnBrk="0" fontAlgn="base"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5pPr>
            <a:lvl6pPr marL="25146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6pPr>
            <a:lvl7pPr marL="29718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7pPr>
            <a:lvl8pPr marL="34290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8pPr>
            <a:lvl9pPr marL="38862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9pPr>
          </a:lstStyle>
          <a:p>
            <a:pPr eaLnBrk="1" hangingPunct="1">
              <a:lnSpc>
                <a:spcPct val="100000"/>
              </a:lnSpc>
              <a:spcBef>
                <a:spcPct val="0"/>
              </a:spcBef>
              <a:buFontTx/>
              <a:buNone/>
            </a:pPr>
            <a:r>
              <a:rPr lang="en-US" altLang="en-US" sz="2000">
                <a:latin typeface="Arial" pitchFamily="34" charset="0"/>
              </a:rPr>
              <a:t>Drop the old procedure</a:t>
            </a:r>
          </a:p>
        </p:txBody>
      </p:sp>
      <p:sp>
        <p:nvSpPr>
          <p:cNvPr id="18438" name="Text Box 11">
            <a:extLst>
              <a:ext uri="{FF2B5EF4-FFF2-40B4-BE49-F238E27FC236}">
                <a16:creationId xmlns:a16="http://schemas.microsoft.com/office/drawing/2014/main" id="{8F194116-CB7D-49DB-BCFF-46F0CDBAC542}"/>
              </a:ext>
            </a:extLst>
          </p:cNvPr>
          <p:cNvSpPr txBox="1">
            <a:spLocks noChangeArrowheads="1"/>
          </p:cNvSpPr>
          <p:nvPr/>
        </p:nvSpPr>
        <p:spPr bwMode="auto">
          <a:xfrm>
            <a:off x="5334000" y="3352800"/>
            <a:ext cx="35814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90488" tIns="44450" rIns="90488" bIns="44450">
            <a:spAutoFit/>
          </a:bodyPr>
          <a:lstStyle>
            <a:defPPr>
              <a:defRPr lang="en-US"/>
            </a:defPPr>
            <a:lvl1pPr algn="l" rtl="0" eaLnBrk="0" fontAlgn="base" hangingPunct="0">
              <a:lnSpc>
                <a:spcPct val="90000"/>
              </a:lnSpc>
              <a:spcBef>
                <a:spcPts val="1000"/>
              </a:spcBef>
              <a:spcAft>
                <a:spcPct val="0"/>
              </a:spcAft>
              <a:buFont typeface="Arial" pitchFamily="34" charset="0"/>
              <a:buChar char="•"/>
              <a:defRPr sz="2800" kern="1200">
                <a:solidFill>
                  <a:schemeClr val="tx1"/>
                </a:solidFill>
                <a:latin typeface="Calibri" panose="020F0502020204030204" pitchFamily="34" charset="0"/>
                <a:ea typeface="+mn-ea"/>
                <a:cs typeface="+mn-cs"/>
              </a:defRPr>
            </a:lvl1pPr>
            <a:lvl2pPr marL="742950" indent="-285750" algn="l" rtl="0" eaLnBrk="0" fontAlgn="base"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5pPr>
            <a:lvl6pPr marL="25146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6pPr>
            <a:lvl7pPr marL="29718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7pPr>
            <a:lvl8pPr marL="34290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8pPr>
            <a:lvl9pPr marL="38862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9pPr>
          </a:lstStyle>
          <a:p>
            <a:pPr eaLnBrk="1" hangingPunct="1">
              <a:lnSpc>
                <a:spcPct val="100000"/>
              </a:lnSpc>
              <a:spcBef>
                <a:spcPct val="0"/>
              </a:spcBef>
              <a:buFontTx/>
              <a:buNone/>
            </a:pPr>
            <a:r>
              <a:rPr lang="en-US" altLang="en-US" sz="2000">
                <a:latin typeface="Arial" pitchFamily="34" charset="0"/>
              </a:rPr>
              <a:t>Use cursor to iterate the rows</a:t>
            </a:r>
          </a:p>
        </p:txBody>
      </p:sp>
      <p:sp>
        <p:nvSpPr>
          <p:cNvPr id="18439" name="Line 12">
            <a:extLst>
              <a:ext uri="{FF2B5EF4-FFF2-40B4-BE49-F238E27FC236}">
                <a16:creationId xmlns:a16="http://schemas.microsoft.com/office/drawing/2014/main" id="{EDD3D195-6BBB-4A48-8928-E5824121E984}"/>
              </a:ext>
            </a:extLst>
          </p:cNvPr>
          <p:cNvSpPr>
            <a:spLocks noChangeShapeType="1"/>
          </p:cNvSpPr>
          <p:nvPr/>
        </p:nvSpPr>
        <p:spPr bwMode="auto">
          <a:xfrm flipH="1">
            <a:off x="3810000" y="3581400"/>
            <a:ext cx="1524000" cy="304800"/>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lIns="90488" tIns="44450" rIns="90488" bIns="44450" anchor="ctr">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endParaRPr lang="en-US"/>
          </a:p>
        </p:txBody>
      </p:sp>
      <p:sp>
        <p:nvSpPr>
          <p:cNvPr id="18440" name="Line 13">
            <a:extLst>
              <a:ext uri="{FF2B5EF4-FFF2-40B4-BE49-F238E27FC236}">
                <a16:creationId xmlns:a16="http://schemas.microsoft.com/office/drawing/2014/main" id="{C7E5B3FA-23C9-444D-983A-C4A598A7E2E7}"/>
              </a:ext>
            </a:extLst>
          </p:cNvPr>
          <p:cNvSpPr>
            <a:spLocks noChangeShapeType="1"/>
          </p:cNvSpPr>
          <p:nvPr/>
        </p:nvSpPr>
        <p:spPr bwMode="auto">
          <a:xfrm flipV="1">
            <a:off x="6781800" y="2895600"/>
            <a:ext cx="76200" cy="533400"/>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lIns="90488" tIns="44450" rIns="90488" bIns="44450" anchor="ctr">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endParaRPr lang="en-US"/>
          </a:p>
        </p:txBody>
      </p:sp>
      <p:sp>
        <p:nvSpPr>
          <p:cNvPr id="18441" name="Line 14">
            <a:extLst>
              <a:ext uri="{FF2B5EF4-FFF2-40B4-BE49-F238E27FC236}">
                <a16:creationId xmlns:a16="http://schemas.microsoft.com/office/drawing/2014/main" id="{ECCA7546-5A9B-4AB9-98C5-058A751B63CD}"/>
              </a:ext>
            </a:extLst>
          </p:cNvPr>
          <p:cNvSpPr>
            <a:spLocks noChangeShapeType="1"/>
          </p:cNvSpPr>
          <p:nvPr/>
        </p:nvSpPr>
        <p:spPr bwMode="auto">
          <a:xfrm flipH="1" flipV="1">
            <a:off x="3124200" y="3505200"/>
            <a:ext cx="2209800" cy="0"/>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lIns="90488" tIns="44450" rIns="90488" bIns="44450" anchor="ctr">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endParaRPr lang="en-US"/>
          </a:p>
        </p:txBody>
      </p:sp>
      <p:pic>
        <p:nvPicPr>
          <p:cNvPr id="2" name="Picture 1">
            <a:extLst>
              <a:ext uri="{FF2B5EF4-FFF2-40B4-BE49-F238E27FC236}">
                <a16:creationId xmlns:a16="http://schemas.microsoft.com/office/drawing/2014/main" id="{32575D53-27D3-4A4F-8B1E-0B5048F5A7E6}"/>
              </a:ext>
            </a:extLst>
          </p:cNvPr>
          <p:cNvPicPr>
            <a:picLocks noChangeAspect="1"/>
          </p:cNvPicPr>
          <p:nvPr/>
        </p:nvPicPr>
        <p:blipFill>
          <a:blip r:embed="rId3"/>
          <a:stretch>
            <a:fillRect/>
          </a:stretch>
        </p:blipFill>
        <p:spPr>
          <a:xfrm>
            <a:off x="6758763" y="675522"/>
            <a:ext cx="2005007" cy="1087355"/>
          </a:xfrm>
          <a:prstGeom prst="rect">
            <a:avLst/>
          </a:prstGeom>
        </p:spPr>
      </p:pic>
      <p:pic>
        <p:nvPicPr>
          <p:cNvPr id="11" name="Picture 10">
            <a:extLst>
              <a:ext uri="{FF2B5EF4-FFF2-40B4-BE49-F238E27FC236}">
                <a16:creationId xmlns:a16="http://schemas.microsoft.com/office/drawing/2014/main" id="{CBA65822-35A7-4C8A-AC7A-D153B41D4EDD}"/>
              </a:ext>
            </a:extLst>
          </p:cNvPr>
          <p:cNvPicPr>
            <a:picLocks noChangeAspect="1"/>
          </p:cNvPicPr>
          <p:nvPr/>
        </p:nvPicPr>
        <p:blipFill>
          <a:blip r:embed="rId4"/>
          <a:stretch>
            <a:fillRect/>
          </a:stretch>
        </p:blipFill>
        <p:spPr>
          <a:xfrm>
            <a:off x="5132230" y="5266986"/>
            <a:ext cx="3865759" cy="1452553"/>
          </a:xfrm>
          <a:prstGeom prst="rect">
            <a:avLst/>
          </a:prstGeom>
        </p:spPr>
      </p:pic>
      <p:sp>
        <p:nvSpPr>
          <p:cNvPr id="12" name="Text Box 10">
            <a:extLst>
              <a:ext uri="{FF2B5EF4-FFF2-40B4-BE49-F238E27FC236}">
                <a16:creationId xmlns:a16="http://schemas.microsoft.com/office/drawing/2014/main" id="{4658AEC7-3E37-42DA-A19B-5FCA8C604157}"/>
              </a:ext>
            </a:extLst>
          </p:cNvPr>
          <p:cNvSpPr txBox="1">
            <a:spLocks noChangeArrowheads="1"/>
          </p:cNvSpPr>
          <p:nvPr/>
        </p:nvSpPr>
        <p:spPr bwMode="auto">
          <a:xfrm>
            <a:off x="6858000" y="336252"/>
            <a:ext cx="1219200"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90488" tIns="44450" rIns="90488" bIns="44450">
            <a:spAutoFit/>
          </a:bodyPr>
          <a:lstStyle>
            <a:defPPr>
              <a:defRPr lang="en-US"/>
            </a:defPPr>
            <a:lvl1pPr algn="l" rtl="0" eaLnBrk="0" fontAlgn="base" hangingPunct="0">
              <a:lnSpc>
                <a:spcPct val="90000"/>
              </a:lnSpc>
              <a:spcBef>
                <a:spcPts val="1000"/>
              </a:spcBef>
              <a:spcAft>
                <a:spcPct val="0"/>
              </a:spcAft>
              <a:buFont typeface="Arial" pitchFamily="34" charset="0"/>
              <a:buChar char="•"/>
              <a:defRPr sz="2800" kern="1200">
                <a:solidFill>
                  <a:schemeClr val="tx1"/>
                </a:solidFill>
                <a:latin typeface="Calibri" panose="020F0502020204030204" pitchFamily="34" charset="0"/>
                <a:ea typeface="+mn-ea"/>
                <a:cs typeface="+mn-cs"/>
              </a:defRPr>
            </a:lvl1pPr>
            <a:lvl2pPr marL="742950" indent="-285750" algn="l" rtl="0" eaLnBrk="0" fontAlgn="base"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5pPr>
            <a:lvl6pPr marL="25146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6pPr>
            <a:lvl7pPr marL="29718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7pPr>
            <a:lvl8pPr marL="34290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8pPr>
            <a:lvl9pPr marL="38862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9pPr>
          </a:lstStyle>
          <a:p>
            <a:pPr eaLnBrk="1" hangingPunct="1">
              <a:lnSpc>
                <a:spcPct val="100000"/>
              </a:lnSpc>
              <a:spcBef>
                <a:spcPct val="0"/>
              </a:spcBef>
              <a:buFontTx/>
              <a:buNone/>
            </a:pPr>
            <a:r>
              <a:rPr lang="en-US" altLang="en-US" sz="1600" err="1">
                <a:latin typeface="Arial" pitchFamily="34" charset="0"/>
              </a:rPr>
              <a:t>deptsal</a:t>
            </a:r>
            <a:endParaRPr lang="en-US" altLang="en-US" sz="1600">
              <a:latin typeface="Arial" pitchFamily="34" charset="0"/>
            </a:endParaRPr>
          </a:p>
        </p:txBody>
      </p:sp>
      <p:sp>
        <p:nvSpPr>
          <p:cNvPr id="3" name="Rectangle 2">
            <a:extLst>
              <a:ext uri="{FF2B5EF4-FFF2-40B4-BE49-F238E27FC236}">
                <a16:creationId xmlns:a16="http://schemas.microsoft.com/office/drawing/2014/main" id="{4C2073B7-11AD-4627-B50D-AAF3CE0E4669}"/>
              </a:ext>
            </a:extLst>
          </p:cNvPr>
          <p:cNvSpPr/>
          <p:nvPr/>
        </p:nvSpPr>
        <p:spPr>
          <a:xfrm>
            <a:off x="767301" y="280541"/>
            <a:ext cx="4566699" cy="369332"/>
          </a:xfrm>
          <a:prstGeom prst="rect">
            <a:avLst/>
          </a:prstGeom>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altLang="en-US"/>
              <a:t>Different symbol can be used for the delimiter</a:t>
            </a:r>
            <a:endParaRPr lang="en-US"/>
          </a:p>
        </p:txBody>
      </p:sp>
      <p:sp>
        <p:nvSpPr>
          <p:cNvPr id="13" name="Line 9">
            <a:extLst>
              <a:ext uri="{FF2B5EF4-FFF2-40B4-BE49-F238E27FC236}">
                <a16:creationId xmlns:a16="http://schemas.microsoft.com/office/drawing/2014/main" id="{D77DE01B-9949-477B-AB0F-E2B70F7E39C7}"/>
              </a:ext>
            </a:extLst>
          </p:cNvPr>
          <p:cNvSpPr>
            <a:spLocks noChangeShapeType="1"/>
          </p:cNvSpPr>
          <p:nvPr/>
        </p:nvSpPr>
        <p:spPr bwMode="auto">
          <a:xfrm flipH="1">
            <a:off x="2133600" y="663812"/>
            <a:ext cx="1447800" cy="369327"/>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square" lIns="90488" tIns="44450" rIns="90488" bIns="44450" anchor="ctr">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endParaRPr 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4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43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4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4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animBg="1"/>
      <p:bldP spid="18437" grpId="0"/>
      <p:bldP spid="18438" grpId="0"/>
      <p:bldP spid="18439" grpId="0" animBg="1"/>
      <p:bldP spid="18440" grpId="0" animBg="1"/>
      <p:bldP spid="18441" grpId="0" animBg="1"/>
      <p:bldP spid="3" grpId="0"/>
      <p:bldP spid="13"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9" name="Object 6">
            <a:extLst>
              <a:ext uri="{FF2B5EF4-FFF2-40B4-BE49-F238E27FC236}">
                <a16:creationId xmlns:a16="http://schemas.microsoft.com/office/drawing/2014/main" id="{7EAF0124-32AC-406F-809C-9E680B4F0A71}"/>
              </a:ext>
            </a:extLst>
          </p:cNvPr>
          <p:cNvGraphicFramePr>
            <a:graphicFrameLocks noGrp="1" noChangeAspect="1"/>
          </p:cNvGraphicFramePr>
          <p:nvPr>
            <p:ph idx="1"/>
          </p:nvPr>
        </p:nvGraphicFramePr>
        <p:xfrm>
          <a:off x="3200400" y="378171"/>
          <a:ext cx="5257800" cy="6447888"/>
        </p:xfrm>
        <a:graphic>
          <a:graphicData uri="http://schemas.openxmlformats.org/presentationml/2006/ole">
            <mc:AlternateContent xmlns:mc="http://schemas.openxmlformats.org/markup-compatibility/2006">
              <mc:Choice xmlns:v="urn:schemas-microsoft-com:vml" Requires="v">
                <p:oleObj spid="_x0000_s1043" name="Bitmap Image" r:id="rId3" imgW="2610214" imgH="3200000" progId="Paint.Picture">
                  <p:embed/>
                </p:oleObj>
              </mc:Choice>
              <mc:Fallback>
                <p:oleObj name="Bitmap Image" r:id="rId3" imgW="2610214" imgH="3200000" progId="Paint.Picture">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3200400" y="378171"/>
                        <a:ext cx="5257800" cy="6447888"/>
                      </a:xfrm>
                      <a:prstGeom prst="rect">
                        <a:avLst/>
                      </a:prstGeom>
                      <a:noFill/>
                      <a:ln>
                        <a:noFill/>
                      </a:ln>
                      <a:effectLst/>
                    </p:spPr>
                  </p:pic>
                </p:oleObj>
              </mc:Fallback>
            </mc:AlternateContent>
          </a:graphicData>
        </a:graphic>
      </p:graphicFrame>
      <p:sp>
        <p:nvSpPr>
          <p:cNvPr id="19460" name="Rectangle 5">
            <a:extLst>
              <a:ext uri="{FF2B5EF4-FFF2-40B4-BE49-F238E27FC236}">
                <a16:creationId xmlns:a16="http://schemas.microsoft.com/office/drawing/2014/main" id="{3D397CF3-D0BC-40AE-9BE7-9DC0F6E34CB6}"/>
              </a:ext>
            </a:extLst>
          </p:cNvPr>
          <p:cNvSpPr>
            <a:spLocks noGrp="1" noChangeArrowheads="1"/>
          </p:cNvSpPr>
          <p:nvPr>
            <p:ph type="body" idx="4294967295"/>
          </p:nvPr>
        </p:nvSpPr>
        <p:spPr>
          <a:xfrm>
            <a:off x="0" y="1143000"/>
            <a:ext cx="8318500" cy="5181600"/>
          </a:xfrm>
        </p:spPr>
        <p:txBody>
          <a:bodyPr/>
          <a:lstStyle>
            <a:defPPr/>
          </a:lstStyle>
          <a:p>
            <a:pPr eaLnBrk="1" hangingPunct="1"/>
            <a:r>
              <a:rPr lang="en-US" altLang="en-US"/>
              <a:t>Call procedure</a:t>
            </a:r>
          </a:p>
        </p:txBody>
      </p:sp>
    </p:spTree>
  </p:cSld>
  <p:clrMapOvr>
    <a:masterClrMapping/>
  </p:clrMapOvr>
  <p:transition spd="slow"/>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9D669E37-1482-4F06-AD65-88D404101585}"/>
              </a:ext>
            </a:extLst>
          </p:cNvPr>
          <p:cNvSpPr>
            <a:spLocks noGrp="1" noChangeArrowheads="1"/>
          </p:cNvSpPr>
          <p:nvPr>
            <p:ph type="title"/>
          </p:nvPr>
        </p:nvSpPr>
        <p:spPr>
          <a:xfrm>
            <a:off x="561975" y="311918"/>
            <a:ext cx="7772400" cy="685800"/>
          </a:xfrm>
        </p:spPr>
        <p:txBody>
          <a:bodyPr rtlCol="0">
            <a:normAutofit/>
          </a:bodyPr>
          <a:lstStyle>
            <a:defPPr/>
          </a:lstStyle>
          <a:p>
            <a:pPr algn="l" eaLnBrk="1" fontAlgn="auto" hangingPunct="1">
              <a:spcAft>
                <a:spcPct val="0"/>
              </a:spcAft>
              <a:defRPr/>
            </a:pPr>
            <a:r>
              <a:rPr lang="en-US" altLang="en-US" sz="3200">
                <a:solidFill>
                  <a:schemeClr val="accent6">
                    <a:lumMod val="75000"/>
                  </a:schemeClr>
                </a:solidFill>
              </a:rPr>
              <a:t>Another Example: Give Raise</a:t>
            </a:r>
          </a:p>
        </p:txBody>
      </p:sp>
      <p:sp>
        <p:nvSpPr>
          <p:cNvPr id="20484" name="Rectangle 3">
            <a:extLst>
              <a:ext uri="{FF2B5EF4-FFF2-40B4-BE49-F238E27FC236}">
                <a16:creationId xmlns:a16="http://schemas.microsoft.com/office/drawing/2014/main" id="{F4E3BD67-BDAF-4A23-B212-56F061CF13E5}"/>
              </a:ext>
            </a:extLst>
          </p:cNvPr>
          <p:cNvSpPr>
            <a:spLocks noGrp="1" noChangeArrowheads="1"/>
          </p:cNvSpPr>
          <p:nvPr>
            <p:ph type="body" idx="4294967295"/>
          </p:nvPr>
        </p:nvSpPr>
        <p:spPr>
          <a:xfrm>
            <a:off x="381000" y="1257300"/>
            <a:ext cx="8134350" cy="1790700"/>
          </a:xfrm>
        </p:spPr>
        <p:txBody>
          <a:bodyPr/>
          <a:lstStyle>
            <a:defPPr/>
          </a:lstStyle>
          <a:p>
            <a:pPr eaLnBrk="1" hangingPunct="1"/>
            <a:r>
              <a:rPr lang="en-US" altLang="en-US"/>
              <a:t>Create a procedure to give a raise to all employees</a:t>
            </a:r>
          </a:p>
          <a:p>
            <a:pPr lvl="1" eaLnBrk="1" hangingPunct="1"/>
            <a:r>
              <a:rPr lang="en-US" altLang="en-US" err="1"/>
              <a:t>giveRaise(raise_percentage)</a:t>
            </a:r>
          </a:p>
          <a:p>
            <a:pPr lvl="1" eaLnBrk="1" hangingPunct="1"/>
            <a:endParaRPr lang="en-US" altLang="en-US"/>
          </a:p>
          <a:p>
            <a:pPr marL="457200" lvl="1" indent="0" eaLnBrk="1" hangingPunct="1">
              <a:buNone/>
            </a:pPr>
            <a:r>
              <a:rPr lang="en-US" altLang="en-US"/>
              <a:t> employee</a:t>
            </a:r>
          </a:p>
        </p:txBody>
      </p:sp>
      <p:pic>
        <p:nvPicPr>
          <p:cNvPr id="4" name="Picture 3">
            <a:extLst>
              <a:ext uri="{FF2B5EF4-FFF2-40B4-BE49-F238E27FC236}">
                <a16:creationId xmlns:a16="http://schemas.microsoft.com/office/drawing/2014/main" id="{5905F179-0C4B-4F7E-B0D6-965A8529A1EF}"/>
              </a:ext>
            </a:extLst>
          </p:cNvPr>
          <p:cNvPicPr>
            <a:picLocks noChangeAspect="1"/>
          </p:cNvPicPr>
          <p:nvPr/>
        </p:nvPicPr>
        <p:blipFill>
          <a:blip r:embed="rId2"/>
          <a:stretch>
            <a:fillRect/>
          </a:stretch>
        </p:blipFill>
        <p:spPr>
          <a:xfrm>
            <a:off x="846248" y="3581400"/>
            <a:ext cx="7203854" cy="2462213"/>
          </a:xfrm>
          <a:prstGeom prst="rect">
            <a:avLst/>
          </a:prstGeom>
        </p:spPr>
      </p:pic>
    </p:spTree>
  </p:cSld>
  <p:clrMapOvr>
    <a:masterClrMapping/>
  </p:clrMapOvr>
  <p:transition spd="slow"/>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7" name="Object 14">
            <a:extLst>
              <a:ext uri="{FF2B5EF4-FFF2-40B4-BE49-F238E27FC236}">
                <a16:creationId xmlns:a16="http://schemas.microsoft.com/office/drawing/2014/main" id="{BCF1C9B2-9A8D-4756-B396-0046BC05D1E3}"/>
              </a:ext>
            </a:extLst>
          </p:cNvPr>
          <p:cNvGraphicFramePr>
            <a:graphicFrameLocks noGrp="1" noChangeAspect="1"/>
          </p:cNvGraphicFramePr>
          <p:nvPr>
            <p:ph idx="1"/>
          </p:nvPr>
        </p:nvGraphicFramePr>
        <p:xfrm>
          <a:off x="176066" y="1295400"/>
          <a:ext cx="8534400" cy="4629360"/>
        </p:xfrm>
        <a:graphic>
          <a:graphicData uri="http://schemas.openxmlformats.org/presentationml/2006/ole">
            <mc:AlternateContent xmlns:mc="http://schemas.openxmlformats.org/markup-compatibility/2006">
              <mc:Choice xmlns:v="urn:schemas-microsoft-com:vml" Requires="v">
                <p:oleObj spid="_x0000_s2052" name="Bitmap Image" r:id="rId3" imgW="5161905" imgH="2800741" progId="Paint.Picture">
                  <p:embed/>
                </p:oleObj>
              </mc:Choice>
              <mc:Fallback>
                <p:oleObj name="Bitmap Image" r:id="rId3" imgW="5161905" imgH="2800741" progId="Paint.Picture">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176066" y="1295400"/>
                        <a:ext cx="8534400" cy="4629360"/>
                      </a:xfrm>
                      <a:prstGeom prst="rect">
                        <a:avLst/>
                      </a:prstGeom>
                      <a:noFill/>
                      <a:ln>
                        <a:noFill/>
                      </a:ln>
                      <a:effectLst/>
                    </p:spPr>
                  </p:pic>
                </p:oleObj>
              </mc:Fallback>
            </mc:AlternateContent>
          </a:graphicData>
        </a:graphic>
      </p:graphicFrame>
      <p:pic>
        <p:nvPicPr>
          <p:cNvPr id="3" name="Picture 2">
            <a:extLst>
              <a:ext uri="{FF2B5EF4-FFF2-40B4-BE49-F238E27FC236}">
                <a16:creationId xmlns:a16="http://schemas.microsoft.com/office/drawing/2014/main" id="{5A98B02A-F6EF-469C-A127-5E81EBD50224}"/>
              </a:ext>
            </a:extLst>
          </p:cNvPr>
          <p:cNvPicPr>
            <a:picLocks noChangeAspect="1"/>
          </p:cNvPicPr>
          <p:nvPr/>
        </p:nvPicPr>
        <p:blipFill>
          <a:blip r:embed="rId5"/>
          <a:stretch>
            <a:fillRect/>
          </a:stretch>
        </p:blipFill>
        <p:spPr>
          <a:xfrm>
            <a:off x="4443266" y="76200"/>
            <a:ext cx="4328218" cy="1479346"/>
          </a:xfrm>
          <a:prstGeom prst="rect">
            <a:avLst/>
          </a:prstGeom>
        </p:spPr>
      </p:pic>
      <p:pic>
        <p:nvPicPr>
          <p:cNvPr id="2" name="Picture 1">
            <a:extLst>
              <a:ext uri="{FF2B5EF4-FFF2-40B4-BE49-F238E27FC236}">
                <a16:creationId xmlns:a16="http://schemas.microsoft.com/office/drawing/2014/main" id="{F42F6C70-EC53-451B-9CF9-8C3267769804}"/>
              </a:ext>
            </a:extLst>
          </p:cNvPr>
          <p:cNvPicPr>
            <a:picLocks noChangeAspect="1"/>
          </p:cNvPicPr>
          <p:nvPr/>
        </p:nvPicPr>
        <p:blipFill>
          <a:blip r:embed="rId6"/>
          <a:stretch>
            <a:fillRect/>
          </a:stretch>
        </p:blipFill>
        <p:spPr>
          <a:xfrm>
            <a:off x="4648200" y="5263875"/>
            <a:ext cx="4328219" cy="1517925"/>
          </a:xfrm>
          <a:prstGeom prst="rect">
            <a:avLst/>
          </a:prstGeom>
        </p:spPr>
      </p:pic>
      <p:pic>
        <p:nvPicPr>
          <p:cNvPr id="4" name="Picture 3">
            <a:extLst>
              <a:ext uri="{FF2B5EF4-FFF2-40B4-BE49-F238E27FC236}">
                <a16:creationId xmlns:a16="http://schemas.microsoft.com/office/drawing/2014/main" id="{7D800EBB-BE1E-411B-95AB-3699584E71C1}"/>
              </a:ext>
            </a:extLst>
          </p:cNvPr>
          <p:cNvPicPr>
            <a:picLocks noChangeAspect="1"/>
          </p:cNvPicPr>
          <p:nvPr/>
        </p:nvPicPr>
        <p:blipFill>
          <a:blip r:embed="rId7"/>
          <a:stretch>
            <a:fillRect/>
          </a:stretch>
        </p:blipFill>
        <p:spPr>
          <a:xfrm>
            <a:off x="604847" y="6022837"/>
            <a:ext cx="3617923" cy="524599"/>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682D829E-BC45-4217-A78B-D68E8AE09239}"/>
              </a:ext>
            </a:extLst>
          </p:cNvPr>
          <p:cNvSpPr>
            <a:spLocks noGrp="1" noChangeArrowheads="1"/>
          </p:cNvSpPr>
          <p:nvPr>
            <p:ph type="title"/>
          </p:nvPr>
        </p:nvSpPr>
        <p:spPr>
          <a:xfrm>
            <a:off x="572441" y="410848"/>
            <a:ext cx="7772400" cy="533400"/>
          </a:xfrm>
        </p:spPr>
        <p:txBody>
          <a:bodyPr lIns="90000" tIns="46800" rIns="90000" bIns="46800" rtlCol="0">
            <a:noAutofit/>
          </a:bodyPr>
          <a:lstStyle>
            <a:defPPr/>
          </a:lstStyle>
          <a:p>
            <a:pPr algn="l" defTabSz="449263" eaLnBrk="1" fontAlgn="auto" hangingPunct="1">
              <a:lnSpc>
                <a:spcPct val="95000"/>
              </a:lnSpc>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altLang="en-US" sz="3200">
                <a:solidFill>
                  <a:schemeClr val="accent6">
                    <a:lumMod val="75000"/>
                  </a:schemeClr>
                </a:solidFill>
              </a:rPr>
              <a:t>Example of Functions</a:t>
            </a:r>
          </a:p>
        </p:txBody>
      </p:sp>
      <p:sp>
        <p:nvSpPr>
          <p:cNvPr id="3" name="Rectangle 2">
            <a:extLst>
              <a:ext uri="{FF2B5EF4-FFF2-40B4-BE49-F238E27FC236}">
                <a16:creationId xmlns:a16="http://schemas.microsoft.com/office/drawing/2014/main" id="{60C61707-3298-4BAB-9DF6-92D1BD8DCD8F}"/>
              </a:ext>
            </a:extLst>
          </p:cNvPr>
          <p:cNvSpPr/>
          <p:nvPr/>
        </p:nvSpPr>
        <p:spPr>
          <a:xfrm>
            <a:off x="588390" y="1066800"/>
            <a:ext cx="7946010" cy="830997"/>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altLang="en-US"/>
              <a:t>Writing a function for giveRaise() to show the pay raise without modifying the table</a:t>
            </a:r>
            <a:endParaRPr lang="en-US"/>
          </a:p>
        </p:txBody>
      </p:sp>
      <p:pic>
        <p:nvPicPr>
          <p:cNvPr id="4" name="Picture 3">
            <a:extLst>
              <a:ext uri="{FF2B5EF4-FFF2-40B4-BE49-F238E27FC236}">
                <a16:creationId xmlns:a16="http://schemas.microsoft.com/office/drawing/2014/main" id="{BD9D75B1-E977-496A-BF5C-6B7739E79D5D}"/>
              </a:ext>
            </a:extLst>
          </p:cNvPr>
          <p:cNvPicPr>
            <a:picLocks noChangeAspect="1"/>
          </p:cNvPicPr>
          <p:nvPr/>
        </p:nvPicPr>
        <p:blipFill>
          <a:blip r:embed="rId3"/>
          <a:stretch>
            <a:fillRect/>
          </a:stretch>
        </p:blipFill>
        <p:spPr>
          <a:xfrm>
            <a:off x="594212" y="2063492"/>
            <a:ext cx="8048625" cy="2381250"/>
          </a:xfrm>
          <a:prstGeom prst="rect">
            <a:avLst/>
          </a:prstGeom>
        </p:spPr>
      </p:pic>
      <p:pic>
        <p:nvPicPr>
          <p:cNvPr id="5" name="Picture 4">
            <a:extLst>
              <a:ext uri="{FF2B5EF4-FFF2-40B4-BE49-F238E27FC236}">
                <a16:creationId xmlns:a16="http://schemas.microsoft.com/office/drawing/2014/main" id="{C69E3F12-6C49-48CA-A3EA-BAE7125741E9}"/>
              </a:ext>
            </a:extLst>
          </p:cNvPr>
          <p:cNvPicPr>
            <a:picLocks noChangeAspect="1"/>
          </p:cNvPicPr>
          <p:nvPr/>
        </p:nvPicPr>
        <p:blipFill>
          <a:blip r:embed="rId4"/>
          <a:stretch>
            <a:fillRect/>
          </a:stretch>
        </p:blipFill>
        <p:spPr>
          <a:xfrm>
            <a:off x="1241932" y="4773473"/>
            <a:ext cx="6638925" cy="1695450"/>
          </a:xfrm>
          <a:prstGeom prst="rect">
            <a:avLst/>
          </a:prstGeom>
        </p:spPr>
      </p:pic>
    </p:spTree>
  </p:cSld>
  <p:clrMapOvr>
    <a:masterClrMapping/>
  </p:clrMapOvr>
  <p:transition spd="med"/>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3">
            <a:extLst>
              <a:ext uri="{FF2B5EF4-FFF2-40B4-BE49-F238E27FC236}">
                <a16:creationId xmlns:a16="http://schemas.microsoft.com/office/drawing/2014/main" id="{442F53C7-E2D2-4A26-B0B4-BCD1321277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6068"/>
          <a:stretch>
            <a:fillRect/>
          </a:stretch>
        </p:blipFill>
        <p:spPr bwMode="auto">
          <a:xfrm>
            <a:off x="228600" y="953562"/>
            <a:ext cx="8382000" cy="247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Tree>
  </p:cSld>
  <p:clrMapOvr>
    <a:masterClrMapping/>
  </p:clrMapOvr>
  <p:transition spd="med"/>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3" name="Footer Placeholder 2"/>
          <p:cNvSpPr>
            <a:spLocks noGrp="1"/>
          </p:cNvSpPr>
          <p:nvPr>
            <p:ph type="ftr" sz="quarter" idx="11"/>
          </p:nvPr>
        </p:nvSpPr>
        <p:spPr/>
        <p:txBody>
          <a:bodyPr/>
          <a:lstStyle>
            <a:defPPr/>
          </a:lstStyle>
          <a:p>
            <a:pPr>
              <a:defRPr/>
            </a:pPr>
            <a:r>
              <a:rPr lang="en-US"/>
              <a:t>© 2019, Mike Murach &amp; Associates, Inc.</a:t>
            </a:r>
          </a:p>
        </p:txBody>
      </p:sp>
      <p:sp>
        <p:nvSpPr>
          <p:cNvPr id="4" name="Slide Number Placeholder 3"/>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C16, Slide </a:t>
            </a:r>
            <a:fld id="{BF5C1183-B085-4070-A402-C03A3F977D3D}" type="slidenum">
              <a:rPr lang="en-US" smtClean="0">
                <a:solidFill>
                  <a:schemeClr val="bg1"/>
                </a:solidFill>
              </a:rPr>
              <a:pPr>
                <a:defRPr/>
              </a:pPr>
              <a:t>238</a:t>
            </a:fld>
            <a:endParaRPr lang="en-US">
              <a:solidFill>
                <a:schemeClr val="bg1"/>
              </a:solidFill>
            </a:endParaRPr>
          </a:p>
        </p:txBody>
      </p:sp>
      <p:sp>
        <p:nvSpPr>
          <p:cNvPr id="5" name="Title 4"/>
          <p:cNvSpPr>
            <a:spLocks noGrp="1"/>
          </p:cNvSpPr>
          <p:nvPr>
            <p:ph type="title"/>
          </p:nvPr>
        </p:nvSpPr>
        <p:spPr>
          <a:xfrm>
            <a:off x="685800" y="1143000"/>
            <a:ext cx="7772400" cy="830997"/>
          </a:xfrm>
        </p:spPr>
        <p:txBody>
          <a:bodyPr/>
          <a:lstStyle>
            <a:defPPr/>
          </a:lstStyle>
          <a:p>
            <a:pPr marL="0" marR="0">
              <a:spcBef>
                <a:spcPct val="0"/>
              </a:spcBef>
              <a:spcAft>
                <a:spcPts val="600"/>
              </a:spcAft>
              <a:tabLst>
                <a:tab pos="1371600" algn="l"/>
              </a:tabLst>
            </a:pPr>
            <a:r>
              <a:rPr lang="en-US" sz="5400">
                <a:latin typeface="Arial" pitchFamily="34" charset="0"/>
                <a:ea typeface="Times New Roman" panose="02020603050405020304" pitchFamily="18" charset="0"/>
                <a:cs typeface="Times New Roman" panose="02020603050405020304" pitchFamily="18" charset="0"/>
              </a:rPr>
              <a:t>Chapter 16</a:t>
            </a:r>
            <a:endParaRPr lang="en-US" sz="5400"/>
          </a:p>
        </p:txBody>
      </p:sp>
      <p:sp>
        <p:nvSpPr>
          <p:cNvPr id="6" name="Text Placeholder 5"/>
          <p:cNvSpPr>
            <a:spLocks noGrp="1"/>
          </p:cNvSpPr>
          <p:nvPr>
            <p:ph type="body" sz="quarter" idx="13"/>
          </p:nvPr>
        </p:nvSpPr>
        <p:spPr>
          <a:xfrm>
            <a:off x="1676400" y="2209800"/>
            <a:ext cx="6096000" cy="2971800"/>
          </a:xfrm>
        </p:spPr>
        <p:txBody>
          <a:bodyPr/>
          <a:lstStyle>
            <a:defPPr/>
          </a:lstStyle>
          <a:p>
            <a:pPr>
              <a:spcBef>
                <a:spcPts val="2400"/>
              </a:spcBef>
              <a:spcAft>
                <a:spcPts val="600"/>
              </a:spcAft>
              <a:tabLst>
                <a:tab pos="1371600" algn="l"/>
              </a:tabLst>
            </a:pPr>
            <a:r>
              <a:rPr lang="en-US" sz="4000">
                <a:solidFill>
                  <a:srgbClr val="000000"/>
                </a:solidFill>
                <a:latin typeface="Arial" pitchFamily="34" charset="0"/>
                <a:ea typeface="Times New Roman" panose="02020603050405020304" pitchFamily="18" charset="0"/>
                <a:cs typeface="Times New Roman" panose="02020603050405020304" pitchFamily="18" charset="0"/>
              </a:rPr>
              <a:t>How to create</a:t>
            </a:r>
            <a:br>
              <a:rPr lang="en-US" sz="4000">
                <a:solidFill>
                  <a:srgbClr val="000000"/>
                </a:solidFill>
                <a:latin typeface="Arial" pitchFamily="34" charset="0"/>
                <a:ea typeface="Times New Roman" panose="02020603050405020304" pitchFamily="18" charset="0"/>
                <a:cs typeface="Times New Roman" panose="02020603050405020304" pitchFamily="18" charset="0"/>
              </a:rPr>
            </a:br>
            <a:r>
              <a:rPr lang="en-US" sz="4000">
                <a:solidFill>
                  <a:srgbClr val="000000"/>
                </a:solidFill>
                <a:latin typeface="Arial" pitchFamily="34" charset="0"/>
                <a:ea typeface="Times New Roman" panose="02020603050405020304" pitchFamily="18" charset="0"/>
                <a:cs typeface="Times New Roman" panose="02020603050405020304" pitchFamily="18" charset="0"/>
              </a:rPr>
              <a:t>triggers and events</a:t>
            </a:r>
          </a:p>
          <a:p>
            <a:endParaRPr lang="en-US" sz="4000"/>
          </a:p>
        </p:txBody>
      </p:sp>
    </p:spTree>
    <p:extLst>
      <p:ext uri="{BB962C8B-B14F-4D97-AF65-F5344CB8AC3E}">
        <p14:creationId xmlns:p14="http://schemas.microsoft.com/office/powerpoint/2010/main" val="68226491"/>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F0411-E7EB-4672-9652-B0BAE4FEBF18}"/>
              </a:ext>
            </a:extLst>
          </p:cNvPr>
          <p:cNvSpPr>
            <a:spLocks noGrp="1"/>
          </p:cNvSpPr>
          <p:nvPr>
            <p:ph type="title"/>
          </p:nvPr>
        </p:nvSpPr>
        <p:spPr/>
        <p:txBody>
          <a:bodyPr/>
          <a:lstStyle>
            <a:defPPr/>
          </a:lstStyle>
          <a:p>
            <a:r>
              <a:rPr lang="en-US"/>
              <a:t>Objectives</a:t>
            </a:r>
          </a:p>
        </p:txBody>
      </p:sp>
      <p:sp>
        <p:nvSpPr>
          <p:cNvPr id="3" name="Text Placeholder 2">
            <a:extLst>
              <a:ext uri="{FF2B5EF4-FFF2-40B4-BE49-F238E27FC236}">
                <a16:creationId xmlns:a16="http://schemas.microsoft.com/office/drawing/2014/main" id="{C1FF1874-4462-44A1-B3D6-FB25AF729C05}"/>
              </a:ext>
            </a:extLst>
          </p:cNvPr>
          <p:cNvSpPr>
            <a:spLocks noGrp="1"/>
          </p:cNvSpPr>
          <p:nvPr>
            <p:ph type="body" sz="quarter" idx="13"/>
          </p:nvPr>
        </p:nvSpPr>
        <p:spPr/>
        <p:txBody>
          <a:bodyPr/>
          <a:lstStyle>
            <a:defPPr/>
          </a:lstStyle>
          <a:p>
            <a:pPr>
              <a:spcBef>
                <a:spcPts val="1500"/>
              </a:spcBef>
              <a:spcAft>
                <a:spcPts val="600"/>
              </a:spcAft>
              <a:tabLst>
                <a:tab pos="1371600" algn="l"/>
              </a:tabLst>
            </a:pPr>
            <a:r>
              <a:rPr lang="en-US" b="1">
                <a:latin typeface="Arial" pitchFamily="34" charset="0"/>
                <a:ea typeface="Times New Roman" panose="02020603050405020304" pitchFamily="18" charset="0"/>
                <a:cs typeface="Times New Roman" panose="02020603050405020304" pitchFamily="18" charset="0"/>
              </a:rPr>
              <a:t>Applied</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Create triggers that execute before or after an INSERT, UPDATE, or DELETE statement is executed for a table.</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Enable or disable the event scheduler.</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Create events that execute at a specified time or at recurring intervals.</a:t>
            </a:r>
          </a:p>
          <a:p>
            <a:pPr>
              <a:spcBef>
                <a:spcPts val="1500"/>
              </a:spcBef>
              <a:spcAft>
                <a:spcPts val="600"/>
              </a:spcAft>
              <a:tabLst>
                <a:tab pos="1371600" algn="l"/>
              </a:tabLst>
            </a:pPr>
            <a:r>
              <a:rPr lang="en-US" b="1">
                <a:latin typeface="Arial" pitchFamily="34" charset="0"/>
                <a:ea typeface="Times New Roman" panose="02020603050405020304" pitchFamily="18" charset="0"/>
                <a:cs typeface="Times New Roman" panose="02020603050405020304" pitchFamily="18" charset="0"/>
              </a:rPr>
              <a:t>Knowledge</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Describe how a row-level trigger works.</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Describe how a trigger can be used to enforce data consistency or to insert rows into an audit table.</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Distinguish between a one-time event and a recurring event.</a:t>
            </a:r>
          </a:p>
          <a:p>
            <a:endParaRPr lang="en-US"/>
          </a:p>
        </p:txBody>
      </p:sp>
      <p:sp>
        <p:nvSpPr>
          <p:cNvPr id="4" name="Date Placeholder 3">
            <a:extLst>
              <a:ext uri="{FF2B5EF4-FFF2-40B4-BE49-F238E27FC236}">
                <a16:creationId xmlns:a16="http://schemas.microsoft.com/office/drawing/2014/main" id="{3A08ED71-9490-46F9-A1A1-F684FC3DD86F}"/>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E8A065F4-BE35-45C8-AFCE-115F85D50020}"/>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ACF6D764-5061-469B-AD88-C72FC0EF8EC8}"/>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C16, Slide </a:t>
            </a:r>
            <a:fld id="{BF5C1183-B085-4070-A402-C03A3F977D3D}" type="slidenum">
              <a:rPr lang="en-US" smtClean="0">
                <a:solidFill>
                  <a:schemeClr val="bg1"/>
                </a:solidFill>
              </a:rPr>
              <a:pPr>
                <a:defRPr/>
              </a:pPr>
              <a:t>239</a:t>
            </a:fld>
            <a:endParaRPr lang="en-US">
              <a:solidFill>
                <a:schemeClr val="bg1"/>
              </a:solidFill>
            </a:endParaRPr>
          </a:p>
        </p:txBody>
      </p:sp>
    </p:spTree>
    <p:extLst>
      <p:ext uri="{BB962C8B-B14F-4D97-AF65-F5344CB8AC3E}">
        <p14:creationId xmlns:p14="http://schemas.microsoft.com/office/powerpoint/2010/main" val="251730831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5F293-5215-4BD1-BFFE-6D053A34E390}"/>
              </a:ext>
            </a:extLst>
          </p:cNvPr>
          <p:cNvSpPr>
            <a:spLocks noGrp="1"/>
          </p:cNvSpPr>
          <p:nvPr>
            <p:ph type="title"/>
          </p:nvPr>
        </p:nvSpPr>
        <p:spPr/>
        <p:txBody>
          <a:bodyPr/>
          <a:lstStyle>
            <a:defPPr/>
          </a:lstStyle>
          <a:p>
            <a:r>
              <a:rPr lang="en-US"/>
              <a:t>Normalization</a:t>
            </a:r>
          </a:p>
        </p:txBody>
      </p:sp>
      <p:sp>
        <p:nvSpPr>
          <p:cNvPr id="3" name="Text Placeholder 2">
            <a:extLst>
              <a:ext uri="{FF2B5EF4-FFF2-40B4-BE49-F238E27FC236}">
                <a16:creationId xmlns:a16="http://schemas.microsoft.com/office/drawing/2014/main" id="{6C611D58-4732-40A8-A6E0-3B1EAC333BAB}"/>
              </a:ext>
            </a:extLst>
          </p:cNvPr>
          <p:cNvSpPr>
            <a:spLocks noGrp="1"/>
          </p:cNvSpPr>
          <p:nvPr>
            <p:ph type="body" sz="quarter" idx="13"/>
          </p:nvPr>
        </p:nvSpPr>
        <p:spPr>
          <a:xfrm>
            <a:off x="685800" y="1371600"/>
            <a:ext cx="7543800" cy="4572000"/>
          </a:xfrm>
        </p:spPr>
        <p:txBody>
          <a:bodyPr/>
          <a:lstStyle>
            <a:defPPr/>
          </a:lstStyle>
          <a:p>
            <a:pPr marL="342900" indent="-342900">
              <a:buFont typeface="Arial" pitchFamily="34" charset="0"/>
              <a:buChar char="•"/>
            </a:pPr>
            <a:r>
              <a:rPr lang="en-US"/>
              <a:t>The process of structuring a database, usually a relational database, in accordance with a series of so-called normal forms in order to </a:t>
            </a:r>
            <a:r>
              <a:rPr lang="en-US" i="1"/>
              <a:t>reduce data redundancy</a:t>
            </a:r>
            <a:r>
              <a:rPr lang="en-US"/>
              <a:t> and </a:t>
            </a:r>
            <a:r>
              <a:rPr lang="en-US" i="1"/>
              <a:t>improve data integrity</a:t>
            </a:r>
            <a:r>
              <a:rPr lang="en-US"/>
              <a:t>. </a:t>
            </a:r>
          </a:p>
          <a:p>
            <a:pPr marL="342900" indent="-342900">
              <a:buFont typeface="Arial" pitchFamily="34" charset="0"/>
              <a:buChar char="•"/>
            </a:pPr>
            <a:r>
              <a:rPr lang="en-US"/>
              <a:t>Normalization process i</a:t>
            </a:r>
            <a:r>
              <a:rPr lang="en-US" altLang="en-US"/>
              <a:t>dentifies potential problems or anomalies and correct them</a:t>
            </a:r>
            <a:endParaRPr lang="en-US"/>
          </a:p>
          <a:p>
            <a:pPr marL="342900" indent="-342900">
              <a:buFont typeface="Arial" pitchFamily="34" charset="0"/>
              <a:buChar char="•"/>
            </a:pPr>
            <a:r>
              <a:rPr lang="en-US"/>
              <a:t>Most widely used normal forms are 3NF and BCNF</a:t>
            </a:r>
          </a:p>
          <a:p>
            <a:pPr marL="800100" lvl="1" indent="-342900">
              <a:buFont typeface="Arial" pitchFamily="34" charset="0"/>
              <a:buChar char="•"/>
            </a:pPr>
            <a:r>
              <a:rPr lang="en-US" sz="2000"/>
              <a:t>To be in 3NF, a table has to be in 1NF and 2NF</a:t>
            </a:r>
          </a:p>
        </p:txBody>
      </p:sp>
      <p:sp>
        <p:nvSpPr>
          <p:cNvPr id="4" name="Date Placeholder 3">
            <a:extLst>
              <a:ext uri="{FF2B5EF4-FFF2-40B4-BE49-F238E27FC236}">
                <a16:creationId xmlns:a16="http://schemas.microsoft.com/office/drawing/2014/main" id="{F8BFDE2B-D290-4F39-BF8B-3B1F586A73C1}"/>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D950F15D-9A2C-478E-9678-20B6B067CE6E}"/>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E132E190-A6CD-41AF-8FE8-7C493D3401EF}"/>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24</a:t>
            </a:fld>
            <a:endParaRPr lang="en-US">
              <a:solidFill>
                <a:schemeClr val="bg1"/>
              </a:solidFill>
            </a:endParaRPr>
          </a:p>
        </p:txBody>
      </p:sp>
    </p:spTree>
    <p:extLst>
      <p:ext uri="{BB962C8B-B14F-4D97-AF65-F5344CB8AC3E}">
        <p14:creationId xmlns:p14="http://schemas.microsoft.com/office/powerpoint/2010/main" val="301846890"/>
      </p:ext>
    </p:extLst>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defPPr/>
          </a:lstStyle>
          <a:p>
            <a:pPr algn="l"/>
            <a:r>
              <a:rPr lang="en-US" sz="2800" b="1">
                <a:solidFill>
                  <a:srgbClr val="000099"/>
                </a:solidFill>
              </a:rPr>
              <a:t>Triggers</a:t>
            </a:r>
            <a:endParaRPr lang="en-US" altLang="en-US"/>
          </a:p>
        </p:txBody>
      </p:sp>
      <p:sp>
        <p:nvSpPr>
          <p:cNvPr id="89091" name="Rectangle 3"/>
          <p:cNvSpPr>
            <a:spLocks noGrp="1" noChangeArrowheads="1"/>
          </p:cNvSpPr>
          <p:nvPr>
            <p:ph type="body" sz="quarter" idx="17"/>
          </p:nvPr>
        </p:nvSpPr>
        <p:spPr>
          <a:xfrm>
            <a:off x="557683" y="1295400"/>
            <a:ext cx="8033657" cy="5105400"/>
          </a:xfrm>
        </p:spPr>
        <p:txBody>
          <a:bodyPr>
            <a:normAutofit/>
          </a:bodyPr>
          <a:lstStyle>
            <a:defPPr/>
          </a:lstStyle>
          <a:p>
            <a:r>
              <a:rPr lang="en-US" altLang="en-US" sz="2400" dirty="0"/>
              <a:t>A trigger is a kind of stored programs</a:t>
            </a:r>
          </a:p>
          <a:p>
            <a:r>
              <a:rPr lang="en-US" altLang="en-US" sz="2400" dirty="0"/>
              <a:t>Action that occurs automatically in response to an associated database operation </a:t>
            </a:r>
          </a:p>
          <a:p>
            <a:pPr lvl="1"/>
            <a:r>
              <a:rPr lang="en-US" altLang="en-US" sz="2000" dirty="0"/>
              <a:t>INSERT, UPDATE, or DELETE command</a:t>
            </a:r>
          </a:p>
          <a:p>
            <a:pPr lvl="1"/>
            <a:r>
              <a:rPr lang="en-US" altLang="en-US" sz="2000" dirty="0"/>
              <a:t>Stored and compiled on the server</a:t>
            </a:r>
          </a:p>
          <a:p>
            <a:r>
              <a:rPr lang="en-US" sz="2400" dirty="0"/>
              <a:t>Actions are SQL statements</a:t>
            </a:r>
          </a:p>
          <a:p>
            <a:r>
              <a:rPr lang="en-US" sz="2400" dirty="0"/>
              <a:t>Example</a:t>
            </a:r>
          </a:p>
          <a:p>
            <a:pPr lvl="1"/>
            <a:r>
              <a:rPr lang="en-US" sz="2000" dirty="0"/>
              <a:t>You want to alert if a customer makes more than one reservation in a day for trips in different states</a:t>
            </a:r>
          </a:p>
          <a:p>
            <a:pPr lvl="1"/>
            <a:r>
              <a:rPr lang="en-US" sz="2000" dirty="0"/>
              <a:t>Limit the salary increase of an employee to no more than 5% raise</a:t>
            </a:r>
          </a:p>
          <a:p>
            <a:r>
              <a:rPr lang="en-US" sz="2400" dirty="0"/>
              <a:t>Triggers provide a powerful way to enforce data consistency,  and implement business rules</a:t>
            </a:r>
          </a:p>
        </p:txBody>
      </p:sp>
    </p:spTree>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120B2-F154-44E0-B179-825EA58334D5}"/>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syntax of the CREATE TRIGGER statement</a:t>
            </a:r>
            <a:endParaRPr lang="en-US"/>
          </a:p>
        </p:txBody>
      </p:sp>
      <p:sp>
        <p:nvSpPr>
          <p:cNvPr id="3" name="Text Placeholder 2">
            <a:extLst>
              <a:ext uri="{FF2B5EF4-FFF2-40B4-BE49-F238E27FC236}">
                <a16:creationId xmlns:a16="http://schemas.microsoft.com/office/drawing/2014/main" id="{2BECF980-D290-4D7B-AFFA-E487D11B809F}"/>
              </a:ext>
            </a:extLst>
          </p:cNvPr>
          <p:cNvSpPr>
            <a:spLocks noGrp="1"/>
          </p:cNvSpPr>
          <p:nvPr>
            <p:ph type="body" sz="quarter" idx="13"/>
          </p:nvPr>
        </p:nvSpPr>
        <p:spPr>
          <a:xfrm>
            <a:off x="457200" y="1295400"/>
            <a:ext cx="7772400" cy="4648200"/>
          </a:xfrm>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CREATE TRIGGER trigger_name</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{BEFORE|AFTER} {INSERT|UPDATE|DELETE} ON table_name</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FOR EACH ROW </a:t>
            </a:r>
          </a:p>
          <a:p>
            <a:pPr marL="347345" marR="0">
              <a:spcBef>
                <a:spcPct val="0"/>
              </a:spcBef>
              <a:spcAft>
                <a:spcPts val="600"/>
              </a:spcAft>
              <a:tabLst>
                <a:tab pos="1371600" algn="l"/>
              </a:tabLst>
            </a:pPr>
            <a:r>
              <a:rPr lang="en-US" sz="1800" b="1" err="1">
                <a:latin typeface="Courier New" panose="02070309020205020404" pitchFamily="49" charset="0"/>
                <a:ea typeface="Times New Roman" panose="02020603050405020304" pitchFamily="18" charset="0"/>
                <a:cs typeface="Times New Roman" panose="02020603050405020304" pitchFamily="18" charset="0"/>
              </a:rPr>
              <a:t>trigger_body</a:t>
            </a:r>
            <a:endParaRPr lang="en-US" sz="1800" b="1">
              <a:latin typeface="Courier New" panose="02070309020205020404" pitchFamily="49" charset="0"/>
              <a:ea typeface="Times New Roman" panose="02020603050405020304" pitchFamily="18" charset="0"/>
              <a:cs typeface="Times New Roman" panose="02020603050405020304" pitchFamily="18" charset="0"/>
            </a:endParaRPr>
          </a:p>
          <a:p>
            <a:pPr marL="342900" indent="-342900">
              <a:buFont typeface="Arial" pitchFamily="34" charset="0"/>
              <a:buChar char="•"/>
            </a:pPr>
            <a:r>
              <a:rPr lang="en-US"/>
              <a:t>A trigger is executed, or fired, automatically when INSERT, UPDATE, or DELETE is executed</a:t>
            </a:r>
          </a:p>
        </p:txBody>
      </p:sp>
      <p:sp>
        <p:nvSpPr>
          <p:cNvPr id="4" name="Date Placeholder 3">
            <a:extLst>
              <a:ext uri="{FF2B5EF4-FFF2-40B4-BE49-F238E27FC236}">
                <a16:creationId xmlns:a16="http://schemas.microsoft.com/office/drawing/2014/main" id="{639F3C8E-3B06-4F61-AEAC-79D466593730}"/>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A591162E-CF5A-4672-83B3-9A315D88FFBD}"/>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8165F4EA-B88F-429F-ACD9-EFF1CAEF7CB0}"/>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C16, Slide </a:t>
            </a:r>
            <a:fld id="{BF5C1183-B085-4070-A402-C03A3F977D3D}" type="slidenum">
              <a:rPr lang="en-US" smtClean="0">
                <a:solidFill>
                  <a:schemeClr val="bg1"/>
                </a:solidFill>
              </a:rPr>
              <a:pPr>
                <a:defRPr/>
              </a:pPr>
              <a:t>241</a:t>
            </a:fld>
            <a:endParaRPr lang="en-US">
              <a:solidFill>
                <a:schemeClr val="bg1"/>
              </a:solidFill>
            </a:endParaRPr>
          </a:p>
        </p:txBody>
      </p:sp>
    </p:spTree>
    <p:extLst>
      <p:ext uri="{BB962C8B-B14F-4D97-AF65-F5344CB8AC3E}">
        <p14:creationId xmlns:p14="http://schemas.microsoft.com/office/powerpoint/2010/main" val="3457403982"/>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4F704-5381-48F0-A03A-B4FECB974D7B}"/>
              </a:ext>
            </a:extLst>
          </p:cNvPr>
          <p:cNvSpPr>
            <a:spLocks noGrp="1"/>
          </p:cNvSpPr>
          <p:nvPr>
            <p:ph type="title"/>
          </p:nvPr>
        </p:nvSpPr>
        <p:spPr>
          <a:xfrm>
            <a:off x="609600" y="392668"/>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trigger that corrects mixed-case state names</a:t>
            </a:r>
            <a:endParaRPr lang="en-US"/>
          </a:p>
        </p:txBody>
      </p:sp>
      <p:sp>
        <p:nvSpPr>
          <p:cNvPr id="3" name="Text Placeholder 2">
            <a:extLst>
              <a:ext uri="{FF2B5EF4-FFF2-40B4-BE49-F238E27FC236}">
                <a16:creationId xmlns:a16="http://schemas.microsoft.com/office/drawing/2014/main" id="{406D962E-4F0D-4E99-A8F8-C2B6ACA922EF}"/>
              </a:ext>
            </a:extLst>
          </p:cNvPr>
          <p:cNvSpPr>
            <a:spLocks noGrp="1"/>
          </p:cNvSpPr>
          <p:nvPr>
            <p:ph type="body" sz="quarter" idx="13"/>
          </p:nvPr>
        </p:nvSpPr>
        <p:spPr>
          <a:xfrm>
            <a:off x="609600" y="1066800"/>
            <a:ext cx="8077200" cy="5181600"/>
          </a:xfrm>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DELIMITER //</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CREATE TRIGGER vendors_before_update</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BEFORE UPDATE ON vendors</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FOR EACH ROW </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BEGIN</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SET NEW.vendor_state = UPPER(NEW.vendor_state);</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END//</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Note</a:t>
            </a:r>
            <a:endParaRPr lang="en-US" sz="3200" b="1">
              <a:solidFill>
                <a:srgbClr val="000099"/>
              </a:solidFill>
              <a:latin typeface="Arial" pitchFamily="34" charset="0"/>
              <a:ea typeface="Times New Roman" panose="02020603050405020304" pitchFamily="18" charset="0"/>
              <a:cs typeface="Times New Roman" panose="02020603050405020304" pitchFamily="18" charset="0"/>
            </a:endParaRPr>
          </a:p>
          <a:p>
            <a:pPr marL="342900" marR="274320" lvl="0" indent="-342900">
              <a:spcBef>
                <a:spcPct val="0"/>
              </a:spcBef>
              <a:spcAft>
                <a:spcPts val="600"/>
              </a:spcAft>
              <a:buFont typeface="Symbol" panose="05050102010706020507" pitchFamily="18" charset="2"/>
              <a:buChar char=""/>
            </a:pPr>
            <a:r>
              <a:rPr lang="en-US" sz="1800" spc="-10">
                <a:latin typeface="Times New Roman" pitchFamily="18" charset="0"/>
                <a:ea typeface="Times New Roman" panose="02020603050405020304" pitchFamily="18" charset="0"/>
              </a:rPr>
              <a:t>The trigger is fired before an update occurs on the vendors table </a:t>
            </a:r>
          </a:p>
          <a:p>
            <a:pPr marL="342900" marR="274320" lvl="0" indent="-342900">
              <a:spcBef>
                <a:spcPct val="0"/>
              </a:spcBef>
              <a:spcAft>
                <a:spcPts val="600"/>
              </a:spcAft>
              <a:buFont typeface="Symbol" panose="05050102010706020507" pitchFamily="18" charset="2"/>
              <a:buChar char=""/>
            </a:pPr>
            <a:r>
              <a:rPr lang="en-US" sz="1800" spc="-10">
                <a:latin typeface="Times New Roman" pitchFamily="18" charset="0"/>
                <a:ea typeface="Times New Roman" panose="02020603050405020304" pitchFamily="18" charset="0"/>
              </a:rPr>
              <a:t>Even though multiple BEFORE and AFTER triggers are supported, it is recommended to have one for each event</a:t>
            </a:r>
          </a:p>
          <a:p>
            <a:pPr marL="342900" marR="274320" lvl="0" indent="-342900">
              <a:spcBef>
                <a:spcPct val="0"/>
              </a:spcBef>
              <a:spcAft>
                <a:spcPts val="600"/>
              </a:spcAft>
              <a:buFont typeface="Symbol" panose="05050102010706020507" pitchFamily="18" charset="2"/>
              <a:buChar char=""/>
            </a:pPr>
            <a:r>
              <a:rPr lang="en-US" sz="1800" spc="-10">
                <a:latin typeface="Times New Roman" pitchFamily="18" charset="0"/>
                <a:ea typeface="Times New Roman" panose="02020603050405020304" pitchFamily="18" charset="0"/>
              </a:rPr>
              <a:t>The trigger is a row-level trigger – executed once for each row modified</a:t>
            </a:r>
          </a:p>
          <a:p>
            <a:pPr marL="342900" marR="274320" lvl="0" indent="-342900">
              <a:spcBef>
                <a:spcPct val="0"/>
              </a:spcBef>
              <a:spcAft>
                <a:spcPts val="600"/>
              </a:spcAft>
              <a:buFont typeface="Symbol" panose="05050102010706020507" pitchFamily="18" charset="2"/>
              <a:buChar char=""/>
            </a:pPr>
            <a:r>
              <a:rPr lang="en-US" sz="1800" spc="-10">
                <a:latin typeface="Times New Roman" pitchFamily="18" charset="0"/>
                <a:ea typeface="Times New Roman" panose="02020603050405020304" pitchFamily="18" charset="0"/>
              </a:rPr>
              <a:t>SQL Server supports DB level trigger, but MySQL supports only row level trigger</a:t>
            </a:r>
          </a:p>
          <a:p>
            <a:pPr marL="342900" marR="274320" lvl="0" indent="-342900">
              <a:spcBef>
                <a:spcPct val="0"/>
              </a:spcBef>
              <a:spcAft>
                <a:spcPts val="600"/>
              </a:spcAft>
              <a:buFont typeface="Symbol" panose="05050102010706020507" pitchFamily="18" charset="2"/>
              <a:buChar char=""/>
            </a:pPr>
            <a:r>
              <a:rPr lang="en-US" sz="1800" spc="-10">
                <a:latin typeface="Times New Roman" pitchFamily="18" charset="0"/>
                <a:ea typeface="Times New Roman" panose="02020603050405020304" pitchFamily="18" charset="0"/>
              </a:rPr>
              <a:t>You can use the OLD and NEW keywords to get and set the values for the columns that are stored in the old and new rows.</a:t>
            </a:r>
          </a:p>
          <a:p>
            <a:endParaRPr lang="en-US"/>
          </a:p>
        </p:txBody>
      </p:sp>
      <p:sp>
        <p:nvSpPr>
          <p:cNvPr id="5" name="Footer Placeholder 4">
            <a:extLst>
              <a:ext uri="{FF2B5EF4-FFF2-40B4-BE49-F238E27FC236}">
                <a16:creationId xmlns:a16="http://schemas.microsoft.com/office/drawing/2014/main" id="{CEA652AE-8AE4-45A8-8CFE-366D988DDD93}"/>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CC57B48E-6617-448B-838B-D29DC5FF9459}"/>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C16, Slide </a:t>
            </a:r>
            <a:fld id="{BF5C1183-B085-4070-A402-C03A3F977D3D}" type="slidenum">
              <a:rPr lang="en-US" smtClean="0">
                <a:solidFill>
                  <a:schemeClr val="bg1"/>
                </a:solidFill>
              </a:rPr>
              <a:pPr>
                <a:defRPr/>
              </a:pPr>
              <a:t>242</a:t>
            </a:fld>
            <a:endParaRPr lang="en-US">
              <a:solidFill>
                <a:schemeClr val="bg1"/>
              </a:solidFill>
            </a:endParaRPr>
          </a:p>
        </p:txBody>
      </p:sp>
    </p:spTree>
    <p:extLst>
      <p:ext uri="{BB962C8B-B14F-4D97-AF65-F5344CB8AC3E}">
        <p14:creationId xmlns:p14="http://schemas.microsoft.com/office/powerpoint/2010/main" val="4156565108"/>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4F704-5381-48F0-A03A-B4FECB974D7B}"/>
              </a:ext>
            </a:extLst>
          </p:cNvPr>
          <p:cNvSpPr>
            <a:spLocks noGrp="1"/>
          </p:cNvSpPr>
          <p:nvPr>
            <p:ph type="title"/>
          </p:nvPr>
        </p:nvSpPr>
        <p:spPr>
          <a:xfrm>
            <a:off x="609600" y="392668"/>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NEW and OLD keywords</a:t>
            </a:r>
            <a:endParaRPr lang="en-US"/>
          </a:p>
        </p:txBody>
      </p:sp>
      <p:sp>
        <p:nvSpPr>
          <p:cNvPr id="3" name="Text Placeholder 2">
            <a:extLst>
              <a:ext uri="{FF2B5EF4-FFF2-40B4-BE49-F238E27FC236}">
                <a16:creationId xmlns:a16="http://schemas.microsoft.com/office/drawing/2014/main" id="{406D962E-4F0D-4E99-A8F8-C2B6ACA922EF}"/>
              </a:ext>
            </a:extLst>
          </p:cNvPr>
          <p:cNvSpPr>
            <a:spLocks noGrp="1"/>
          </p:cNvSpPr>
          <p:nvPr>
            <p:ph type="body" sz="quarter" idx="13"/>
          </p:nvPr>
        </p:nvSpPr>
        <p:spPr>
          <a:xfrm>
            <a:off x="609600" y="1066800"/>
            <a:ext cx="8077200" cy="5181600"/>
          </a:xfrm>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DELIMITER //</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CREATE TRIGGER vendors_before_update</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BEFORE UPDATE ON vendors</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FOR EACH ROW </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BEGIN</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SET NEW.vendor_state = UPPER(NEW.vendor_state);</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END//</a:t>
            </a:r>
          </a:p>
          <a:p>
            <a:pPr marL="347345" marR="0">
              <a:spcBef>
                <a:spcPct val="0"/>
              </a:spcBef>
              <a:spcAft>
                <a:spcPts val="600"/>
              </a:spcAft>
              <a:tabLst>
                <a:tab pos="1371600" algn="l"/>
              </a:tabLst>
            </a:pPr>
            <a:endParaRPr lang="en-US" sz="1600" b="1">
              <a:solidFill>
                <a:srgbClr val="000099"/>
              </a:solidFill>
              <a:latin typeface="Arial" pitchFamily="34" charset="0"/>
              <a:ea typeface="Times New Roman" panose="02020603050405020304" pitchFamily="18" charset="0"/>
              <a:cs typeface="Times New Roman" panose="02020603050405020304" pitchFamily="18" charset="0"/>
            </a:endParaRPr>
          </a:p>
          <a:p>
            <a:pPr marL="342900" marR="274320" lvl="0" indent="-342900">
              <a:spcBef>
                <a:spcPct val="0"/>
              </a:spcBef>
              <a:spcAft>
                <a:spcPts val="600"/>
              </a:spcAft>
              <a:buFont typeface="Symbol" panose="05050102010706020507" pitchFamily="18" charset="2"/>
              <a:buChar char=""/>
            </a:pPr>
            <a:r>
              <a:rPr lang="en-US" sz="1800" spc="-10">
                <a:latin typeface="Times New Roman" pitchFamily="18" charset="0"/>
                <a:ea typeface="Times New Roman" panose="02020603050405020304" pitchFamily="18" charset="0"/>
              </a:rPr>
              <a:t>The NEW keyword gets and sets the value for the vendor_state column of the new row.</a:t>
            </a:r>
          </a:p>
          <a:p>
            <a:pPr marL="342900" marR="274320" lvl="0" indent="-342900">
              <a:spcBef>
                <a:spcPct val="0"/>
              </a:spcBef>
              <a:spcAft>
                <a:spcPts val="600"/>
              </a:spcAft>
              <a:buFont typeface="Symbol" panose="05050102010706020507" pitchFamily="18" charset="2"/>
              <a:buChar char=""/>
            </a:pPr>
            <a:r>
              <a:rPr lang="en-US" sz="1800" spc="-10">
                <a:latin typeface="Times New Roman" pitchFamily="18" charset="0"/>
                <a:ea typeface="Times New Roman" panose="02020603050405020304" pitchFamily="18" charset="0"/>
              </a:rPr>
              <a:t>If you try to use this keyword with a row that’s being deleted, you’ll get an error since this row doesn’t have any new values</a:t>
            </a:r>
          </a:p>
          <a:p>
            <a:pPr marL="342900" marR="274320" lvl="0" indent="-342900">
              <a:spcBef>
                <a:spcPct val="0"/>
              </a:spcBef>
              <a:spcAft>
                <a:spcPts val="600"/>
              </a:spcAft>
              <a:buFont typeface="Symbol" panose="05050102010706020507" pitchFamily="18" charset="2"/>
              <a:buChar char=""/>
            </a:pPr>
            <a:r>
              <a:rPr lang="en-US" sz="1800" spc="-10">
                <a:latin typeface="Times New Roman" pitchFamily="18" charset="0"/>
                <a:ea typeface="Times New Roman" panose="02020603050405020304" pitchFamily="18" charset="0"/>
              </a:rPr>
              <a:t>The OLD keyword is for a row that’s being updated or deleted. </a:t>
            </a:r>
          </a:p>
          <a:p>
            <a:pPr marL="342900" marR="274320" lvl="0" indent="-342900">
              <a:spcBef>
                <a:spcPct val="0"/>
              </a:spcBef>
              <a:spcAft>
                <a:spcPts val="600"/>
              </a:spcAft>
              <a:buFont typeface="Symbol" panose="05050102010706020507" pitchFamily="18" charset="2"/>
              <a:buChar char=""/>
            </a:pPr>
            <a:r>
              <a:rPr lang="en-US" sz="1800" spc="-10">
                <a:latin typeface="Times New Roman" pitchFamily="18" charset="0"/>
                <a:ea typeface="Times New Roman" panose="02020603050405020304" pitchFamily="18" charset="0"/>
              </a:rPr>
              <a:t>You can’t use OLD keyword with a row that’s being inserted, though, since a new row doesn’t have any old values.  </a:t>
            </a:r>
            <a:endParaRPr lang="en-US"/>
          </a:p>
        </p:txBody>
      </p:sp>
      <p:sp>
        <p:nvSpPr>
          <p:cNvPr id="5" name="Footer Placeholder 4">
            <a:extLst>
              <a:ext uri="{FF2B5EF4-FFF2-40B4-BE49-F238E27FC236}">
                <a16:creationId xmlns:a16="http://schemas.microsoft.com/office/drawing/2014/main" id="{CEA652AE-8AE4-45A8-8CFE-366D988DDD93}"/>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CC57B48E-6617-448B-838B-D29DC5FF9459}"/>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C16, Slide </a:t>
            </a:r>
            <a:fld id="{BF5C1183-B085-4070-A402-C03A3F977D3D}" type="slidenum">
              <a:rPr lang="en-US" smtClean="0">
                <a:solidFill>
                  <a:schemeClr val="bg1"/>
                </a:solidFill>
              </a:rPr>
              <a:pPr>
                <a:defRPr/>
              </a:pPr>
              <a:t>243</a:t>
            </a:fld>
            <a:endParaRPr lang="en-US">
              <a:solidFill>
                <a:schemeClr val="bg1"/>
              </a:solidFill>
            </a:endParaRPr>
          </a:p>
        </p:txBody>
      </p:sp>
      <p:pic>
        <p:nvPicPr>
          <p:cNvPr id="4" name="Picture 3">
            <a:extLst>
              <a:ext uri="{FF2B5EF4-FFF2-40B4-BE49-F238E27FC236}">
                <a16:creationId xmlns:a16="http://schemas.microsoft.com/office/drawing/2014/main" id="{FFCC3791-E4CE-40F7-AD25-E4887632A3B5}"/>
              </a:ext>
            </a:extLst>
          </p:cNvPr>
          <p:cNvPicPr>
            <a:picLocks noChangeAspect="1"/>
          </p:cNvPicPr>
          <p:nvPr/>
        </p:nvPicPr>
        <p:blipFill>
          <a:blip r:embed="rId2"/>
          <a:stretch>
            <a:fillRect/>
          </a:stretch>
        </p:blipFill>
        <p:spPr>
          <a:xfrm>
            <a:off x="6629400" y="392668"/>
            <a:ext cx="2305050" cy="2143125"/>
          </a:xfrm>
          <a:prstGeom prst="rect">
            <a:avLst/>
          </a:prstGeom>
        </p:spPr>
      </p:pic>
    </p:spTree>
    <p:extLst>
      <p:ext uri="{BB962C8B-B14F-4D97-AF65-F5344CB8AC3E}">
        <p14:creationId xmlns:p14="http://schemas.microsoft.com/office/powerpoint/2010/main" val="2163389987"/>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AA8C87A-38CF-43BD-ADF3-A1067B00C93F}"/>
              </a:ext>
            </a:extLst>
          </p:cNvPr>
          <p:cNvSpPr>
            <a:spLocks noGrp="1"/>
          </p:cNvSpPr>
          <p:nvPr>
            <p:ph type="title"/>
          </p:nvPr>
        </p:nvSpPr>
        <p:spPr>
          <a:xfrm>
            <a:off x="914400" y="632936"/>
            <a:ext cx="7315200" cy="738664"/>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An UPDATE statement that fires </a:t>
            </a:r>
            <a:br>
              <a:rPr lang="en-US">
                <a:latin typeface="Arial" pitchFamily="34" charset="0"/>
                <a:ea typeface="Times New Roman" panose="02020603050405020304" pitchFamily="18" charset="0"/>
                <a:cs typeface="Times New Roman" panose="02020603050405020304" pitchFamily="18" charset="0"/>
              </a:rPr>
            </a:br>
            <a:r>
              <a:rPr lang="en-US">
                <a:latin typeface="Arial" pitchFamily="34" charset="0"/>
                <a:ea typeface="Times New Roman" panose="02020603050405020304" pitchFamily="18" charset="0"/>
                <a:cs typeface="Times New Roman" panose="02020603050405020304" pitchFamily="18" charset="0"/>
              </a:rPr>
              <a:t>the vendors_before_update trigger</a:t>
            </a:r>
            <a:endParaRPr lang="en-US"/>
          </a:p>
        </p:txBody>
      </p:sp>
      <p:sp>
        <p:nvSpPr>
          <p:cNvPr id="10" name="Text Placeholder 9">
            <a:extLst>
              <a:ext uri="{FF2B5EF4-FFF2-40B4-BE49-F238E27FC236}">
                <a16:creationId xmlns:a16="http://schemas.microsoft.com/office/drawing/2014/main" id="{3FFC4559-47A0-4DF5-81D7-B62C84F260EE}"/>
              </a:ext>
            </a:extLst>
          </p:cNvPr>
          <p:cNvSpPr>
            <a:spLocks noGrp="1"/>
          </p:cNvSpPr>
          <p:nvPr>
            <p:ph type="body" sz="quarter" idx="15"/>
          </p:nvPr>
        </p:nvSpPr>
        <p:spPr>
          <a:xfrm>
            <a:off x="685800" y="1600201"/>
            <a:ext cx="7391400" cy="2590799"/>
          </a:xfrm>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UPDATE vendors</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SET vendor_state = 'wi'</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WHERE vendor_id = 1</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SELECT statement that shows the new row</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SELECT vendor_name, vendor_state</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FROM vendors</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WHERE vendor_id = 1</a:t>
            </a:r>
          </a:p>
          <a:p>
            <a:endParaRPr lang="en-US"/>
          </a:p>
        </p:txBody>
      </p:sp>
      <p:sp>
        <p:nvSpPr>
          <p:cNvPr id="4" name="Date Placeholder 3">
            <a:extLst>
              <a:ext uri="{FF2B5EF4-FFF2-40B4-BE49-F238E27FC236}">
                <a16:creationId xmlns:a16="http://schemas.microsoft.com/office/drawing/2014/main" id="{63B20716-3E05-4248-BD84-7271C4B4EE2C}"/>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1DAAF08D-4089-47F2-8846-1E9457A92491}"/>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E5512CB0-D722-4FB7-A473-849F8C12A884}"/>
              </a:ext>
            </a:extLst>
          </p:cNvPr>
          <p:cNvSpPr>
            <a:spLocks noGrp="1"/>
          </p:cNvSpPr>
          <p:nvPr>
            <p:ph type="sldNum" sz="quarter" idx="12"/>
          </p:nvPr>
        </p:nvSpPr>
        <p:spPr/>
        <p:txBody>
          <a:bodyPr/>
          <a:lstStyle>
            <a:defPPr/>
          </a:lstStyle>
          <a:p>
            <a:pPr algn="l">
              <a:defRPr/>
            </a:pPr>
            <a:endParaRPr lang="en-US" sz="1400">
              <a:latin typeface="Times New Roman"/>
            </a:endParaRPr>
          </a:p>
          <a:p>
            <a:pPr algn="r">
              <a:defRPr/>
            </a:pPr>
            <a:r>
              <a:rPr lang="en-US" sz="900">
                <a:solidFill>
                  <a:schemeClr val="bg1"/>
                </a:solidFill>
                <a:latin typeface="Arial Narrow" panose="020B0606020202030204" pitchFamily="34" charset="0"/>
              </a:rPr>
              <a:t>C16, Slide </a:t>
            </a:r>
            <a:fld id="{BF5C1183-B085-4070-A402-C03A3F977D3D}" type="slidenum">
              <a:rPr lang="en-US" sz="900" smtClean="0">
                <a:solidFill>
                  <a:schemeClr val="bg1"/>
                </a:solidFill>
                <a:latin typeface="Arial Narrow" panose="020B0606020202030204" pitchFamily="34" charset="0"/>
              </a:rPr>
              <a:pPr algn="r">
                <a:defRPr/>
              </a:pPr>
              <a:t>244</a:t>
            </a:fld>
            <a:endParaRPr lang="en-US" sz="900">
              <a:solidFill>
                <a:schemeClr val="bg1"/>
              </a:solidFill>
              <a:latin typeface="Arial Narrow" panose="020B0606020202030204" pitchFamily="34" charset="0"/>
            </a:endParaRPr>
          </a:p>
        </p:txBody>
      </p:sp>
      <p:pic>
        <p:nvPicPr>
          <p:cNvPr id="3" name="Content Placeholder 2">
            <a:extLst>
              <a:ext uri="{FF2B5EF4-FFF2-40B4-BE49-F238E27FC236}">
                <a16:creationId xmlns:a16="http://schemas.microsoft.com/office/drawing/2014/main" id="{B61BB315-8E3D-45B8-9243-E5D59BE9CAA1}"/>
              </a:ext>
            </a:extLst>
          </p:cNvPr>
          <p:cNvPicPr>
            <a:picLocks noGrp="1" noChangeAspect="1"/>
          </p:cNvPicPr>
          <p:nvPr>
            <p:ph sz="quarter" idx="13"/>
          </p:nvPr>
        </p:nvPicPr>
        <p:blipFill>
          <a:blip r:embed="rId2"/>
          <a:stretch>
            <a:fillRect/>
          </a:stretch>
        </p:blipFill>
        <p:spPr>
          <a:xfrm>
            <a:off x="4790826" y="3657600"/>
            <a:ext cx="3251205" cy="609601"/>
          </a:xfrm>
          <a:prstGeom prst="rect">
            <a:avLst/>
          </a:prstGeom>
        </p:spPr>
      </p:pic>
      <p:sp>
        <p:nvSpPr>
          <p:cNvPr id="8" name="Rectangle 7">
            <a:extLst>
              <a:ext uri="{FF2B5EF4-FFF2-40B4-BE49-F238E27FC236}">
                <a16:creationId xmlns:a16="http://schemas.microsoft.com/office/drawing/2014/main" id="{701DFB0F-F6D7-451A-86CF-A74112E83FF7}"/>
              </a:ext>
            </a:extLst>
          </p:cNvPr>
          <p:cNvSpPr/>
          <p:nvPr/>
        </p:nvSpPr>
        <p:spPr>
          <a:xfrm>
            <a:off x="610438" y="5048070"/>
            <a:ext cx="7391400" cy="1200329"/>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CREATE TRIGGER vendors_before_update</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BEFORE UPDATE ON vendors</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FOR EACH ROW </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SET NEW.vendor_state = UPPER(NEW.vendor_state);</a:t>
            </a:r>
          </a:p>
        </p:txBody>
      </p:sp>
    </p:spTree>
    <p:extLst>
      <p:ext uri="{BB962C8B-B14F-4D97-AF65-F5344CB8AC3E}">
        <p14:creationId xmlns:p14="http://schemas.microsoft.com/office/powerpoint/2010/main" val="2856983423"/>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AC77A-C1FF-46B4-9DF3-44EA8C352E85}"/>
              </a:ext>
            </a:extLst>
          </p:cNvPr>
          <p:cNvSpPr>
            <a:spLocks noGrp="1"/>
          </p:cNvSpPr>
          <p:nvPr>
            <p:ph type="title"/>
          </p:nvPr>
        </p:nvSpPr>
        <p:spPr>
          <a:xfrm>
            <a:off x="495300" y="278651"/>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trigger that validates line item amounts</a:t>
            </a:r>
            <a:endParaRPr lang="en-US"/>
          </a:p>
        </p:txBody>
      </p:sp>
      <p:sp>
        <p:nvSpPr>
          <p:cNvPr id="3" name="Text Placeholder 2">
            <a:extLst>
              <a:ext uri="{FF2B5EF4-FFF2-40B4-BE49-F238E27FC236}">
                <a16:creationId xmlns:a16="http://schemas.microsoft.com/office/drawing/2014/main" id="{0E2A28AD-ED4B-4930-A335-69118AF792F3}"/>
              </a:ext>
            </a:extLst>
          </p:cNvPr>
          <p:cNvSpPr>
            <a:spLocks noGrp="1"/>
          </p:cNvSpPr>
          <p:nvPr>
            <p:ph type="body" sz="quarter" idx="13"/>
          </p:nvPr>
        </p:nvSpPr>
        <p:spPr>
          <a:xfrm>
            <a:off x="419100" y="934361"/>
            <a:ext cx="7391400" cy="4552039"/>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DELIMITER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TRIGGER invoices_before_update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BEFORE UPDATE ON invoices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FOR EACH ROW</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BEGIN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DECLARE sum_line_item_amount DECIMAL(9,2);</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SUM(line_item_amount) INTO sum_line_item_amount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FROM invoice_line_items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WHERE invoice_id = NEW.invoice_id;</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IF sum_line_item_amount != NEW.invoice_total THEN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SIGNAL SQLSTATE 'HY000'</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MESSAGE_TEXT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'Line item total must match invoice total.';</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END IF;</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END//</a:t>
            </a:r>
          </a:p>
          <a:p>
            <a:endParaRPr lang="en-US"/>
          </a:p>
        </p:txBody>
      </p:sp>
      <p:pic>
        <p:nvPicPr>
          <p:cNvPr id="8" name="Picture 7">
            <a:extLst>
              <a:ext uri="{FF2B5EF4-FFF2-40B4-BE49-F238E27FC236}">
                <a16:creationId xmlns:a16="http://schemas.microsoft.com/office/drawing/2014/main" id="{58FA924B-C285-4E44-90C4-9E5B578F28FA}"/>
              </a:ext>
            </a:extLst>
          </p:cNvPr>
          <p:cNvPicPr>
            <a:picLocks noChangeAspect="1"/>
          </p:cNvPicPr>
          <p:nvPr/>
        </p:nvPicPr>
        <p:blipFill>
          <a:blip r:embed="rId2"/>
          <a:stretch>
            <a:fillRect/>
          </a:stretch>
        </p:blipFill>
        <p:spPr>
          <a:xfrm>
            <a:off x="2590800" y="5023836"/>
            <a:ext cx="6302768" cy="891510"/>
          </a:xfrm>
          <a:prstGeom prst="rect">
            <a:avLst/>
          </a:prstGeom>
        </p:spPr>
      </p:pic>
      <p:sp>
        <p:nvSpPr>
          <p:cNvPr id="9" name="Rectangle 8">
            <a:extLst>
              <a:ext uri="{FF2B5EF4-FFF2-40B4-BE49-F238E27FC236}">
                <a16:creationId xmlns:a16="http://schemas.microsoft.com/office/drawing/2014/main" id="{0AF8E5CA-99C0-4979-B611-BE1FDC9F17A7}"/>
              </a:ext>
            </a:extLst>
          </p:cNvPr>
          <p:cNvSpPr/>
          <p:nvPr/>
        </p:nvSpPr>
        <p:spPr>
          <a:xfrm>
            <a:off x="609600" y="6101806"/>
            <a:ext cx="8171822" cy="646331"/>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285750" indent="-285750">
              <a:buFont typeface="Arial" pitchFamily="34" charset="0"/>
              <a:buChar char="•"/>
            </a:pPr>
            <a:r>
              <a:rPr lang="en-US" sz="1800"/>
              <a:t> SQLSTATE code of “HY000”, which indicates a general error</a:t>
            </a:r>
          </a:p>
          <a:p>
            <a:pPr marL="285750" indent="-285750">
              <a:buFont typeface="Arial" pitchFamily="34" charset="0"/>
              <a:buChar char="•"/>
            </a:pPr>
            <a:r>
              <a:rPr lang="en-US" sz="1800">
                <a:hlinkClick r:id="rId3"/>
              </a:rPr>
              <a:t>SQLSTATE - Wikipedia</a:t>
            </a:r>
            <a:endParaRPr lang="en-US" sz="1800"/>
          </a:p>
        </p:txBody>
      </p:sp>
    </p:spTree>
    <p:extLst>
      <p:ext uri="{BB962C8B-B14F-4D97-AF65-F5344CB8AC3E}">
        <p14:creationId xmlns:p14="http://schemas.microsoft.com/office/powerpoint/2010/main" val="409782224"/>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7E5FB-21D7-4EF3-996F-58C3B8F07029}"/>
              </a:ext>
            </a:extLst>
          </p:cNvPr>
          <p:cNvSpPr>
            <a:spLocks noGrp="1"/>
          </p:cNvSpPr>
          <p:nvPr>
            <p:ph type="title"/>
          </p:nvPr>
        </p:nvSpPr>
        <p:spPr>
          <a:xfrm>
            <a:off x="643095" y="422933"/>
            <a:ext cx="7315200" cy="738664"/>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An UPDATE statement that fires </a:t>
            </a:r>
            <a:br>
              <a:rPr lang="en-US">
                <a:latin typeface="Arial" pitchFamily="34" charset="0"/>
                <a:ea typeface="Times New Roman" panose="02020603050405020304" pitchFamily="18" charset="0"/>
                <a:cs typeface="Times New Roman" panose="02020603050405020304" pitchFamily="18" charset="0"/>
              </a:rPr>
            </a:br>
            <a:r>
              <a:rPr lang="en-US">
                <a:latin typeface="Arial" pitchFamily="34" charset="0"/>
                <a:ea typeface="Times New Roman" panose="02020603050405020304" pitchFamily="18" charset="0"/>
                <a:cs typeface="Times New Roman" panose="02020603050405020304" pitchFamily="18" charset="0"/>
              </a:rPr>
              <a:t>the invoices_before_update trigger</a:t>
            </a:r>
            <a:endParaRPr lang="en-US"/>
          </a:p>
        </p:txBody>
      </p:sp>
      <p:sp>
        <p:nvSpPr>
          <p:cNvPr id="3" name="Text Placeholder 2">
            <a:extLst>
              <a:ext uri="{FF2B5EF4-FFF2-40B4-BE49-F238E27FC236}">
                <a16:creationId xmlns:a16="http://schemas.microsoft.com/office/drawing/2014/main" id="{0596D548-04D3-4FDB-AFE8-D701C0F25DBA}"/>
              </a:ext>
            </a:extLst>
          </p:cNvPr>
          <p:cNvSpPr>
            <a:spLocks noGrp="1"/>
          </p:cNvSpPr>
          <p:nvPr>
            <p:ph type="body" sz="quarter" idx="13"/>
          </p:nvPr>
        </p:nvSpPr>
        <p:spPr>
          <a:xfrm>
            <a:off x="554335" y="1302040"/>
            <a:ext cx="7391400" cy="1754596"/>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UPDATE invoices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SET invoice_total = 600 WHERE invoice_id = 100</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The message from the system</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Error Code: 1644.</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Line item total must match invoice total.</a:t>
            </a:r>
          </a:p>
          <a:p>
            <a:endParaRPr lang="en-US"/>
          </a:p>
        </p:txBody>
      </p:sp>
      <p:sp>
        <p:nvSpPr>
          <p:cNvPr id="4" name="Date Placeholder 3">
            <a:extLst>
              <a:ext uri="{FF2B5EF4-FFF2-40B4-BE49-F238E27FC236}">
                <a16:creationId xmlns:a16="http://schemas.microsoft.com/office/drawing/2014/main" id="{15B29445-93CF-4F77-A8B9-30CE0133E090}"/>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DACCCA1D-E946-46F0-88D5-126F92760333}"/>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902366FA-EB17-4F24-B778-92E46204E7AF}"/>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C16, Slide </a:t>
            </a:r>
            <a:fld id="{BF5C1183-B085-4070-A402-C03A3F977D3D}" type="slidenum">
              <a:rPr lang="en-US" smtClean="0">
                <a:solidFill>
                  <a:schemeClr val="bg1"/>
                </a:solidFill>
              </a:rPr>
              <a:pPr>
                <a:defRPr/>
              </a:pPr>
              <a:t>246</a:t>
            </a:fld>
            <a:endParaRPr lang="en-US">
              <a:solidFill>
                <a:schemeClr val="bg1"/>
              </a:solidFill>
            </a:endParaRPr>
          </a:p>
        </p:txBody>
      </p:sp>
      <p:sp>
        <p:nvSpPr>
          <p:cNvPr id="8" name="Rectangle 7">
            <a:extLst>
              <a:ext uri="{FF2B5EF4-FFF2-40B4-BE49-F238E27FC236}">
                <a16:creationId xmlns:a16="http://schemas.microsoft.com/office/drawing/2014/main" id="{20622E01-5AC4-463E-99E3-AEFEE3F66A5F}"/>
              </a:ext>
            </a:extLst>
          </p:cNvPr>
          <p:cNvSpPr/>
          <p:nvPr/>
        </p:nvSpPr>
        <p:spPr>
          <a:xfrm>
            <a:off x="609600" y="4073991"/>
            <a:ext cx="7822381" cy="2246769"/>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2000"/>
              <a:t>The sum of line item amounts for an invoice in the Invoice_Line_Items table should always be equal to the corresponding invoice total amount in the Invoices table. </a:t>
            </a:r>
          </a:p>
          <a:p>
            <a:pPr marL="342900" indent="-342900">
              <a:buFont typeface="Arial" pitchFamily="34" charset="0"/>
              <a:buChar char="•"/>
            </a:pPr>
            <a:r>
              <a:rPr lang="en-US" sz="2000"/>
              <a:t>This rule can’t be enforced on either the Invoices table or the Invoice_Line_Items table. </a:t>
            </a:r>
          </a:p>
          <a:p>
            <a:pPr marL="342900" indent="-342900">
              <a:buFont typeface="Arial" pitchFamily="34" charset="0"/>
              <a:buChar char="•"/>
            </a:pPr>
            <a:r>
              <a:rPr lang="en-US" sz="2000"/>
              <a:t>A trigger can be used to enforce this rule when an invoice amount is updated – trigger is more flexible than constraints</a:t>
            </a:r>
          </a:p>
        </p:txBody>
      </p:sp>
      <p:pic>
        <p:nvPicPr>
          <p:cNvPr id="9" name="Picture 8">
            <a:extLst>
              <a:ext uri="{FF2B5EF4-FFF2-40B4-BE49-F238E27FC236}">
                <a16:creationId xmlns:a16="http://schemas.microsoft.com/office/drawing/2014/main" id="{21374BE2-8CAA-454B-BA0C-A00B80DEC93D}"/>
              </a:ext>
            </a:extLst>
          </p:cNvPr>
          <p:cNvPicPr>
            <a:picLocks noChangeAspect="1"/>
          </p:cNvPicPr>
          <p:nvPr/>
        </p:nvPicPr>
        <p:blipFill>
          <a:blip r:embed="rId2"/>
          <a:stretch>
            <a:fillRect/>
          </a:stretch>
        </p:blipFill>
        <p:spPr>
          <a:xfrm>
            <a:off x="794532" y="3197079"/>
            <a:ext cx="5812259" cy="693851"/>
          </a:xfrm>
          <a:prstGeom prst="rect">
            <a:avLst/>
          </a:prstGeom>
        </p:spPr>
      </p:pic>
      <p:sp>
        <p:nvSpPr>
          <p:cNvPr id="10" name="Rectangle 9">
            <a:extLst>
              <a:ext uri="{FF2B5EF4-FFF2-40B4-BE49-F238E27FC236}">
                <a16:creationId xmlns:a16="http://schemas.microsoft.com/office/drawing/2014/main" id="{6DB152EF-E779-4DF2-B662-389390CA9F6D}"/>
              </a:ext>
            </a:extLst>
          </p:cNvPr>
          <p:cNvSpPr/>
          <p:nvPr/>
        </p:nvSpPr>
        <p:spPr>
          <a:xfrm>
            <a:off x="6141283" y="1854491"/>
            <a:ext cx="2881234" cy="1477328"/>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sz="1800"/>
              <a:t>Error code: </a:t>
            </a:r>
            <a:r>
              <a:rPr lang="en-US" sz="1800">
                <a:hlinkClick r:id="rId3"/>
              </a:rPr>
              <a:t>https://fromdual.com/mysql-error-codes-and-messages-1600-1649</a:t>
            </a:r>
            <a:endParaRPr lang="en-US" sz="1800"/>
          </a:p>
          <a:p>
            <a:endParaRPr lang="en-US" sz="1800"/>
          </a:p>
        </p:txBody>
      </p:sp>
    </p:spTree>
    <p:extLst>
      <p:ext uri="{BB962C8B-B14F-4D97-AF65-F5344CB8AC3E}">
        <p14:creationId xmlns:p14="http://schemas.microsoft.com/office/powerpoint/2010/main" val="2202686563"/>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38D90-42E3-4A27-94E9-A936C81C672B}"/>
              </a:ext>
            </a:extLst>
          </p:cNvPr>
          <p:cNvSpPr>
            <a:spLocks noGrp="1"/>
          </p:cNvSpPr>
          <p:nvPr>
            <p:ph type="title"/>
          </p:nvPr>
        </p:nvSpPr>
        <p:spPr>
          <a:xfrm>
            <a:off x="914400" y="2819400"/>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statement that creates an audit table</a:t>
            </a:r>
            <a:endParaRPr lang="en-US"/>
          </a:p>
        </p:txBody>
      </p:sp>
      <p:sp>
        <p:nvSpPr>
          <p:cNvPr id="3" name="Text Placeholder 2">
            <a:extLst>
              <a:ext uri="{FF2B5EF4-FFF2-40B4-BE49-F238E27FC236}">
                <a16:creationId xmlns:a16="http://schemas.microsoft.com/office/drawing/2014/main" id="{3AC04B8F-1BCD-4483-AF38-01E8BE3ED913}"/>
              </a:ext>
            </a:extLst>
          </p:cNvPr>
          <p:cNvSpPr>
            <a:spLocks noGrp="1"/>
          </p:cNvSpPr>
          <p:nvPr>
            <p:ph type="body" sz="quarter" idx="13"/>
          </p:nvPr>
        </p:nvSpPr>
        <p:spPr>
          <a:xfrm>
            <a:off x="914400" y="3429000"/>
            <a:ext cx="7391400" cy="2362200"/>
          </a:xfrm>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CREATE TABLE invoices_audit</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vendor_id           INT             NOT NULL,</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invoice_number      VARCHAR(50)     NOT NULL,</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invoice_total       DECIMAL(9,2)    NOT NULL,</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action_type         VARCHAR(50)     NOT NULL,</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action_date         DATETIME        NOT NULL</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t>
            </a:r>
          </a:p>
          <a:p>
            <a:endParaRPr lang="en-US"/>
          </a:p>
        </p:txBody>
      </p:sp>
      <p:sp>
        <p:nvSpPr>
          <p:cNvPr id="4" name="Date Placeholder 3">
            <a:extLst>
              <a:ext uri="{FF2B5EF4-FFF2-40B4-BE49-F238E27FC236}">
                <a16:creationId xmlns:a16="http://schemas.microsoft.com/office/drawing/2014/main" id="{DDE28A08-0CDF-4DE3-916E-9B308BF95CE6}"/>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F625DE5E-6571-4B30-A34E-45B86C05E529}"/>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E4BB6E60-2D8F-4A92-A4EC-4C3EFCB9C0D5}"/>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C16, Slide </a:t>
            </a:r>
            <a:fld id="{BF5C1183-B085-4070-A402-C03A3F977D3D}" type="slidenum">
              <a:rPr lang="en-US" smtClean="0">
                <a:solidFill>
                  <a:schemeClr val="bg1"/>
                </a:solidFill>
              </a:rPr>
              <a:pPr>
                <a:defRPr/>
              </a:pPr>
              <a:t>247</a:t>
            </a:fld>
            <a:endParaRPr lang="en-US">
              <a:solidFill>
                <a:schemeClr val="bg1"/>
              </a:solidFill>
            </a:endParaRPr>
          </a:p>
        </p:txBody>
      </p:sp>
      <p:sp>
        <p:nvSpPr>
          <p:cNvPr id="7" name="Rectangle 6">
            <a:extLst>
              <a:ext uri="{FF2B5EF4-FFF2-40B4-BE49-F238E27FC236}">
                <a16:creationId xmlns:a16="http://schemas.microsoft.com/office/drawing/2014/main" id="{BED64082-8903-4CBA-B438-57F963DD93CE}"/>
              </a:ext>
            </a:extLst>
          </p:cNvPr>
          <p:cNvSpPr/>
          <p:nvPr/>
        </p:nvSpPr>
        <p:spPr>
          <a:xfrm>
            <a:off x="762000" y="685800"/>
            <a:ext cx="2355132" cy="461665"/>
          </a:xfrm>
          <a:prstGeom prst="rect">
            <a:avLst/>
          </a:prstGeom>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b="1" kern="0">
                <a:solidFill>
                  <a:srgbClr val="000099"/>
                </a:solidFill>
                <a:latin typeface="Arial" pitchFamily="34" charset="0"/>
                <a:ea typeface="Times New Roman" panose="02020603050405020304" pitchFamily="18" charset="0"/>
                <a:cs typeface="Times New Roman" panose="02020603050405020304" pitchFamily="18" charset="0"/>
              </a:rPr>
              <a:t>AFTER Trigger</a:t>
            </a:r>
            <a:endParaRPr lang="en-US"/>
          </a:p>
        </p:txBody>
      </p:sp>
      <p:sp>
        <p:nvSpPr>
          <p:cNvPr id="8" name="Rectangle 7">
            <a:extLst>
              <a:ext uri="{FF2B5EF4-FFF2-40B4-BE49-F238E27FC236}">
                <a16:creationId xmlns:a16="http://schemas.microsoft.com/office/drawing/2014/main" id="{6F6FBF62-D789-415C-8B00-147FDBDE9E80}"/>
              </a:ext>
            </a:extLst>
          </p:cNvPr>
          <p:cNvSpPr/>
          <p:nvPr/>
        </p:nvSpPr>
        <p:spPr>
          <a:xfrm>
            <a:off x="685800" y="1492127"/>
            <a:ext cx="7543800" cy="707886"/>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2000"/>
              <a:t>AFTER triggers are commonly used to store information about a statement after it executes.</a:t>
            </a:r>
          </a:p>
        </p:txBody>
      </p:sp>
    </p:spTree>
    <p:extLst>
      <p:ext uri="{BB962C8B-B14F-4D97-AF65-F5344CB8AC3E}">
        <p14:creationId xmlns:p14="http://schemas.microsoft.com/office/powerpoint/2010/main" val="4031496110"/>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91BEF-011A-454A-959C-298DEFD5D675}"/>
              </a:ext>
            </a:extLst>
          </p:cNvPr>
          <p:cNvSpPr>
            <a:spLocks noGrp="1"/>
          </p:cNvSpPr>
          <p:nvPr>
            <p:ph type="title"/>
          </p:nvPr>
        </p:nvSpPr>
        <p:spPr>
          <a:xfrm>
            <a:off x="685800" y="208002"/>
            <a:ext cx="7696200" cy="738664"/>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Two AFTER triggers that insert rows into audit table</a:t>
            </a:r>
            <a:endParaRPr lang="en-US"/>
          </a:p>
        </p:txBody>
      </p:sp>
      <p:sp>
        <p:nvSpPr>
          <p:cNvPr id="3" name="Text Placeholder 2">
            <a:extLst>
              <a:ext uri="{FF2B5EF4-FFF2-40B4-BE49-F238E27FC236}">
                <a16:creationId xmlns:a16="http://schemas.microsoft.com/office/drawing/2014/main" id="{A7D9C072-FC3A-4034-AA29-D78EE8EA84F1}"/>
              </a:ext>
            </a:extLst>
          </p:cNvPr>
          <p:cNvSpPr>
            <a:spLocks noGrp="1"/>
          </p:cNvSpPr>
          <p:nvPr>
            <p:ph type="body" sz="quarter" idx="13"/>
          </p:nvPr>
        </p:nvSpPr>
        <p:spPr>
          <a:xfrm>
            <a:off x="715108" y="990600"/>
            <a:ext cx="7391400" cy="4876800"/>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DELIMITER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TRIGGER invoices_after_insert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AFTER INSERT ON invoices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FOR EACH ROW</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BEGIN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INSERT INTO invoices_audit VALUES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(NEW.vendor_id, NEW.invoice_number,</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NEW.invoice_total, 'INSERTED', NOW());</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END//</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TRIGGER invoices_after_delete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AFTER DELETE ON invoices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FOR EACH ROW</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BEGIN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INSERT INTO invoices_audit VALUES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(OLD.vendor_id, OLD.invoice_number,</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OLD.invoice_total, 'DELETED', NOW());</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END//</a:t>
            </a:r>
          </a:p>
          <a:p>
            <a:endParaRPr lang="en-US"/>
          </a:p>
        </p:txBody>
      </p:sp>
      <p:sp>
        <p:nvSpPr>
          <p:cNvPr id="5" name="Footer Placeholder 4">
            <a:extLst>
              <a:ext uri="{FF2B5EF4-FFF2-40B4-BE49-F238E27FC236}">
                <a16:creationId xmlns:a16="http://schemas.microsoft.com/office/drawing/2014/main" id="{F1A4A051-0B49-4B71-ADD1-6732953CC427}"/>
              </a:ext>
            </a:extLst>
          </p:cNvPr>
          <p:cNvSpPr>
            <a:spLocks noGrp="1"/>
          </p:cNvSpPr>
          <p:nvPr>
            <p:ph type="ftr" sz="quarter" idx="11"/>
          </p:nvPr>
        </p:nvSpPr>
        <p:spPr/>
        <p:txBody>
          <a:bodyPr/>
          <a:lstStyle>
            <a:defPPr/>
          </a:lstStyle>
          <a:p>
            <a:pPr>
              <a:defRPr/>
            </a:pPr>
            <a:r>
              <a:rPr lang="en-US"/>
              <a:t>© 2019, Mike Murach &amp; Associates, Inc.</a:t>
            </a:r>
          </a:p>
        </p:txBody>
      </p:sp>
      <p:sp>
        <p:nvSpPr>
          <p:cNvPr id="7" name="Rectangle 6">
            <a:extLst>
              <a:ext uri="{FF2B5EF4-FFF2-40B4-BE49-F238E27FC236}">
                <a16:creationId xmlns:a16="http://schemas.microsoft.com/office/drawing/2014/main" id="{E1BFD53F-A09B-4CCF-B3E6-128753962D69}"/>
              </a:ext>
            </a:extLst>
          </p:cNvPr>
          <p:cNvSpPr/>
          <p:nvPr/>
        </p:nvSpPr>
        <p:spPr>
          <a:xfrm>
            <a:off x="3200400" y="5695891"/>
            <a:ext cx="5638800" cy="954107"/>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INSERT INTO invoices VALUES </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(115, 34, 'ZXA-080', '2018-02-01', 14092.59, 0, 0, 3, '2018-03-01', NULL);</a:t>
            </a:r>
          </a:p>
          <a:p>
            <a:pPr marL="347345">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DELETE FROM invoices WHERE invoice_id = 115;</a:t>
            </a:r>
          </a:p>
        </p:txBody>
      </p:sp>
    </p:spTree>
    <p:extLst>
      <p:ext uri="{BB962C8B-B14F-4D97-AF65-F5344CB8AC3E}">
        <p14:creationId xmlns:p14="http://schemas.microsoft.com/office/powerpoint/2010/main" val="3108183901"/>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BB7EB-6957-4196-809E-0C561BD7CA28}"/>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statement that causes the first trigger to fire</a:t>
            </a:r>
            <a:endParaRPr lang="en-US"/>
          </a:p>
        </p:txBody>
      </p:sp>
      <p:sp>
        <p:nvSpPr>
          <p:cNvPr id="3" name="Text Placeholder 2">
            <a:extLst>
              <a:ext uri="{FF2B5EF4-FFF2-40B4-BE49-F238E27FC236}">
                <a16:creationId xmlns:a16="http://schemas.microsoft.com/office/drawing/2014/main" id="{7491516D-1B5D-4B81-8CC8-970B7ECAFB1C}"/>
              </a:ext>
            </a:extLst>
          </p:cNvPr>
          <p:cNvSpPr>
            <a:spLocks noGrp="1"/>
          </p:cNvSpPr>
          <p:nvPr>
            <p:ph type="body" sz="quarter" idx="15"/>
          </p:nvPr>
        </p:nvSpPr>
        <p:spPr>
          <a:xfrm>
            <a:off x="812800" y="1062758"/>
            <a:ext cx="7391400" cy="3356842"/>
          </a:xfrm>
        </p:spPr>
        <p:txBody>
          <a:bodyPr/>
          <a:lstStyle>
            <a:defPPr/>
          </a:lstStyle>
          <a:p>
            <a:pPr marL="347345" marR="0">
              <a:spcBef>
                <a:spcPct val="0"/>
              </a:spcBef>
              <a:spcAft>
                <a:spcPct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INSERT INTO invoices VALUES </a:t>
            </a:r>
          </a:p>
          <a:p>
            <a:pPr marL="347345" marR="0">
              <a:spcBef>
                <a:spcPct val="0"/>
              </a:spcBef>
              <a:spcAft>
                <a:spcPct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(115, 34, 'ZXA-080', '2018-02-01', 14092.59, 0, 0, 3,</a:t>
            </a:r>
          </a:p>
          <a:p>
            <a:pPr marL="347345" marR="0">
              <a:spcBef>
                <a:spcPct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'2018-03-01', NULL)</a:t>
            </a:r>
          </a:p>
          <a:p>
            <a:pPr>
              <a:spcBef>
                <a:spcPts val="1500"/>
              </a:spcBef>
              <a:spcAft>
                <a:spcPts val="600"/>
              </a:spcAft>
              <a:tabLst>
                <a:tab pos="1371600" algn="l"/>
              </a:tabLst>
            </a:pPr>
            <a:r>
              <a:rPr lang="en-US" sz="2400" b="1" dirty="0">
                <a:solidFill>
                  <a:srgbClr val="000099"/>
                </a:solidFill>
                <a:latin typeface="Arial" pitchFamily="34" charset="0"/>
                <a:ea typeface="Times New Roman" panose="02020603050405020304" pitchFamily="18" charset="0"/>
                <a:cs typeface="Times New Roman" panose="02020603050405020304" pitchFamily="18" charset="0"/>
              </a:rPr>
              <a:t>A statement that causes the second trigger to fire</a:t>
            </a:r>
          </a:p>
          <a:p>
            <a:pPr marL="347345" marR="0">
              <a:spcBef>
                <a:spcPct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DELETE FROM invoices WHERE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invoice_id</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 115</a:t>
            </a:r>
          </a:p>
          <a:p>
            <a:pPr>
              <a:spcBef>
                <a:spcPts val="1500"/>
              </a:spcBef>
              <a:spcAft>
                <a:spcPts val="600"/>
              </a:spcAft>
              <a:tabLst>
                <a:tab pos="1371600" algn="l"/>
              </a:tabLst>
            </a:pPr>
            <a:r>
              <a:rPr lang="en-US" sz="2400" b="1" dirty="0">
                <a:solidFill>
                  <a:srgbClr val="000099"/>
                </a:solidFill>
                <a:latin typeface="Arial" pitchFamily="34" charset="0"/>
                <a:ea typeface="Times New Roman" panose="02020603050405020304" pitchFamily="18" charset="0"/>
                <a:cs typeface="Times New Roman" panose="02020603050405020304" pitchFamily="18" charset="0"/>
              </a:rPr>
              <a:t>A statement that retrieves the rows in the table</a:t>
            </a:r>
          </a:p>
          <a:p>
            <a:pPr marL="347345" marR="0">
              <a:spcBef>
                <a:spcPct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SELECT * FROM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invoices_audit</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endParaRPr lang="en-US" dirty="0"/>
          </a:p>
        </p:txBody>
      </p:sp>
      <p:pic>
        <p:nvPicPr>
          <p:cNvPr id="9" name="Content Placeholder 8" descr="See page 483 in book.">
            <a:extLst>
              <a:ext uri="{FF2B5EF4-FFF2-40B4-BE49-F238E27FC236}">
                <a16:creationId xmlns:a16="http://schemas.microsoft.com/office/drawing/2014/main" id="{1008E5AC-665C-4416-9B7D-8ABAA9C3B550}"/>
              </a:ext>
            </a:extLst>
          </p:cNvPr>
          <p:cNvPicPr>
            <a:picLocks noGrp="1" noChangeAspect="1"/>
          </p:cNvPicPr>
          <p:nvPr>
            <p:ph sz="quarter" idx="13"/>
          </p:nvPr>
        </p:nvPicPr>
        <p:blipFill>
          <a:blip r:embed="rId2"/>
          <a:stretch>
            <a:fillRect/>
          </a:stretch>
        </p:blipFill>
        <p:spPr>
          <a:xfrm>
            <a:off x="1295400" y="3892244"/>
            <a:ext cx="6992718" cy="603556"/>
          </a:xfrm>
          <a:prstGeom prst="rect">
            <a:avLst/>
          </a:prstGeom>
        </p:spPr>
      </p:pic>
      <p:sp>
        <p:nvSpPr>
          <p:cNvPr id="6" name="Date Placeholder 5">
            <a:extLst>
              <a:ext uri="{FF2B5EF4-FFF2-40B4-BE49-F238E27FC236}">
                <a16:creationId xmlns:a16="http://schemas.microsoft.com/office/drawing/2014/main" id="{FC1661BD-CBB0-4BDC-B6A7-AD10E7765FE6}"/>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7" name="Footer Placeholder 6">
            <a:extLst>
              <a:ext uri="{FF2B5EF4-FFF2-40B4-BE49-F238E27FC236}">
                <a16:creationId xmlns:a16="http://schemas.microsoft.com/office/drawing/2014/main" id="{05C31441-D98C-4C2A-99C4-35C88E47C223}"/>
              </a:ext>
            </a:extLst>
          </p:cNvPr>
          <p:cNvSpPr>
            <a:spLocks noGrp="1"/>
          </p:cNvSpPr>
          <p:nvPr>
            <p:ph type="ftr" sz="quarter" idx="11"/>
          </p:nvPr>
        </p:nvSpPr>
        <p:spPr/>
        <p:txBody>
          <a:bodyPr/>
          <a:lstStyle>
            <a:defPPr/>
          </a:lstStyle>
          <a:p>
            <a:pPr>
              <a:defRPr/>
            </a:pPr>
            <a:r>
              <a:rPr lang="en-US"/>
              <a:t>© 2019, Mike Murach &amp; Associates, Inc.</a:t>
            </a:r>
          </a:p>
        </p:txBody>
      </p:sp>
      <p:sp>
        <p:nvSpPr>
          <p:cNvPr id="8" name="Slide Number Placeholder 7">
            <a:extLst>
              <a:ext uri="{FF2B5EF4-FFF2-40B4-BE49-F238E27FC236}">
                <a16:creationId xmlns:a16="http://schemas.microsoft.com/office/drawing/2014/main" id="{8CB6EDC5-70EC-4840-9E19-A4DEECB5798D}"/>
              </a:ext>
            </a:extLst>
          </p:cNvPr>
          <p:cNvSpPr>
            <a:spLocks noGrp="1"/>
          </p:cNvSpPr>
          <p:nvPr>
            <p:ph type="sldNum" sz="quarter" idx="12"/>
          </p:nvPr>
        </p:nvSpPr>
        <p:spPr/>
        <p:txBody>
          <a:bodyPr/>
          <a:lstStyle>
            <a:defPPr/>
          </a:lstStyle>
          <a:p>
            <a:pPr>
              <a:defRPr/>
            </a:pPr>
            <a:endParaRPr lang="en-US"/>
          </a:p>
          <a:p>
            <a:pPr algn="r">
              <a:defRPr/>
            </a:pPr>
            <a:r>
              <a:rPr lang="en-US" sz="900">
                <a:solidFill>
                  <a:schemeClr val="bg1"/>
                </a:solidFill>
                <a:latin typeface="Arial Narrow" panose="020B0606020202030204" pitchFamily="34" charset="0"/>
              </a:rPr>
              <a:t>C16, Slide </a:t>
            </a:r>
            <a:fld id="{5ECE9829-65B2-40C6-AEFF-7C648FF56A9C}" type="slidenum">
              <a:rPr lang="en-US" sz="900" smtClean="0">
                <a:solidFill>
                  <a:schemeClr val="bg1"/>
                </a:solidFill>
                <a:latin typeface="Arial Narrow" panose="020B0606020202030204" pitchFamily="34" charset="0"/>
              </a:rPr>
              <a:pPr algn="r">
                <a:defRPr/>
              </a:pPr>
              <a:t>249</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292738088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5B6B1A-CA51-4C68-A6A1-43DE4556309A}"/>
              </a:ext>
            </a:extLst>
          </p:cNvPr>
          <p:cNvSpPr>
            <a:spLocks noGrp="1"/>
          </p:cNvSpPr>
          <p:nvPr>
            <p:ph type="body" sz="quarter" idx="17"/>
          </p:nvPr>
        </p:nvSpPr>
        <p:spPr>
          <a:xfrm>
            <a:off x="557683" y="1295400"/>
            <a:ext cx="8033657" cy="4724400"/>
          </a:xfrm>
        </p:spPr>
        <p:txBody>
          <a:bodyPr>
            <a:normAutofit/>
          </a:bodyPr>
          <a:lstStyle>
            <a:defPPr/>
          </a:lstStyle>
          <a:p>
            <a:r>
              <a:rPr lang="en-US" sz="2400"/>
              <a:t>Problems can occur in un-normalized databases </a:t>
            </a:r>
          </a:p>
          <a:p>
            <a:r>
              <a:rPr lang="en-US" sz="2400"/>
              <a:t>To avoid problems, convert tables (or relations) to normalized forms</a:t>
            </a:r>
          </a:p>
          <a:p>
            <a:r>
              <a:rPr lang="en-US" sz="2400"/>
              <a:t>Update anomaly</a:t>
            </a:r>
          </a:p>
          <a:p>
            <a:pPr lvl="1"/>
            <a:r>
              <a:rPr lang="en-US" sz="2000"/>
              <a:t>Data inconsistency that results from data redundancy and a partial update</a:t>
            </a:r>
          </a:p>
          <a:p>
            <a:r>
              <a:rPr lang="en-US" sz="2400"/>
              <a:t>Insertion Anomaly </a:t>
            </a:r>
          </a:p>
          <a:p>
            <a:pPr lvl="1"/>
            <a:r>
              <a:rPr lang="en-US" sz="2000"/>
              <a:t>Inability to add a required piece of data due to absence of other data, or adding new rows may force user to create duplicate data </a:t>
            </a:r>
          </a:p>
          <a:p>
            <a:r>
              <a:rPr lang="en-US" sz="2400"/>
              <a:t>Deletion anomaly</a:t>
            </a:r>
          </a:p>
          <a:p>
            <a:pPr lvl="1"/>
            <a:r>
              <a:rPr lang="en-US" sz="2000"/>
              <a:t>Unintended loss of data due to deletion of other data</a:t>
            </a:r>
          </a:p>
        </p:txBody>
      </p:sp>
      <p:sp>
        <p:nvSpPr>
          <p:cNvPr id="6" name="Title 1">
            <a:extLst>
              <a:ext uri="{FF2B5EF4-FFF2-40B4-BE49-F238E27FC236}">
                <a16:creationId xmlns:a16="http://schemas.microsoft.com/office/drawing/2014/main" id="{22723428-4571-4219-BB00-C0AD2046E3B2}"/>
              </a:ext>
            </a:extLst>
          </p:cNvPr>
          <p:cNvSpPr>
            <a:spLocks noGrp="1"/>
          </p:cNvSpPr>
          <p:nvPr>
            <p:ph type="title"/>
          </p:nvPr>
        </p:nvSpPr>
        <p:spPr>
          <a:xfrm>
            <a:off x="557683" y="394156"/>
            <a:ext cx="7315200" cy="430887"/>
          </a:xfrm>
        </p:spPr>
        <p:txBody>
          <a:bodyPr>
            <a:normAutofit fontScale="90000"/>
          </a:bodyPr>
          <a:lstStyle>
            <a:defPPr/>
          </a:lstStyle>
          <a:p>
            <a:pPr algn="l"/>
            <a:r>
              <a:rPr lang="en-US">
                <a:solidFill>
                  <a:schemeClr val="accent6">
                    <a:lumMod val="75000"/>
                  </a:schemeClr>
                </a:solidFill>
              </a:rPr>
              <a:t>Normalization</a:t>
            </a:r>
          </a:p>
        </p:txBody>
      </p:sp>
    </p:spTree>
    <p:extLst>
      <p:ext uri="{BB962C8B-B14F-4D97-AF65-F5344CB8AC3E}">
        <p14:creationId xmlns:p14="http://schemas.microsoft.com/office/powerpoint/2010/main" val="1591992814"/>
      </p:ext>
    </p:extLst>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EEEBD-C7F2-4795-BA62-DA0AB2915AF0}"/>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List all triggers in the current database</a:t>
            </a:r>
            <a:endParaRPr lang="en-US"/>
          </a:p>
        </p:txBody>
      </p:sp>
      <p:sp>
        <p:nvSpPr>
          <p:cNvPr id="3" name="Text Placeholder 2">
            <a:extLst>
              <a:ext uri="{FF2B5EF4-FFF2-40B4-BE49-F238E27FC236}">
                <a16:creationId xmlns:a16="http://schemas.microsoft.com/office/drawing/2014/main" id="{027B9107-B25A-44E6-A176-4E7EA4BEDBA8}"/>
              </a:ext>
            </a:extLst>
          </p:cNvPr>
          <p:cNvSpPr>
            <a:spLocks noGrp="1"/>
          </p:cNvSpPr>
          <p:nvPr>
            <p:ph type="body" sz="quarter" idx="14"/>
          </p:nvPr>
        </p:nvSpPr>
        <p:spPr>
          <a:xfrm>
            <a:off x="775956" y="3831625"/>
            <a:ext cx="7391400" cy="457200"/>
          </a:xfrm>
        </p:spPr>
        <p:txBody>
          <a:bodyPr/>
          <a:lstStyle>
            <a:defPPr/>
          </a:lstStyle>
          <a:p>
            <a:pPr>
              <a:spcBef>
                <a:spcPts val="150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List all triggers that begin with “ven”</a:t>
            </a:r>
          </a:p>
        </p:txBody>
      </p:sp>
      <p:pic>
        <p:nvPicPr>
          <p:cNvPr id="12" name="Content Placeholder 11" descr="See page 485 in book.">
            <a:extLst>
              <a:ext uri="{FF2B5EF4-FFF2-40B4-BE49-F238E27FC236}">
                <a16:creationId xmlns:a16="http://schemas.microsoft.com/office/drawing/2014/main" id="{B4FB79BF-8493-4AE3-8F13-02ED7CB52056}"/>
              </a:ext>
            </a:extLst>
          </p:cNvPr>
          <p:cNvPicPr>
            <a:picLocks noGrp="1" noChangeAspect="1"/>
          </p:cNvPicPr>
          <p:nvPr>
            <p:ph sz="quarter" idx="13"/>
          </p:nvPr>
        </p:nvPicPr>
        <p:blipFill>
          <a:blip r:embed="rId2"/>
          <a:stretch>
            <a:fillRect/>
          </a:stretch>
        </p:blipFill>
        <p:spPr>
          <a:xfrm>
            <a:off x="1152361" y="4800600"/>
            <a:ext cx="6712278" cy="731583"/>
          </a:xfrm>
          <a:prstGeom prst="rect">
            <a:avLst/>
          </a:prstGeom>
        </p:spPr>
      </p:pic>
      <p:sp>
        <p:nvSpPr>
          <p:cNvPr id="5" name="Date Placeholder 4">
            <a:extLst>
              <a:ext uri="{FF2B5EF4-FFF2-40B4-BE49-F238E27FC236}">
                <a16:creationId xmlns:a16="http://schemas.microsoft.com/office/drawing/2014/main" id="{E38C98E6-8C83-4591-AF1C-CB40A4A63CAD}"/>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6" name="Footer Placeholder 5">
            <a:extLst>
              <a:ext uri="{FF2B5EF4-FFF2-40B4-BE49-F238E27FC236}">
                <a16:creationId xmlns:a16="http://schemas.microsoft.com/office/drawing/2014/main" id="{02682F85-739F-4852-8E60-9ABD26073A01}"/>
              </a:ext>
            </a:extLst>
          </p:cNvPr>
          <p:cNvSpPr>
            <a:spLocks noGrp="1"/>
          </p:cNvSpPr>
          <p:nvPr>
            <p:ph type="ftr" sz="quarter" idx="11"/>
          </p:nvPr>
        </p:nvSpPr>
        <p:spPr/>
        <p:txBody>
          <a:bodyPr/>
          <a:lstStyle>
            <a:defPPr/>
          </a:lstStyle>
          <a:p>
            <a:pPr>
              <a:defRPr/>
            </a:pPr>
            <a:r>
              <a:rPr lang="en-US"/>
              <a:t>© 2019, Mike Murach &amp; Associates, Inc.</a:t>
            </a:r>
          </a:p>
        </p:txBody>
      </p:sp>
      <p:sp>
        <p:nvSpPr>
          <p:cNvPr id="7" name="Slide Number Placeholder 6">
            <a:extLst>
              <a:ext uri="{FF2B5EF4-FFF2-40B4-BE49-F238E27FC236}">
                <a16:creationId xmlns:a16="http://schemas.microsoft.com/office/drawing/2014/main" id="{64ED9CAA-5B9D-4138-BB72-7B72EF4387DB}"/>
              </a:ext>
            </a:extLst>
          </p:cNvPr>
          <p:cNvSpPr>
            <a:spLocks noGrp="1"/>
          </p:cNvSpPr>
          <p:nvPr>
            <p:ph type="sldNum" sz="quarter" idx="12"/>
          </p:nvPr>
        </p:nvSpPr>
        <p:spPr/>
        <p:txBody>
          <a:bodyPr/>
          <a:lstStyle>
            <a:defPPr/>
          </a:lstStyle>
          <a:p>
            <a:pPr>
              <a:defRPr/>
            </a:pPr>
            <a:endParaRPr lang="en-US"/>
          </a:p>
          <a:p>
            <a:pPr algn="r">
              <a:defRPr/>
            </a:pPr>
            <a:r>
              <a:rPr lang="en-US" sz="900">
                <a:solidFill>
                  <a:schemeClr val="bg1"/>
                </a:solidFill>
                <a:latin typeface="Arial Narrow" panose="020B0606020202030204" pitchFamily="34" charset="0"/>
              </a:rPr>
              <a:t>C16, Slide </a:t>
            </a:r>
            <a:fld id="{5ECE9829-65B2-40C6-AEFF-7C648FF56A9C}" type="slidenum">
              <a:rPr lang="en-US" sz="900" smtClean="0">
                <a:solidFill>
                  <a:schemeClr val="bg1"/>
                </a:solidFill>
                <a:latin typeface="Arial Narrow" panose="020B0606020202030204" pitchFamily="34" charset="0"/>
              </a:rPr>
              <a:pPr algn="r">
                <a:defRPr/>
              </a:pPr>
              <a:t>250</a:t>
            </a:fld>
            <a:endParaRPr lang="en-US" sz="900">
              <a:solidFill>
                <a:schemeClr val="bg1"/>
              </a:solidFill>
              <a:latin typeface="Arial Narrow" panose="020B0606020202030204" pitchFamily="34" charset="0"/>
            </a:endParaRPr>
          </a:p>
        </p:txBody>
      </p:sp>
      <p:sp>
        <p:nvSpPr>
          <p:cNvPr id="8" name="Text Placeholder 7">
            <a:extLst>
              <a:ext uri="{FF2B5EF4-FFF2-40B4-BE49-F238E27FC236}">
                <a16:creationId xmlns:a16="http://schemas.microsoft.com/office/drawing/2014/main" id="{5241A43C-9EDC-452D-8B24-B44CEE192986}"/>
              </a:ext>
            </a:extLst>
          </p:cNvPr>
          <p:cNvSpPr>
            <a:spLocks noGrp="1"/>
          </p:cNvSpPr>
          <p:nvPr>
            <p:ph type="body" sz="quarter" idx="16"/>
          </p:nvPr>
        </p:nvSpPr>
        <p:spPr>
          <a:xfrm>
            <a:off x="790191" y="4343400"/>
            <a:ext cx="7391400" cy="761999"/>
          </a:xfrm>
        </p:spPr>
        <p:txBody>
          <a:bodyPr/>
          <a:lstStyle>
            <a:defPPr/>
          </a:lstStyle>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SHOW TRIGGERS IN ap LIKE 'ven%'</a:t>
            </a:r>
          </a:p>
        </p:txBody>
      </p:sp>
      <p:pic>
        <p:nvPicPr>
          <p:cNvPr id="11" name="Content Placeholder 10" descr="See page 485 in book.">
            <a:extLst>
              <a:ext uri="{FF2B5EF4-FFF2-40B4-BE49-F238E27FC236}">
                <a16:creationId xmlns:a16="http://schemas.microsoft.com/office/drawing/2014/main" id="{AE579C22-0E6A-42AF-89E9-41B0E06FAF91}"/>
              </a:ext>
            </a:extLst>
          </p:cNvPr>
          <p:cNvPicPr>
            <a:picLocks noGrp="1" noChangeAspect="1"/>
          </p:cNvPicPr>
          <p:nvPr>
            <p:ph sz="quarter" idx="18"/>
          </p:nvPr>
        </p:nvPicPr>
        <p:blipFill>
          <a:blip r:embed="rId3"/>
          <a:stretch>
            <a:fillRect/>
          </a:stretch>
        </p:blipFill>
        <p:spPr>
          <a:xfrm>
            <a:off x="1262206" y="2362200"/>
            <a:ext cx="6633882" cy="1219200"/>
          </a:xfrm>
          <a:prstGeom prst="rect">
            <a:avLst/>
          </a:prstGeom>
        </p:spPr>
      </p:pic>
      <p:sp>
        <p:nvSpPr>
          <p:cNvPr id="10" name="Text Placeholder 9">
            <a:extLst>
              <a:ext uri="{FF2B5EF4-FFF2-40B4-BE49-F238E27FC236}">
                <a16:creationId xmlns:a16="http://schemas.microsoft.com/office/drawing/2014/main" id="{0E8E4BD0-2DDE-4124-BFAF-2C6A21B3B342}"/>
              </a:ext>
            </a:extLst>
          </p:cNvPr>
          <p:cNvSpPr>
            <a:spLocks noGrp="1"/>
          </p:cNvSpPr>
          <p:nvPr>
            <p:ph type="body" sz="quarter" idx="19"/>
          </p:nvPr>
        </p:nvSpPr>
        <p:spPr/>
        <p:txBody>
          <a:bodyPr/>
          <a:lstStyle>
            <a:defPPr/>
          </a:lstStyle>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SHOW TRIGGERS</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List all triggers in the specified database</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SHOW TRIGGERS IN ap</a:t>
            </a:r>
          </a:p>
        </p:txBody>
      </p:sp>
    </p:spTree>
    <p:extLst>
      <p:ext uri="{BB962C8B-B14F-4D97-AF65-F5344CB8AC3E}">
        <p14:creationId xmlns:p14="http://schemas.microsoft.com/office/powerpoint/2010/main" val="944113222"/>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9E823-586E-4A7F-A1CD-D1F2D565D805}"/>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statement that drops a trigger</a:t>
            </a:r>
            <a:endParaRPr lang="en-US"/>
          </a:p>
        </p:txBody>
      </p:sp>
      <p:sp>
        <p:nvSpPr>
          <p:cNvPr id="3" name="Text Placeholder 2">
            <a:extLst>
              <a:ext uri="{FF2B5EF4-FFF2-40B4-BE49-F238E27FC236}">
                <a16:creationId xmlns:a16="http://schemas.microsoft.com/office/drawing/2014/main" id="{485ADA41-CCA6-4D46-AE3E-1C241329F37B}"/>
              </a:ext>
            </a:extLst>
          </p:cNvPr>
          <p:cNvSpPr>
            <a:spLocks noGrp="1"/>
          </p:cNvSpPr>
          <p:nvPr>
            <p:ph type="body" sz="quarter" idx="13"/>
          </p:nvPr>
        </p:nvSpPr>
        <p:spPr>
          <a:xfrm>
            <a:off x="685800" y="1182960"/>
            <a:ext cx="7391400" cy="4876800"/>
          </a:xfrm>
        </p:spPr>
        <p:txBody>
          <a:bodyPr/>
          <a:lstStyle>
            <a:defPPr/>
          </a:lstStyle>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DROP TRIGGER vendors_before_update</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statement that drops a trigger only if it exists</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DROP TRIGGER IF EXISTS vendors_before_update</a:t>
            </a:r>
          </a:p>
          <a:p>
            <a:endParaRPr lang="en-US"/>
          </a:p>
        </p:txBody>
      </p:sp>
      <p:sp>
        <p:nvSpPr>
          <p:cNvPr id="4" name="Date Placeholder 3">
            <a:extLst>
              <a:ext uri="{FF2B5EF4-FFF2-40B4-BE49-F238E27FC236}">
                <a16:creationId xmlns:a16="http://schemas.microsoft.com/office/drawing/2014/main" id="{8A3C749C-9E2C-4067-B9E0-12AD526AA3B1}"/>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DB2136CF-B35A-40C0-BE20-8CD2C028EAFB}"/>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5DD7E779-A3F6-4D23-BC91-95068055F2AA}"/>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C16, Slide </a:t>
            </a:r>
            <a:fld id="{BF5C1183-B085-4070-A402-C03A3F977D3D}" type="slidenum">
              <a:rPr lang="en-US" smtClean="0">
                <a:solidFill>
                  <a:schemeClr val="bg1"/>
                </a:solidFill>
              </a:rPr>
              <a:pPr>
                <a:defRPr/>
              </a:pPr>
              <a:t>251</a:t>
            </a:fld>
            <a:endParaRPr lang="en-US">
              <a:solidFill>
                <a:schemeClr val="bg1"/>
              </a:solidFill>
            </a:endParaRPr>
          </a:p>
        </p:txBody>
      </p:sp>
    </p:spTree>
    <p:extLst>
      <p:ext uri="{BB962C8B-B14F-4D97-AF65-F5344CB8AC3E}">
        <p14:creationId xmlns:p14="http://schemas.microsoft.com/office/powerpoint/2010/main" val="577766733"/>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8716C6B-3E50-4C3C-B931-5D41F01D7D4D}"/>
              </a:ext>
            </a:extLst>
          </p:cNvPr>
          <p:cNvSpPr>
            <a:spLocks noGrp="1" noChangeArrowheads="1"/>
          </p:cNvSpPr>
          <p:nvPr>
            <p:ph type="title"/>
          </p:nvPr>
        </p:nvSpPr>
        <p:spPr>
          <a:xfrm>
            <a:off x="660265" y="304800"/>
            <a:ext cx="7772400" cy="636588"/>
          </a:xfrm>
        </p:spPr>
        <p:txBody>
          <a:bodyPr rtlCol="0">
            <a:normAutofit/>
          </a:bodyPr>
          <a:lstStyle>
            <a:defPPr/>
          </a:lstStyle>
          <a:p>
            <a:pPr algn="l" eaLnBrk="1" fontAlgn="auto" hangingPunct="1">
              <a:spcAft>
                <a:spcPct val="0"/>
              </a:spcAft>
              <a:defRPr/>
            </a:pPr>
            <a:r>
              <a:rPr lang="en-US" altLang="en-US" sz="2800">
                <a:solidFill>
                  <a:schemeClr val="accent6">
                    <a:lumMod val="75000"/>
                  </a:schemeClr>
                </a:solidFill>
              </a:rPr>
              <a:t>SQL Triggers: An Example</a:t>
            </a:r>
          </a:p>
        </p:txBody>
      </p:sp>
      <p:sp>
        <p:nvSpPr>
          <p:cNvPr id="197637" name="Rectangle 5">
            <a:extLst>
              <a:ext uri="{FF2B5EF4-FFF2-40B4-BE49-F238E27FC236}">
                <a16:creationId xmlns:a16="http://schemas.microsoft.com/office/drawing/2014/main" id="{D39F10D3-E402-41DE-B072-85F64EC41F92}"/>
              </a:ext>
            </a:extLst>
          </p:cNvPr>
          <p:cNvSpPr>
            <a:spLocks noGrp="1" noChangeArrowheads="1"/>
          </p:cNvSpPr>
          <p:nvPr>
            <p:ph idx="1"/>
          </p:nvPr>
        </p:nvSpPr>
        <p:spPr>
          <a:xfrm>
            <a:off x="381000" y="5105400"/>
            <a:ext cx="8318500" cy="990600"/>
          </a:xfrm>
        </p:spPr>
        <p:txBody>
          <a:bodyPr/>
          <a:lstStyle>
            <a:defPPr/>
          </a:lstStyle>
          <a:p>
            <a:pPr eaLnBrk="1" hangingPunct="1"/>
            <a:r>
              <a:rPr lang="en-US" altLang="en-US"/>
              <a:t>We want to create a trigger to update the total salary of a department when a new employee is hired</a:t>
            </a:r>
          </a:p>
        </p:txBody>
      </p:sp>
      <p:graphicFrame>
        <p:nvGraphicFramePr>
          <p:cNvPr id="30724" name="Object 4">
            <a:extLst>
              <a:ext uri="{FF2B5EF4-FFF2-40B4-BE49-F238E27FC236}">
                <a16:creationId xmlns:a16="http://schemas.microsoft.com/office/drawing/2014/main" id="{70CFB5CF-6F34-4C3C-B1EC-D07A61D52D62}"/>
              </a:ext>
            </a:extLst>
          </p:cNvPr>
          <p:cNvGraphicFramePr>
            <a:graphicFrameLocks noChangeAspect="1"/>
          </p:cNvGraphicFramePr>
          <p:nvPr/>
        </p:nvGraphicFramePr>
        <p:xfrm>
          <a:off x="1219200" y="1143000"/>
          <a:ext cx="6248400" cy="3760788"/>
        </p:xfrm>
        <a:graphic>
          <a:graphicData uri="http://schemas.openxmlformats.org/presentationml/2006/ole">
            <mc:AlternateContent xmlns:mc="http://schemas.openxmlformats.org/markup-compatibility/2006">
              <mc:Choice xmlns:v="urn:schemas-microsoft-com:vml" Requires="v">
                <p:oleObj spid="_x0000_s3076" name="Bitmap Image" r:id="rId3" imgW="4067743" imgH="2448267" progId="Paint.Picture">
                  <p:embed/>
                </p:oleObj>
              </mc:Choice>
              <mc:Fallback>
                <p:oleObj name="Bitmap Image" r:id="rId3" imgW="4067743" imgH="2448267" progId="Paint.Picture">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1219200" y="1143000"/>
                        <a:ext cx="6248400" cy="376078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9283002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7637">
                                            <p:txEl>
                                              <p:pRg st="0" end="0"/>
                                            </p:txEl>
                                          </p:spTgt>
                                        </p:tgtEl>
                                        <p:attrNameLst>
                                          <p:attrName>style.visibility</p:attrName>
                                        </p:attrNameLst>
                                      </p:cBhvr>
                                      <p:to>
                                        <p:strVal val="visible"/>
                                      </p:to>
                                    </p:set>
                                    <p:animEffect transition="in" filter="blinds(horizontal)">
                                      <p:cBhvr>
                                        <p:cTn id="7" dur="500"/>
                                        <p:tgtEl>
                                          <p:spTgt spid="1976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7" grpId="0" build="p"/>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8661" name="Object 5">
            <a:extLst>
              <a:ext uri="{FF2B5EF4-FFF2-40B4-BE49-F238E27FC236}">
                <a16:creationId xmlns:a16="http://schemas.microsoft.com/office/drawing/2014/main" id="{3873173C-F9E7-462A-9242-55FDD3A87E83}"/>
              </a:ext>
            </a:extLst>
          </p:cNvPr>
          <p:cNvGraphicFramePr>
            <a:graphicFrameLocks noChangeAspect="1"/>
          </p:cNvGraphicFramePr>
          <p:nvPr/>
        </p:nvGraphicFramePr>
        <p:xfrm>
          <a:off x="869950" y="2590800"/>
          <a:ext cx="7162800" cy="2560638"/>
        </p:xfrm>
        <a:graphic>
          <a:graphicData uri="http://schemas.openxmlformats.org/presentationml/2006/ole">
            <mc:AlternateContent xmlns:mc="http://schemas.openxmlformats.org/markup-compatibility/2006">
              <mc:Choice xmlns:v="urn:schemas-microsoft-com:vml" Requires="v">
                <p:oleObj spid="_x0000_s4100" name="Bitmap Image" r:id="rId4" imgW="4580952" imgH="1638529" progId="Paint.Picture">
                  <p:embed/>
                </p:oleObj>
              </mc:Choice>
              <mc:Fallback>
                <p:oleObj name="Bitmap Image" r:id="rId4" imgW="4580952" imgH="1638529" progId="Paint.Picture">
                  <p:embed/>
                  <p:pic>
                    <p:nvPicPr>
                      <p:cNvPr id="0" name="OLE substitute image"/>
                      <p:cNvPicPr/>
                      <p:nvPr/>
                    </p:nvPicPr>
                    <p:blipFill>
                      <a:blip r:embed="rId5">
                        <a:extLst>
                          <a:ext uri="{28A0092B-C50C-407E-A947-70E740481C1C}">
                            <a14:useLocalDpi xmlns:a14="http://schemas.microsoft.com/office/drawing/2010/main" val="0"/>
                          </a:ext>
                        </a:extLst>
                      </a:blip>
                      <a:stretch>
                        <a:fillRect/>
                      </a:stretch>
                    </p:blipFill>
                    <p:spPr>
                      <a:xfrm>
                        <a:off x="869950" y="2590800"/>
                        <a:ext cx="7162800" cy="2560638"/>
                      </a:xfrm>
                      <a:prstGeom prst="rect">
                        <a:avLst/>
                      </a:prstGeom>
                      <a:noFill/>
                      <a:ln>
                        <a:noFill/>
                      </a:ln>
                      <a:effectLst/>
                    </p:spPr>
                  </p:pic>
                </p:oleObj>
              </mc:Fallback>
            </mc:AlternateContent>
          </a:graphicData>
        </a:graphic>
      </p:graphicFrame>
      <p:sp>
        <p:nvSpPr>
          <p:cNvPr id="31748" name="Rectangle 6">
            <a:extLst>
              <a:ext uri="{FF2B5EF4-FFF2-40B4-BE49-F238E27FC236}">
                <a16:creationId xmlns:a16="http://schemas.microsoft.com/office/drawing/2014/main" id="{BF63FCA7-048C-4DFF-8A6B-BAAB37DBE3D2}"/>
              </a:ext>
            </a:extLst>
          </p:cNvPr>
          <p:cNvSpPr>
            <a:spLocks noChangeArrowheads="1"/>
          </p:cNvSpPr>
          <p:nvPr/>
        </p:nvSpPr>
        <p:spPr bwMode="auto">
          <a:xfrm>
            <a:off x="412750" y="1457727"/>
            <a:ext cx="83185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defPPr>
              <a:defRPr lang="en-US"/>
            </a:defPPr>
            <a:lvl1pPr marL="342900" indent="-342900" algn="l" rtl="0" eaLnBrk="0" fontAlgn="base" hangingPunct="0">
              <a:lnSpc>
                <a:spcPct val="90000"/>
              </a:lnSpc>
              <a:spcBef>
                <a:spcPts val="1000"/>
              </a:spcBef>
              <a:spcAft>
                <a:spcPct val="0"/>
              </a:spcAft>
              <a:buFont typeface="Arial" pitchFamily="34" charset="0"/>
              <a:buChar char="•"/>
              <a:defRPr sz="2800" kern="1200">
                <a:solidFill>
                  <a:schemeClr val="tx1"/>
                </a:solidFill>
                <a:latin typeface="Calibri" panose="020F0502020204030204" pitchFamily="34" charset="0"/>
                <a:ea typeface="+mn-ea"/>
                <a:cs typeface="+mn-cs"/>
              </a:defRPr>
            </a:lvl1pPr>
            <a:lvl2pPr marL="742950" indent="-285750" algn="l" rtl="0" eaLnBrk="0" fontAlgn="base"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5pPr>
            <a:lvl6pPr marL="25146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6pPr>
            <a:lvl7pPr marL="29718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7pPr>
            <a:lvl8pPr marL="34290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8pPr>
            <a:lvl9pPr marL="38862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9pPr>
          </a:lstStyle>
          <a:p>
            <a:pPr eaLnBrk="1" hangingPunct="1">
              <a:lnSpc>
                <a:spcPct val="100000"/>
              </a:lnSpc>
              <a:spcBef>
                <a:spcPct val="10000"/>
              </a:spcBef>
              <a:buSzPct val="75000"/>
            </a:pPr>
            <a:r>
              <a:rPr lang="en-US" altLang="en-US" sz="2400">
                <a:latin typeface="Arial" pitchFamily="34" charset="0"/>
              </a:rPr>
              <a:t>Create a trigger to update the total salary of a department when a new employee is hired:</a:t>
            </a:r>
          </a:p>
        </p:txBody>
      </p:sp>
      <p:pic>
        <p:nvPicPr>
          <p:cNvPr id="2" name="Picture 1">
            <a:extLst>
              <a:ext uri="{FF2B5EF4-FFF2-40B4-BE49-F238E27FC236}">
                <a16:creationId xmlns:a16="http://schemas.microsoft.com/office/drawing/2014/main" id="{4B4337DF-800C-485B-929C-8461F1EAC5AC}"/>
              </a:ext>
            </a:extLst>
          </p:cNvPr>
          <p:cNvPicPr>
            <a:picLocks noChangeAspect="1"/>
          </p:cNvPicPr>
          <p:nvPr/>
        </p:nvPicPr>
        <p:blipFill>
          <a:blip r:embed="rId6"/>
          <a:stretch>
            <a:fillRect/>
          </a:stretch>
        </p:blipFill>
        <p:spPr>
          <a:xfrm>
            <a:off x="419449" y="212600"/>
            <a:ext cx="4380446" cy="1041649"/>
          </a:xfrm>
          <a:prstGeom prst="rect">
            <a:avLst/>
          </a:prstGeom>
        </p:spPr>
      </p:pic>
      <p:pic>
        <p:nvPicPr>
          <p:cNvPr id="3" name="Picture 2">
            <a:extLst>
              <a:ext uri="{FF2B5EF4-FFF2-40B4-BE49-F238E27FC236}">
                <a16:creationId xmlns:a16="http://schemas.microsoft.com/office/drawing/2014/main" id="{4FE1B4A3-6AAE-49C0-8DFD-44769583F728}"/>
              </a:ext>
            </a:extLst>
          </p:cNvPr>
          <p:cNvPicPr>
            <a:picLocks noChangeAspect="1"/>
          </p:cNvPicPr>
          <p:nvPr/>
        </p:nvPicPr>
        <p:blipFill>
          <a:blip r:embed="rId7"/>
          <a:stretch>
            <a:fillRect/>
          </a:stretch>
        </p:blipFill>
        <p:spPr>
          <a:xfrm>
            <a:off x="5527179" y="265175"/>
            <a:ext cx="2534879" cy="1047750"/>
          </a:xfrm>
          <a:prstGeom prst="rect">
            <a:avLst/>
          </a:prstGeom>
        </p:spPr>
      </p:pic>
    </p:spTree>
    <p:extLst>
      <p:ext uri="{BB962C8B-B14F-4D97-AF65-F5344CB8AC3E}">
        <p14:creationId xmlns:p14="http://schemas.microsoft.com/office/powerpoint/2010/main" val="3652072951"/>
      </p:ext>
    </p:extLst>
  </p:cSld>
  <p:clrMapOvr>
    <a:masterClrMapping/>
  </p:clrMapOvr>
  <p:transition spd="slow"/>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BDC04A-80C7-417C-B769-E31C48E1B5E1}"/>
              </a:ext>
            </a:extLst>
          </p:cNvPr>
          <p:cNvPicPr>
            <a:picLocks noChangeAspect="1"/>
          </p:cNvPicPr>
          <p:nvPr/>
        </p:nvPicPr>
        <p:blipFill>
          <a:blip r:embed="rId3"/>
          <a:stretch>
            <a:fillRect/>
          </a:stretch>
        </p:blipFill>
        <p:spPr>
          <a:xfrm>
            <a:off x="252826" y="4581525"/>
            <a:ext cx="8181209" cy="2047875"/>
          </a:xfrm>
          <a:prstGeom prst="rect">
            <a:avLst/>
          </a:prstGeom>
        </p:spPr>
      </p:pic>
      <p:pic>
        <p:nvPicPr>
          <p:cNvPr id="3" name="Picture 2">
            <a:extLst>
              <a:ext uri="{FF2B5EF4-FFF2-40B4-BE49-F238E27FC236}">
                <a16:creationId xmlns:a16="http://schemas.microsoft.com/office/drawing/2014/main" id="{96DEC453-90A2-40A5-86E0-D5A59DC003DC}"/>
              </a:ext>
            </a:extLst>
          </p:cNvPr>
          <p:cNvPicPr>
            <a:picLocks noChangeAspect="1"/>
          </p:cNvPicPr>
          <p:nvPr/>
        </p:nvPicPr>
        <p:blipFill>
          <a:blip r:embed="rId4"/>
          <a:stretch>
            <a:fillRect/>
          </a:stretch>
        </p:blipFill>
        <p:spPr>
          <a:xfrm>
            <a:off x="266700" y="2830513"/>
            <a:ext cx="3467100" cy="1596134"/>
          </a:xfrm>
          <a:prstGeom prst="rect">
            <a:avLst/>
          </a:prstGeom>
        </p:spPr>
      </p:pic>
      <p:sp>
        <p:nvSpPr>
          <p:cNvPr id="33796" name="Line 5">
            <a:extLst>
              <a:ext uri="{FF2B5EF4-FFF2-40B4-BE49-F238E27FC236}">
                <a16:creationId xmlns:a16="http://schemas.microsoft.com/office/drawing/2014/main" id="{E7939D70-8FF2-4BBD-8334-61AB77B053ED}"/>
              </a:ext>
            </a:extLst>
          </p:cNvPr>
          <p:cNvSpPr>
            <a:spLocks noChangeShapeType="1"/>
          </p:cNvSpPr>
          <p:nvPr/>
        </p:nvSpPr>
        <p:spPr bwMode="auto">
          <a:xfrm flipH="1">
            <a:off x="3124200" y="3657600"/>
            <a:ext cx="609600" cy="0"/>
          </a:xfrm>
          <a:prstGeom prst="line">
            <a:avLst/>
          </a:prstGeom>
          <a:noFill/>
          <a:ln w="127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endParaRPr lang="en-US"/>
          </a:p>
        </p:txBody>
      </p:sp>
      <p:sp>
        <p:nvSpPr>
          <p:cNvPr id="33797" name="Text Box 6">
            <a:extLst>
              <a:ext uri="{FF2B5EF4-FFF2-40B4-BE49-F238E27FC236}">
                <a16:creationId xmlns:a16="http://schemas.microsoft.com/office/drawing/2014/main" id="{49C69CC7-7E4F-46AA-8A6E-DE87CCFDD1D9}"/>
              </a:ext>
            </a:extLst>
          </p:cNvPr>
          <p:cNvSpPr txBox="1">
            <a:spLocks noChangeArrowheads="1"/>
          </p:cNvSpPr>
          <p:nvPr/>
        </p:nvSpPr>
        <p:spPr bwMode="auto">
          <a:xfrm>
            <a:off x="3581400" y="3429000"/>
            <a:ext cx="37338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defPPr>
              <a:defRPr lang="en-US"/>
            </a:defPPr>
            <a:lvl1pPr algn="l" rtl="0" eaLnBrk="0" fontAlgn="base" hangingPunct="0">
              <a:lnSpc>
                <a:spcPct val="90000"/>
              </a:lnSpc>
              <a:spcBef>
                <a:spcPts val="1000"/>
              </a:spcBef>
              <a:spcAft>
                <a:spcPct val="0"/>
              </a:spcAft>
              <a:buFont typeface="Arial" pitchFamily="34" charset="0"/>
              <a:buChar char="•"/>
              <a:defRPr sz="2800" kern="1200">
                <a:solidFill>
                  <a:schemeClr val="tx1"/>
                </a:solidFill>
                <a:latin typeface="Calibri" panose="020F0502020204030204" pitchFamily="34" charset="0"/>
                <a:ea typeface="+mn-ea"/>
                <a:cs typeface="+mn-cs"/>
              </a:defRPr>
            </a:lvl1pPr>
            <a:lvl2pPr marL="742950" indent="-285750" algn="l" rtl="0" eaLnBrk="0" fontAlgn="base"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5pPr>
            <a:lvl6pPr marL="25146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6pPr>
            <a:lvl7pPr marL="29718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7pPr>
            <a:lvl8pPr marL="34290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8pPr>
            <a:lvl9pPr marL="38862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9pPr>
          </a:lstStyle>
          <a:p>
            <a:pPr eaLnBrk="1" hangingPunct="1">
              <a:lnSpc>
                <a:spcPct val="100000"/>
              </a:lnSpc>
              <a:spcBef>
                <a:spcPct val="0"/>
              </a:spcBef>
              <a:buFontTx/>
              <a:buNone/>
            </a:pPr>
            <a:r>
              <a:rPr lang="en-US" altLang="en-US" sz="2000" err="1">
                <a:latin typeface="Arial" pitchFamily="34" charset="0"/>
              </a:rPr>
              <a:t>totalsalary increases by 90K</a:t>
            </a:r>
          </a:p>
        </p:txBody>
      </p:sp>
      <p:sp>
        <p:nvSpPr>
          <p:cNvPr id="33798" name="Text Box 8">
            <a:extLst>
              <a:ext uri="{FF2B5EF4-FFF2-40B4-BE49-F238E27FC236}">
                <a16:creationId xmlns:a16="http://schemas.microsoft.com/office/drawing/2014/main" id="{B24B18E9-EF73-4C97-BE44-6909EC56357A}"/>
              </a:ext>
            </a:extLst>
          </p:cNvPr>
          <p:cNvSpPr txBox="1">
            <a:spLocks noChangeArrowheads="1"/>
          </p:cNvSpPr>
          <p:nvPr/>
        </p:nvSpPr>
        <p:spPr bwMode="auto">
          <a:xfrm>
            <a:off x="3733800" y="5473700"/>
            <a:ext cx="35814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defPPr>
              <a:defRPr lang="en-US"/>
            </a:defPPr>
            <a:lvl1pPr algn="l" rtl="0" eaLnBrk="0" fontAlgn="base" hangingPunct="0">
              <a:lnSpc>
                <a:spcPct val="90000"/>
              </a:lnSpc>
              <a:spcBef>
                <a:spcPts val="1000"/>
              </a:spcBef>
              <a:spcAft>
                <a:spcPct val="0"/>
              </a:spcAft>
              <a:buFont typeface="Arial" pitchFamily="34" charset="0"/>
              <a:buChar char="•"/>
              <a:defRPr sz="2800" kern="1200">
                <a:solidFill>
                  <a:schemeClr val="tx1"/>
                </a:solidFill>
                <a:latin typeface="Calibri" panose="020F0502020204030204" pitchFamily="34" charset="0"/>
                <a:ea typeface="+mn-ea"/>
                <a:cs typeface="+mn-cs"/>
              </a:defRPr>
            </a:lvl1pPr>
            <a:lvl2pPr marL="742950" indent="-285750" algn="l" rtl="0" eaLnBrk="0" fontAlgn="base"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5pPr>
            <a:lvl6pPr marL="25146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6pPr>
            <a:lvl7pPr marL="29718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7pPr>
            <a:lvl8pPr marL="34290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8pPr>
            <a:lvl9pPr marL="3886200" indent="-228600" algn="l" defTabSz="457200" rtl="0" eaLnBrk="0" fontAlgn="base" latinLnBrk="0" hangingPunct="0">
              <a:lnSpc>
                <a:spcPct val="90000"/>
              </a:lnSpc>
              <a:spcBef>
                <a:spcPts val="500"/>
              </a:spcBef>
              <a:spcAft>
                <a:spcPct val="0"/>
              </a:spcAft>
              <a:buFont typeface="Arial" pitchFamily="34" charset="0"/>
              <a:buChar char="•"/>
              <a:defRPr sz="2400" kern="1200">
                <a:solidFill>
                  <a:schemeClr val="tx1"/>
                </a:solidFill>
                <a:latin typeface="Calibri" panose="020F0502020204030204" pitchFamily="34" charset="0"/>
                <a:ea typeface="+mn-ea"/>
                <a:cs typeface="+mn-cs"/>
              </a:defRPr>
            </a:lvl9pPr>
          </a:lstStyle>
          <a:p>
            <a:pPr eaLnBrk="1" hangingPunct="1">
              <a:lnSpc>
                <a:spcPct val="100000"/>
              </a:lnSpc>
              <a:spcBef>
                <a:spcPct val="0"/>
              </a:spcBef>
              <a:buFontTx/>
              <a:buNone/>
            </a:pPr>
            <a:r>
              <a:rPr lang="en-US" altLang="en-US" sz="2000" err="1">
                <a:latin typeface="Arial" pitchFamily="34" charset="0"/>
              </a:rPr>
              <a:t>totalsalary did not change</a:t>
            </a:r>
          </a:p>
        </p:txBody>
      </p:sp>
      <p:pic>
        <p:nvPicPr>
          <p:cNvPr id="2" name="Picture 1">
            <a:extLst>
              <a:ext uri="{FF2B5EF4-FFF2-40B4-BE49-F238E27FC236}">
                <a16:creationId xmlns:a16="http://schemas.microsoft.com/office/drawing/2014/main" id="{A147BCD9-7E97-4EF1-89F9-42236C0E4C4C}"/>
              </a:ext>
            </a:extLst>
          </p:cNvPr>
          <p:cNvPicPr>
            <a:picLocks noChangeAspect="1"/>
          </p:cNvPicPr>
          <p:nvPr/>
        </p:nvPicPr>
        <p:blipFill>
          <a:blip r:embed="rId5"/>
          <a:stretch>
            <a:fillRect/>
          </a:stretch>
        </p:blipFill>
        <p:spPr>
          <a:xfrm>
            <a:off x="252826" y="381000"/>
            <a:ext cx="8638347" cy="2208213"/>
          </a:xfrm>
          <a:prstGeom prst="rect">
            <a:avLst/>
          </a:prstGeom>
        </p:spPr>
      </p:pic>
    </p:spTree>
    <p:extLst>
      <p:ext uri="{BB962C8B-B14F-4D97-AF65-F5344CB8AC3E}">
        <p14:creationId xmlns:p14="http://schemas.microsoft.com/office/powerpoint/2010/main" val="217127424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9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79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7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animBg="1"/>
      <p:bldP spid="33797" grpId="0"/>
      <p:bldP spid="33798"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a:extLst>
              <a:ext uri="{FF2B5EF4-FFF2-40B4-BE49-F238E27FC236}">
                <a16:creationId xmlns:a16="http://schemas.microsoft.com/office/drawing/2014/main" id="{1FC89696-AF14-483F-A733-30678DF91B7B}"/>
              </a:ext>
            </a:extLst>
          </p:cNvPr>
          <p:cNvSpPr>
            <a:spLocks noGrp="1" noChangeArrowheads="1"/>
          </p:cNvSpPr>
          <p:nvPr>
            <p:ph type="body" idx="4294967295"/>
          </p:nvPr>
        </p:nvSpPr>
        <p:spPr>
          <a:xfrm>
            <a:off x="123930" y="1744663"/>
            <a:ext cx="8318500" cy="4267200"/>
          </a:xfrm>
        </p:spPr>
        <p:txBody>
          <a:bodyPr/>
          <a:lstStyle>
            <a:defPPr/>
          </a:lstStyle>
          <a:p>
            <a:pPr marL="342900" indent="-342900" eaLnBrk="1" hangingPunct="1"/>
            <a:r>
              <a:rPr lang="en-US" altLang="en-US" sz="2000"/>
              <a:t>A trigger to update the total salary of a department when an employee’s salary is modified:</a:t>
            </a:r>
          </a:p>
          <a:p>
            <a:pPr marL="342900" indent="-342900" eaLnBrk="1" hangingPunct="1">
              <a:buFont typeface="Monotype Sorts" pitchFamily="2" charset="2"/>
              <a:buNone/>
            </a:pPr>
            <a:endParaRPr lang="en-US" altLang="en-US" sz="1800">
              <a:latin typeface="Courier New" panose="02070309020205020404" pitchFamily="49" charset="0"/>
            </a:endParaRPr>
          </a:p>
          <a:p>
            <a:pPr marL="342900" indent="-342900" eaLnBrk="1" hangingPunct="1">
              <a:buFont typeface="Monotype Sorts" pitchFamily="2" charset="2"/>
              <a:buNone/>
            </a:pPr>
            <a:endParaRPr lang="en-US" altLang="en-US" sz="1600">
              <a:latin typeface="Courier New" panose="02070309020205020404" pitchFamily="49" charset="0"/>
            </a:endParaRPr>
          </a:p>
        </p:txBody>
      </p:sp>
      <p:graphicFrame>
        <p:nvGraphicFramePr>
          <p:cNvPr id="35844" name="Object 8">
            <a:extLst>
              <a:ext uri="{FF2B5EF4-FFF2-40B4-BE49-F238E27FC236}">
                <a16:creationId xmlns:a16="http://schemas.microsoft.com/office/drawing/2014/main" id="{8BFF3554-349C-426A-8ED1-2F26A95E3436}"/>
              </a:ext>
            </a:extLst>
          </p:cNvPr>
          <p:cNvGraphicFramePr>
            <a:graphicFrameLocks noChangeAspect="1"/>
          </p:cNvGraphicFramePr>
          <p:nvPr/>
        </p:nvGraphicFramePr>
        <p:xfrm>
          <a:off x="457200" y="2514600"/>
          <a:ext cx="6934200" cy="3268663"/>
        </p:xfrm>
        <a:graphic>
          <a:graphicData uri="http://schemas.openxmlformats.org/presentationml/2006/ole">
            <mc:AlternateContent xmlns:mc="http://schemas.openxmlformats.org/markup-compatibility/2006">
              <mc:Choice xmlns:v="urn:schemas-microsoft-com:vml" Requires="v">
                <p:oleObj spid="_x0000_s5124" name="Bitmap Image" r:id="rId4" imgW="4638095" imgH="2038095" progId="Paint.Picture">
                  <p:embed/>
                </p:oleObj>
              </mc:Choice>
              <mc:Fallback>
                <p:oleObj name="Bitmap Image" r:id="rId4" imgW="4638095" imgH="2038095" progId="Paint.Picture">
                  <p:embed/>
                  <p:pic>
                    <p:nvPicPr>
                      <p:cNvPr id="0" name="OLE substitute image"/>
                      <p:cNvPicPr/>
                      <p:nvPr/>
                    </p:nvPicPr>
                    <p:blipFill>
                      <a:blip r:embed="rId5">
                        <a:extLst>
                          <a:ext uri="{28A0092B-C50C-407E-A947-70E740481C1C}">
                            <a14:useLocalDpi xmlns:a14="http://schemas.microsoft.com/office/drawing/2010/main" val="0"/>
                          </a:ext>
                        </a:extLst>
                      </a:blip>
                      <a:stretch>
                        <a:fillRect/>
                      </a:stretch>
                    </p:blipFill>
                    <p:spPr>
                      <a:xfrm>
                        <a:off x="457200" y="2514600"/>
                        <a:ext cx="6934200" cy="3268663"/>
                      </a:xfrm>
                      <a:prstGeom prst="rect">
                        <a:avLst/>
                      </a:prstGeom>
                      <a:noFill/>
                      <a:ln>
                        <a:noFill/>
                      </a:ln>
                      <a:effectLst/>
                    </p:spPr>
                  </p:pic>
                </p:oleObj>
              </mc:Fallback>
            </mc:AlternateContent>
          </a:graphicData>
        </a:graphic>
      </p:graphicFrame>
      <p:pic>
        <p:nvPicPr>
          <p:cNvPr id="3" name="Picture 2">
            <a:extLst>
              <a:ext uri="{FF2B5EF4-FFF2-40B4-BE49-F238E27FC236}">
                <a16:creationId xmlns:a16="http://schemas.microsoft.com/office/drawing/2014/main" id="{442EC98F-FE2E-4795-A5DB-6805FD7A68ED}"/>
              </a:ext>
            </a:extLst>
          </p:cNvPr>
          <p:cNvPicPr>
            <a:picLocks noChangeAspect="1"/>
          </p:cNvPicPr>
          <p:nvPr/>
        </p:nvPicPr>
        <p:blipFill>
          <a:blip r:embed="rId6"/>
          <a:stretch>
            <a:fillRect/>
          </a:stretch>
        </p:blipFill>
        <p:spPr>
          <a:xfrm>
            <a:off x="838200" y="6104754"/>
            <a:ext cx="5638801" cy="265763"/>
          </a:xfrm>
          <a:prstGeom prst="rect">
            <a:avLst/>
          </a:prstGeom>
        </p:spPr>
      </p:pic>
      <p:pic>
        <p:nvPicPr>
          <p:cNvPr id="2" name="Picture 1">
            <a:extLst>
              <a:ext uri="{FF2B5EF4-FFF2-40B4-BE49-F238E27FC236}">
                <a16:creationId xmlns:a16="http://schemas.microsoft.com/office/drawing/2014/main" id="{1A6B43C0-CECB-406E-9426-F5F25ED432E2}"/>
              </a:ext>
            </a:extLst>
          </p:cNvPr>
          <p:cNvPicPr>
            <a:picLocks noChangeAspect="1"/>
          </p:cNvPicPr>
          <p:nvPr/>
        </p:nvPicPr>
        <p:blipFill>
          <a:blip r:embed="rId7"/>
          <a:stretch>
            <a:fillRect/>
          </a:stretch>
        </p:blipFill>
        <p:spPr>
          <a:xfrm>
            <a:off x="304800" y="93662"/>
            <a:ext cx="5246294" cy="1558110"/>
          </a:xfrm>
          <a:prstGeom prst="rect">
            <a:avLst/>
          </a:prstGeom>
        </p:spPr>
      </p:pic>
      <p:pic>
        <p:nvPicPr>
          <p:cNvPr id="4" name="Picture 3">
            <a:extLst>
              <a:ext uri="{FF2B5EF4-FFF2-40B4-BE49-F238E27FC236}">
                <a16:creationId xmlns:a16="http://schemas.microsoft.com/office/drawing/2014/main" id="{4A705549-0FB8-4496-ADD9-BDDD97264D7C}"/>
              </a:ext>
            </a:extLst>
          </p:cNvPr>
          <p:cNvPicPr>
            <a:picLocks noChangeAspect="1"/>
          </p:cNvPicPr>
          <p:nvPr/>
        </p:nvPicPr>
        <p:blipFill>
          <a:blip r:embed="rId8"/>
          <a:stretch>
            <a:fillRect/>
          </a:stretch>
        </p:blipFill>
        <p:spPr>
          <a:xfrm>
            <a:off x="5867400" y="228600"/>
            <a:ext cx="2841705" cy="1125538"/>
          </a:xfrm>
          <a:prstGeom prst="rect">
            <a:avLst/>
          </a:prstGeom>
        </p:spPr>
      </p:pic>
    </p:spTree>
    <p:extLst>
      <p:ext uri="{BB962C8B-B14F-4D97-AF65-F5344CB8AC3E}">
        <p14:creationId xmlns:p14="http://schemas.microsoft.com/office/powerpoint/2010/main" val="1337164294"/>
      </p:ext>
    </p:extLst>
  </p:cSld>
  <p:clrMapOvr>
    <a:masterClrMapping/>
  </p:clrMapOvr>
  <p:transition spd="slow"/>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91" name="Object 5">
            <a:extLst>
              <a:ext uri="{FF2B5EF4-FFF2-40B4-BE49-F238E27FC236}">
                <a16:creationId xmlns:a16="http://schemas.microsoft.com/office/drawing/2014/main" id="{8F97C3B1-46A0-4208-B146-55CA7B2FBA3A}"/>
              </a:ext>
            </a:extLst>
          </p:cNvPr>
          <p:cNvGraphicFramePr>
            <a:graphicFrameLocks noChangeAspect="1"/>
          </p:cNvGraphicFramePr>
          <p:nvPr>
            <p:extLst>
              <p:ext uri="{D42A27DB-BD31-4B8C-83A1-F6EECF244321}">
                <p14:modId xmlns:p14="http://schemas.microsoft.com/office/powerpoint/2010/main" val="767919087"/>
              </p:ext>
            </p:extLst>
          </p:nvPr>
        </p:nvGraphicFramePr>
        <p:xfrm>
          <a:off x="914400" y="404415"/>
          <a:ext cx="5943600" cy="5996385"/>
        </p:xfrm>
        <a:graphic>
          <a:graphicData uri="http://schemas.openxmlformats.org/presentationml/2006/ole">
            <mc:AlternateContent xmlns:mc="http://schemas.openxmlformats.org/markup-compatibility/2006">
              <mc:Choice xmlns:v="urn:schemas-microsoft-com:vml" Requires="v">
                <p:oleObj spid="_x0000_s6148" name="Bitmap Image" r:id="rId4" imgW="4334480" imgH="4371429" progId="Paint.Picture">
                  <p:embed/>
                </p:oleObj>
              </mc:Choice>
              <mc:Fallback>
                <p:oleObj name="Bitmap Image" r:id="rId4" imgW="4334480" imgH="4371429" progId="Paint.Picture">
                  <p:embed/>
                  <p:pic>
                    <p:nvPicPr>
                      <p:cNvPr id="0" name="OLE substitute image"/>
                      <p:cNvPicPr/>
                      <p:nvPr/>
                    </p:nvPicPr>
                    <p:blipFill>
                      <a:blip r:embed="rId5">
                        <a:extLst>
                          <a:ext uri="{28A0092B-C50C-407E-A947-70E740481C1C}">
                            <a14:useLocalDpi xmlns:a14="http://schemas.microsoft.com/office/drawing/2010/main" val="0"/>
                          </a:ext>
                        </a:extLst>
                      </a:blip>
                      <a:stretch>
                        <a:fillRect/>
                      </a:stretch>
                    </p:blipFill>
                    <p:spPr>
                      <a:xfrm>
                        <a:off x="914400" y="404415"/>
                        <a:ext cx="5943600" cy="5996385"/>
                      </a:xfrm>
                      <a:prstGeom prst="rect">
                        <a:avLst/>
                      </a:prstGeom>
                      <a:noFill/>
                      <a:ln>
                        <a:noFill/>
                      </a:ln>
                      <a:effectLst/>
                    </p:spPr>
                  </p:pic>
                </p:oleObj>
              </mc:Fallback>
            </mc:AlternateContent>
          </a:graphicData>
        </a:graphic>
      </p:graphicFrame>
      <p:cxnSp>
        <p:nvCxnSpPr>
          <p:cNvPr id="3" name="Straight Arrow Connector 2">
            <a:extLst>
              <a:ext uri="{FF2B5EF4-FFF2-40B4-BE49-F238E27FC236}">
                <a16:creationId xmlns:a16="http://schemas.microsoft.com/office/drawing/2014/main" id="{ABEF5036-1D55-4AA4-9E4F-19D872E84225}"/>
              </a:ext>
            </a:extLst>
          </p:cNvPr>
          <p:cNvCxnSpPr/>
          <p:nvPr/>
        </p:nvCxnSpPr>
        <p:spPr>
          <a:xfrm flipH="1" flipV="1">
            <a:off x="4229100" y="2069068"/>
            <a:ext cx="1333500" cy="1436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C805109-E444-43FB-8599-8301EBD37E1B}"/>
              </a:ext>
            </a:extLst>
          </p:cNvPr>
          <p:cNvSpPr/>
          <p:nvPr/>
        </p:nvSpPr>
        <p:spPr>
          <a:xfrm>
            <a:off x="5455888" y="3362621"/>
            <a:ext cx="1792478" cy="400110"/>
          </a:xfrm>
          <a:prstGeom prst="rect">
            <a:avLst/>
          </a:prstGeom>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altLang="en-US" sz="2000"/>
              <a:t>10,000 increase</a:t>
            </a:r>
            <a:endParaRPr lang="en-US" sz="2000"/>
          </a:p>
        </p:txBody>
      </p:sp>
      <p:sp>
        <p:nvSpPr>
          <p:cNvPr id="8" name="Rectangle 7">
            <a:extLst>
              <a:ext uri="{FF2B5EF4-FFF2-40B4-BE49-F238E27FC236}">
                <a16:creationId xmlns:a16="http://schemas.microsoft.com/office/drawing/2014/main" id="{4D4A1455-8513-475F-9DA5-B7FF2AD57455}"/>
              </a:ext>
            </a:extLst>
          </p:cNvPr>
          <p:cNvSpPr/>
          <p:nvPr/>
        </p:nvSpPr>
        <p:spPr>
          <a:xfrm>
            <a:off x="6027388" y="5295422"/>
            <a:ext cx="1792478" cy="400110"/>
          </a:xfrm>
          <a:prstGeom prst="rect">
            <a:avLst/>
          </a:prstGeom>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altLang="en-US" sz="2000"/>
              <a:t>10,000 increase</a:t>
            </a:r>
            <a:endParaRPr lang="en-US" sz="2000"/>
          </a:p>
        </p:txBody>
      </p:sp>
      <p:cxnSp>
        <p:nvCxnSpPr>
          <p:cNvPr id="9" name="Straight Arrow Connector 8">
            <a:extLst>
              <a:ext uri="{FF2B5EF4-FFF2-40B4-BE49-F238E27FC236}">
                <a16:creationId xmlns:a16="http://schemas.microsoft.com/office/drawing/2014/main" id="{EFF5299C-FE60-4042-8D22-D292DCB6BF0E}"/>
              </a:ext>
            </a:extLst>
          </p:cNvPr>
          <p:cNvCxnSpPr/>
          <p:nvPr/>
        </p:nvCxnSpPr>
        <p:spPr>
          <a:xfrm flipH="1">
            <a:off x="3429001" y="5564262"/>
            <a:ext cx="2590801" cy="100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16479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30BF4648-EA15-4823-87C2-48F19FA3324B}"/>
              </a:ext>
            </a:extLst>
          </p:cNvPr>
          <p:cNvSpPr>
            <a:spLocks noGrp="1" noChangeArrowheads="1"/>
          </p:cNvSpPr>
          <p:nvPr>
            <p:ph type="title" idx="4294967295"/>
          </p:nvPr>
        </p:nvSpPr>
        <p:spPr>
          <a:xfrm>
            <a:off x="433614" y="322249"/>
            <a:ext cx="7747000" cy="533400"/>
          </a:xfrm>
        </p:spPr>
        <p:txBody>
          <a:bodyPr rtlCol="0">
            <a:noAutofit/>
          </a:bodyPr>
          <a:lstStyle>
            <a:defPPr/>
          </a:lstStyle>
          <a:p>
            <a:pPr algn="l" eaLnBrk="1" fontAlgn="auto" hangingPunct="1">
              <a:spcAft>
                <a:spcPct val="0"/>
              </a:spcAft>
              <a:defRPr/>
            </a:pPr>
            <a:r>
              <a:rPr lang="en-US" altLang="en-US" sz="3200">
                <a:solidFill>
                  <a:schemeClr val="accent6">
                    <a:lumMod val="75000"/>
                  </a:schemeClr>
                </a:solidFill>
              </a:rPr>
              <a:t>SQL Triggers: An Example</a:t>
            </a:r>
          </a:p>
        </p:txBody>
      </p:sp>
      <p:sp>
        <p:nvSpPr>
          <p:cNvPr id="39939" name="Rectangle 3">
            <a:extLst>
              <a:ext uri="{FF2B5EF4-FFF2-40B4-BE49-F238E27FC236}">
                <a16:creationId xmlns:a16="http://schemas.microsoft.com/office/drawing/2014/main" id="{49C372A0-C5EC-4379-B530-B0362C633183}"/>
              </a:ext>
            </a:extLst>
          </p:cNvPr>
          <p:cNvSpPr>
            <a:spLocks noGrp="1" noChangeArrowheads="1"/>
          </p:cNvSpPr>
          <p:nvPr>
            <p:ph type="body" idx="4294967295"/>
          </p:nvPr>
        </p:nvSpPr>
        <p:spPr>
          <a:xfrm>
            <a:off x="444500" y="1143000"/>
            <a:ext cx="8013700" cy="5181600"/>
          </a:xfrm>
        </p:spPr>
        <p:txBody>
          <a:bodyPr/>
          <a:lstStyle>
            <a:defPPr/>
          </a:lstStyle>
          <a:p>
            <a:pPr marL="342900" indent="-342900" eaLnBrk="1" hangingPunct="1"/>
            <a:r>
              <a:rPr lang="en-US" altLang="en-US" sz="2000"/>
              <a:t>A trigger to update the total salary of a department when an employee is deleted:</a:t>
            </a:r>
          </a:p>
          <a:p>
            <a:pPr marL="342900" indent="-342900" eaLnBrk="1" hangingPunct="1">
              <a:buFont typeface="Monotype Sorts" pitchFamily="2" charset="2"/>
              <a:buNone/>
            </a:pPr>
            <a:endParaRPr lang="en-US" altLang="en-US" sz="1800">
              <a:latin typeface="Courier New" panose="02070309020205020404" pitchFamily="49" charset="0"/>
            </a:endParaRPr>
          </a:p>
          <a:p>
            <a:pPr marL="342900" indent="-342900" eaLnBrk="1" hangingPunct="1">
              <a:buFont typeface="Monotype Sorts" pitchFamily="2" charset="2"/>
              <a:buNone/>
            </a:pPr>
            <a:endParaRPr lang="en-US" altLang="en-US" sz="1600">
              <a:latin typeface="Courier New" panose="02070309020205020404" pitchFamily="49" charset="0"/>
            </a:endParaRPr>
          </a:p>
        </p:txBody>
      </p:sp>
      <p:graphicFrame>
        <p:nvGraphicFramePr>
          <p:cNvPr id="206853" name="Object 5">
            <a:extLst>
              <a:ext uri="{FF2B5EF4-FFF2-40B4-BE49-F238E27FC236}">
                <a16:creationId xmlns:a16="http://schemas.microsoft.com/office/drawing/2014/main" id="{0948374B-81F8-422D-AED4-638193A5D80A}"/>
              </a:ext>
            </a:extLst>
          </p:cNvPr>
          <p:cNvGraphicFramePr>
            <a:graphicFrameLocks noChangeAspect="1"/>
          </p:cNvGraphicFramePr>
          <p:nvPr>
            <p:extLst>
              <p:ext uri="{D42A27DB-BD31-4B8C-83A1-F6EECF244321}">
                <p14:modId xmlns:p14="http://schemas.microsoft.com/office/powerpoint/2010/main" val="2657956941"/>
              </p:ext>
            </p:extLst>
          </p:nvPr>
        </p:nvGraphicFramePr>
        <p:xfrm>
          <a:off x="530303" y="2171699"/>
          <a:ext cx="8133060" cy="2857501"/>
        </p:xfrm>
        <a:graphic>
          <a:graphicData uri="http://schemas.openxmlformats.org/presentationml/2006/ole">
            <mc:AlternateContent xmlns:mc="http://schemas.openxmlformats.org/markup-compatibility/2006">
              <mc:Choice xmlns:v="urn:schemas-microsoft-com:vml" Requires="v">
                <p:oleObj spid="_x0000_s7172" name="Bitmap Image" r:id="rId4" imgW="3688200" imgH="1295280" progId="Paint.Picture">
                  <p:embed/>
                </p:oleObj>
              </mc:Choice>
              <mc:Fallback>
                <p:oleObj name="Bitmap Image" r:id="rId4" imgW="3688200" imgH="1295280" progId="Paint.Picture">
                  <p:embed/>
                  <p:pic>
                    <p:nvPicPr>
                      <p:cNvPr id="0" name="OLE substitute image"/>
                      <p:cNvPicPr/>
                      <p:nvPr/>
                    </p:nvPicPr>
                    <p:blipFill>
                      <a:blip r:embed="rId5"/>
                      <a:stretch>
                        <a:fillRect/>
                      </a:stretch>
                    </p:blipFill>
                    <p:spPr>
                      <a:xfrm>
                        <a:off x="530303" y="2171699"/>
                        <a:ext cx="8133060" cy="285750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62773831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68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7" name="Object 6">
            <a:extLst>
              <a:ext uri="{FF2B5EF4-FFF2-40B4-BE49-F238E27FC236}">
                <a16:creationId xmlns:a16="http://schemas.microsoft.com/office/drawing/2014/main" id="{57E2538B-14D6-4301-AE58-E58F27FF7F36}"/>
              </a:ext>
            </a:extLst>
          </p:cNvPr>
          <p:cNvGraphicFramePr>
            <a:graphicFrameLocks noChangeAspect="1"/>
          </p:cNvGraphicFramePr>
          <p:nvPr/>
        </p:nvGraphicFramePr>
        <p:xfrm>
          <a:off x="304800" y="1219200"/>
          <a:ext cx="8534400" cy="1997075"/>
        </p:xfrm>
        <a:graphic>
          <a:graphicData uri="http://schemas.openxmlformats.org/presentationml/2006/ole">
            <mc:AlternateContent xmlns:mc="http://schemas.openxmlformats.org/markup-compatibility/2006">
              <mc:Choice xmlns:v="urn:schemas-microsoft-com:vml" Requires="v">
                <p:oleObj spid="_x0000_s8199" name="Bitmap Image" r:id="rId4" imgW="6552381" imgH="1533739" progId="Paint.Picture">
                  <p:embed/>
                </p:oleObj>
              </mc:Choice>
              <mc:Fallback>
                <p:oleObj name="Bitmap Image" r:id="rId4" imgW="6552381" imgH="1533739" progId="Paint.Picture">
                  <p:embed/>
                  <p:pic>
                    <p:nvPicPr>
                      <p:cNvPr id="0" name="OLE substitute image"/>
                      <p:cNvPicPr/>
                      <p:nvPr/>
                    </p:nvPicPr>
                    <p:blipFill>
                      <a:blip r:embed="rId5">
                        <a:extLst>
                          <a:ext uri="{28A0092B-C50C-407E-A947-70E740481C1C}">
                            <a14:useLocalDpi xmlns:a14="http://schemas.microsoft.com/office/drawing/2010/main" val="0"/>
                          </a:ext>
                        </a:extLst>
                      </a:blip>
                      <a:stretch>
                        <a:fillRect/>
                      </a:stretch>
                    </p:blipFill>
                    <p:spPr>
                      <a:xfrm>
                        <a:off x="304800" y="1219200"/>
                        <a:ext cx="8534400" cy="1997075"/>
                      </a:xfrm>
                      <a:prstGeom prst="rect">
                        <a:avLst/>
                      </a:prstGeom>
                      <a:noFill/>
                      <a:ln>
                        <a:noFill/>
                      </a:ln>
                      <a:effectLst/>
                    </p:spPr>
                  </p:pic>
                </p:oleObj>
              </mc:Fallback>
            </mc:AlternateContent>
          </a:graphicData>
        </a:graphic>
      </p:graphicFrame>
      <p:graphicFrame>
        <p:nvGraphicFramePr>
          <p:cNvPr id="208903" name="Object 7">
            <a:extLst>
              <a:ext uri="{FF2B5EF4-FFF2-40B4-BE49-F238E27FC236}">
                <a16:creationId xmlns:a16="http://schemas.microsoft.com/office/drawing/2014/main" id="{73A58830-76E2-43C4-BABC-B075B5F94E7A}"/>
              </a:ext>
            </a:extLst>
          </p:cNvPr>
          <p:cNvGraphicFramePr>
            <a:graphicFrameLocks noChangeAspect="1"/>
          </p:cNvGraphicFramePr>
          <p:nvPr/>
        </p:nvGraphicFramePr>
        <p:xfrm>
          <a:off x="1143000" y="3641726"/>
          <a:ext cx="4343400" cy="2446338"/>
        </p:xfrm>
        <a:graphic>
          <a:graphicData uri="http://schemas.openxmlformats.org/presentationml/2006/ole">
            <mc:AlternateContent xmlns:mc="http://schemas.openxmlformats.org/markup-compatibility/2006">
              <mc:Choice xmlns:v="urn:schemas-microsoft-com:vml" Requires="v">
                <p:oleObj spid="_x0000_s8200" name="Bitmap Image" r:id="rId6" imgW="3161905" imgH="1781424" progId="Paint.Picture">
                  <p:embed/>
                </p:oleObj>
              </mc:Choice>
              <mc:Fallback>
                <p:oleObj name="Bitmap Image" r:id="rId6" imgW="3161905" imgH="1781424" progId="Paint.Picture">
                  <p:embed/>
                  <p:pic>
                    <p:nvPicPr>
                      <p:cNvPr id="0" name="OLE substitute image"/>
                      <p:cNvPicPr/>
                      <p:nvPr/>
                    </p:nvPicPr>
                    <p:blipFill>
                      <a:blip r:embed="rId7">
                        <a:extLst>
                          <a:ext uri="{28A0092B-C50C-407E-A947-70E740481C1C}">
                            <a14:useLocalDpi xmlns:a14="http://schemas.microsoft.com/office/drawing/2010/main" val="0"/>
                          </a:ext>
                        </a:extLst>
                      </a:blip>
                      <a:stretch>
                        <a:fillRect/>
                      </a:stretch>
                    </p:blipFill>
                    <p:spPr>
                      <a:xfrm>
                        <a:off x="1143000" y="3641726"/>
                        <a:ext cx="4343400" cy="2446338"/>
                      </a:xfrm>
                      <a:prstGeom prst="rect">
                        <a:avLst/>
                      </a:prstGeom>
                      <a:noFill/>
                      <a:ln>
                        <a:noFill/>
                      </a:ln>
                      <a:effectLst/>
                    </p:spPr>
                  </p:pic>
                </p:oleObj>
              </mc:Fallback>
            </mc:AlternateContent>
          </a:graphicData>
        </a:graphic>
      </p:graphicFrame>
      <p:cxnSp>
        <p:nvCxnSpPr>
          <p:cNvPr id="5" name="Straight Arrow Connector 4">
            <a:extLst>
              <a:ext uri="{FF2B5EF4-FFF2-40B4-BE49-F238E27FC236}">
                <a16:creationId xmlns:a16="http://schemas.microsoft.com/office/drawing/2014/main" id="{692415B3-757F-46D8-8825-D0BC5264CDEF}"/>
              </a:ext>
            </a:extLst>
          </p:cNvPr>
          <p:cNvCxnSpPr>
            <a:stCxn id="6" idx="1"/>
          </p:cNvCxnSpPr>
          <p:nvPr/>
        </p:nvCxnSpPr>
        <p:spPr>
          <a:xfrm flipH="1" flipV="1">
            <a:off x="5670698" y="3839776"/>
            <a:ext cx="990600" cy="108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8BA770B-2C44-4DF2-981F-C09A39921740}"/>
              </a:ext>
            </a:extLst>
          </p:cNvPr>
          <p:cNvSpPr/>
          <p:nvPr/>
        </p:nvSpPr>
        <p:spPr>
          <a:xfrm>
            <a:off x="6661298" y="3594783"/>
            <a:ext cx="1949302" cy="707886"/>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altLang="en-US" sz="2000"/>
              <a:t>Employee 6’s salary is 100,000</a:t>
            </a:r>
            <a:endParaRPr lang="en-US" sz="2000"/>
          </a:p>
        </p:txBody>
      </p:sp>
      <p:cxnSp>
        <p:nvCxnSpPr>
          <p:cNvPr id="10" name="Straight Arrow Connector 9">
            <a:extLst>
              <a:ext uri="{FF2B5EF4-FFF2-40B4-BE49-F238E27FC236}">
                <a16:creationId xmlns:a16="http://schemas.microsoft.com/office/drawing/2014/main" id="{346E1EB6-6953-4A76-884A-0BA16E648856}"/>
              </a:ext>
            </a:extLst>
          </p:cNvPr>
          <p:cNvCxnSpPr>
            <a:stCxn id="11" idx="1"/>
          </p:cNvCxnSpPr>
          <p:nvPr/>
        </p:nvCxnSpPr>
        <p:spPr>
          <a:xfrm flipH="1" flipV="1">
            <a:off x="5486400" y="4409163"/>
            <a:ext cx="1174898" cy="401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AF57262-A45B-4A15-90C4-76D94A6D718C}"/>
              </a:ext>
            </a:extLst>
          </p:cNvPr>
          <p:cNvSpPr/>
          <p:nvPr/>
        </p:nvSpPr>
        <p:spPr>
          <a:xfrm>
            <a:off x="6661298" y="4302669"/>
            <a:ext cx="2025502" cy="1015663"/>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altLang="en-US" sz="2000"/>
              <a:t>Employee 7 does not belong to any dept</a:t>
            </a:r>
            <a:endParaRPr lang="en-US" sz="2000"/>
          </a:p>
        </p:txBody>
      </p:sp>
      <p:cxnSp>
        <p:nvCxnSpPr>
          <p:cNvPr id="13" name="Straight Arrow Connector 12">
            <a:extLst>
              <a:ext uri="{FF2B5EF4-FFF2-40B4-BE49-F238E27FC236}">
                <a16:creationId xmlns:a16="http://schemas.microsoft.com/office/drawing/2014/main" id="{F4C2C6C1-1042-4366-8D13-525D180B6C5E}"/>
              </a:ext>
            </a:extLst>
          </p:cNvPr>
          <p:cNvCxnSpPr>
            <a:stCxn id="14" idx="1"/>
          </p:cNvCxnSpPr>
          <p:nvPr/>
        </p:nvCxnSpPr>
        <p:spPr>
          <a:xfrm flipH="1" flipV="1">
            <a:off x="3810000" y="5318332"/>
            <a:ext cx="2209800" cy="467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1706FBA-409C-40F2-B4CA-D1CFFF89BC42}"/>
              </a:ext>
            </a:extLst>
          </p:cNvPr>
          <p:cNvSpPr/>
          <p:nvPr/>
        </p:nvSpPr>
        <p:spPr>
          <a:xfrm>
            <a:off x="6019800" y="5432081"/>
            <a:ext cx="1778244" cy="707886"/>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altLang="en-US" sz="2000"/>
              <a:t>100,000 reduction</a:t>
            </a:r>
            <a:endParaRPr lang="en-US" sz="2000"/>
          </a:p>
        </p:txBody>
      </p:sp>
    </p:spTree>
    <p:extLst>
      <p:ext uri="{BB962C8B-B14F-4D97-AF65-F5344CB8AC3E}">
        <p14:creationId xmlns:p14="http://schemas.microsoft.com/office/powerpoint/2010/main" val="77137495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89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4" grpId="0"/>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E026C-900B-405E-BD18-2987C037613F}"/>
              </a:ext>
            </a:extLst>
          </p:cNvPr>
          <p:cNvSpPr>
            <a:spLocks noGrp="1"/>
          </p:cNvSpPr>
          <p:nvPr>
            <p:ph type="title"/>
          </p:nvPr>
        </p:nvSpPr>
        <p:spPr>
          <a:xfrm>
            <a:off x="762000" y="2184870"/>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Check if the event scheduler is on</a:t>
            </a:r>
            <a:endParaRPr lang="en-US"/>
          </a:p>
        </p:txBody>
      </p:sp>
      <p:sp>
        <p:nvSpPr>
          <p:cNvPr id="10" name="Text Placeholder 9">
            <a:extLst>
              <a:ext uri="{FF2B5EF4-FFF2-40B4-BE49-F238E27FC236}">
                <a16:creationId xmlns:a16="http://schemas.microsoft.com/office/drawing/2014/main" id="{D4F6149C-9793-4ABE-A045-270617BBF7C1}"/>
              </a:ext>
            </a:extLst>
          </p:cNvPr>
          <p:cNvSpPr>
            <a:spLocks noGrp="1"/>
          </p:cNvSpPr>
          <p:nvPr>
            <p:ph type="body" sz="quarter" idx="14"/>
          </p:nvPr>
        </p:nvSpPr>
        <p:spPr>
          <a:xfrm>
            <a:off x="685800" y="4130259"/>
            <a:ext cx="7391400" cy="457200"/>
          </a:xfrm>
        </p:spPr>
        <p:txBody>
          <a:bodyPr/>
          <a:lstStyle>
            <a:defPPr/>
          </a:lstStyle>
          <a:p>
            <a:pPr>
              <a:spcBef>
                <a:spcPts val="150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Turn the event scheduler on</a:t>
            </a:r>
          </a:p>
        </p:txBody>
      </p:sp>
      <p:sp>
        <p:nvSpPr>
          <p:cNvPr id="6" name="Date Placeholder 5">
            <a:extLst>
              <a:ext uri="{FF2B5EF4-FFF2-40B4-BE49-F238E27FC236}">
                <a16:creationId xmlns:a16="http://schemas.microsoft.com/office/drawing/2014/main" id="{6C9E7C33-3054-4104-8E70-73FF91F84AC8}"/>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7" name="Footer Placeholder 6">
            <a:extLst>
              <a:ext uri="{FF2B5EF4-FFF2-40B4-BE49-F238E27FC236}">
                <a16:creationId xmlns:a16="http://schemas.microsoft.com/office/drawing/2014/main" id="{11188495-3E23-47E0-AB7E-87C1A29B18E3}"/>
              </a:ext>
            </a:extLst>
          </p:cNvPr>
          <p:cNvSpPr>
            <a:spLocks noGrp="1"/>
          </p:cNvSpPr>
          <p:nvPr>
            <p:ph type="ftr" sz="quarter" idx="11"/>
          </p:nvPr>
        </p:nvSpPr>
        <p:spPr/>
        <p:txBody>
          <a:bodyPr/>
          <a:lstStyle>
            <a:defPPr/>
          </a:lstStyle>
          <a:p>
            <a:pPr>
              <a:defRPr/>
            </a:pPr>
            <a:r>
              <a:rPr lang="en-US"/>
              <a:t>© 2019, Mike Murach &amp; Associates, Inc.</a:t>
            </a:r>
          </a:p>
        </p:txBody>
      </p:sp>
      <p:sp>
        <p:nvSpPr>
          <p:cNvPr id="8" name="Slide Number Placeholder 7">
            <a:extLst>
              <a:ext uri="{FF2B5EF4-FFF2-40B4-BE49-F238E27FC236}">
                <a16:creationId xmlns:a16="http://schemas.microsoft.com/office/drawing/2014/main" id="{C3E19EE3-D17B-4B6A-A8D8-88F4DBA850F5}"/>
              </a:ext>
            </a:extLst>
          </p:cNvPr>
          <p:cNvSpPr>
            <a:spLocks noGrp="1"/>
          </p:cNvSpPr>
          <p:nvPr>
            <p:ph type="sldNum" sz="quarter" idx="12"/>
          </p:nvPr>
        </p:nvSpPr>
        <p:spPr/>
        <p:txBody>
          <a:bodyPr/>
          <a:lstStyle>
            <a:defPPr/>
          </a:lstStyle>
          <a:p>
            <a:pPr>
              <a:defRPr/>
            </a:pPr>
            <a:endParaRPr lang="en-US"/>
          </a:p>
          <a:p>
            <a:pPr algn="r">
              <a:defRPr/>
            </a:pPr>
            <a:r>
              <a:rPr lang="en-US" sz="900">
                <a:solidFill>
                  <a:schemeClr val="bg1"/>
                </a:solidFill>
                <a:latin typeface="Arial Narrow" panose="020B0606020202030204" pitchFamily="34" charset="0"/>
              </a:rPr>
              <a:t>C16, Slide </a:t>
            </a:r>
            <a:fld id="{5ECE9829-65B2-40C6-AEFF-7C648FF56A9C}" type="slidenum">
              <a:rPr lang="en-US" sz="900" smtClean="0">
                <a:solidFill>
                  <a:schemeClr val="bg1"/>
                </a:solidFill>
                <a:latin typeface="Arial Narrow" panose="020B0606020202030204" pitchFamily="34" charset="0"/>
              </a:rPr>
              <a:pPr algn="r">
                <a:defRPr/>
              </a:pPr>
              <a:t>259</a:t>
            </a:fld>
            <a:endParaRPr lang="en-US" sz="900">
              <a:solidFill>
                <a:schemeClr val="bg1"/>
              </a:solidFill>
              <a:latin typeface="Arial Narrow" panose="020B0606020202030204" pitchFamily="34" charset="0"/>
            </a:endParaRPr>
          </a:p>
        </p:txBody>
      </p:sp>
      <p:sp>
        <p:nvSpPr>
          <p:cNvPr id="11" name="Text Placeholder 10">
            <a:extLst>
              <a:ext uri="{FF2B5EF4-FFF2-40B4-BE49-F238E27FC236}">
                <a16:creationId xmlns:a16="http://schemas.microsoft.com/office/drawing/2014/main" id="{87778CAD-0C30-4238-A1DE-C858739C97B4}"/>
              </a:ext>
            </a:extLst>
          </p:cNvPr>
          <p:cNvSpPr>
            <a:spLocks noGrp="1"/>
          </p:cNvSpPr>
          <p:nvPr>
            <p:ph type="body" sz="quarter" idx="16"/>
          </p:nvPr>
        </p:nvSpPr>
        <p:spPr>
          <a:xfrm>
            <a:off x="685800" y="4626678"/>
            <a:ext cx="7391400" cy="1086205"/>
          </a:xfrm>
        </p:spPr>
        <p:txBody>
          <a:bodyPr/>
          <a:lstStyle>
            <a:defPPr/>
          </a:lstStyle>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SET GLOBAL event_scheduler = ON</a:t>
            </a:r>
          </a:p>
        </p:txBody>
      </p:sp>
      <p:sp>
        <p:nvSpPr>
          <p:cNvPr id="13" name="Text Placeholder 12">
            <a:extLst>
              <a:ext uri="{FF2B5EF4-FFF2-40B4-BE49-F238E27FC236}">
                <a16:creationId xmlns:a16="http://schemas.microsoft.com/office/drawing/2014/main" id="{C219BA86-B253-46F8-9FBF-A7DD2CE4E574}"/>
              </a:ext>
            </a:extLst>
          </p:cNvPr>
          <p:cNvSpPr>
            <a:spLocks noGrp="1"/>
          </p:cNvSpPr>
          <p:nvPr>
            <p:ph type="body" sz="quarter" idx="19"/>
          </p:nvPr>
        </p:nvSpPr>
        <p:spPr>
          <a:xfrm>
            <a:off x="812800" y="2672999"/>
            <a:ext cx="7391400" cy="990600"/>
          </a:xfrm>
        </p:spPr>
        <p:txBody>
          <a:bodyPr/>
          <a:lstStyle>
            <a:defPPr/>
          </a:lstStyle>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SHOW VARIABLES LIKE 'event_scheduler'</a:t>
            </a:r>
          </a:p>
        </p:txBody>
      </p:sp>
      <p:pic>
        <p:nvPicPr>
          <p:cNvPr id="4" name="Content Placeholder 3">
            <a:extLst>
              <a:ext uri="{FF2B5EF4-FFF2-40B4-BE49-F238E27FC236}">
                <a16:creationId xmlns:a16="http://schemas.microsoft.com/office/drawing/2014/main" id="{F1FFFC1C-142F-405C-AC4F-829979458237}"/>
              </a:ext>
            </a:extLst>
          </p:cNvPr>
          <p:cNvPicPr>
            <a:picLocks noGrp="1" noChangeAspect="1"/>
          </p:cNvPicPr>
          <p:nvPr>
            <p:ph sz="quarter" idx="18"/>
          </p:nvPr>
        </p:nvPicPr>
        <p:blipFill>
          <a:blip r:embed="rId2"/>
          <a:stretch>
            <a:fillRect/>
          </a:stretch>
        </p:blipFill>
        <p:spPr>
          <a:xfrm>
            <a:off x="1447800" y="3132960"/>
            <a:ext cx="2750129" cy="759704"/>
          </a:xfrm>
          <a:prstGeom prst="rect">
            <a:avLst/>
          </a:prstGeom>
        </p:spPr>
      </p:pic>
      <p:sp>
        <p:nvSpPr>
          <p:cNvPr id="12" name="Title 1">
            <a:extLst>
              <a:ext uri="{FF2B5EF4-FFF2-40B4-BE49-F238E27FC236}">
                <a16:creationId xmlns:a16="http://schemas.microsoft.com/office/drawing/2014/main" id="{B02DBEC5-5E81-4511-B1A8-FEDED7416DC3}"/>
              </a:ext>
            </a:extLst>
          </p:cNvPr>
          <p:cNvSpPr txBox="1"/>
          <p:nvPr/>
        </p:nvSpPr>
        <p:spPr bwMode="auto">
          <a:xfrm>
            <a:off x="540329" y="424670"/>
            <a:ext cx="7315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defPPr>
              <a:defRPr lang="en-US"/>
            </a:defPPr>
            <a:lvl1pPr algn="l" rtl="0" eaLnBrk="1" fontAlgn="base" hangingPunct="1">
              <a:spcBef>
                <a:spcPct val="0"/>
              </a:spcBef>
              <a:spcAft>
                <a:spcPct val="0"/>
              </a:spcAft>
              <a:defRPr sz="2400" b="1" i="0" kern="1200" baseline="0">
                <a:solidFill>
                  <a:srgbClr val="000099"/>
                </a:solidFill>
                <a:latin typeface="+mj-lt"/>
                <a:ea typeface="+mj-ea"/>
                <a:cs typeface="+mj-cs"/>
              </a:defRPr>
            </a:lvl1pPr>
            <a:lvl2pPr marL="457200" algn="ctr" rtl="0" eaLnBrk="1" fontAlgn="base" hangingPunct="1">
              <a:spcBef>
                <a:spcPct val="0"/>
              </a:spcBef>
              <a:spcAft>
                <a:spcPct val="0"/>
              </a:spcAft>
              <a:defRPr sz="4400" kern="1200">
                <a:solidFill>
                  <a:schemeClr val="tx2"/>
                </a:solidFill>
                <a:latin typeface="Arial" pitchFamily="34" charset="0"/>
                <a:ea typeface="+mn-ea"/>
                <a:cs typeface="+mn-cs"/>
              </a:defRPr>
            </a:lvl2pPr>
            <a:lvl3pPr marL="914400" algn="ctr" rtl="0" eaLnBrk="1" fontAlgn="base" hangingPunct="1">
              <a:spcBef>
                <a:spcPct val="0"/>
              </a:spcBef>
              <a:spcAft>
                <a:spcPct val="0"/>
              </a:spcAft>
              <a:defRPr sz="4400" kern="1200">
                <a:solidFill>
                  <a:schemeClr val="tx2"/>
                </a:solidFill>
                <a:latin typeface="Arial" pitchFamily="34" charset="0"/>
                <a:ea typeface="+mn-ea"/>
                <a:cs typeface="+mn-cs"/>
              </a:defRPr>
            </a:lvl3pPr>
            <a:lvl4pPr marL="1371600" algn="ctr" rtl="0" eaLnBrk="1" fontAlgn="base" hangingPunct="1">
              <a:spcBef>
                <a:spcPct val="0"/>
              </a:spcBef>
              <a:spcAft>
                <a:spcPct val="0"/>
              </a:spcAft>
              <a:defRPr sz="4400" kern="1200">
                <a:solidFill>
                  <a:schemeClr val="tx2"/>
                </a:solidFill>
                <a:latin typeface="Arial" pitchFamily="34" charset="0"/>
                <a:ea typeface="+mn-ea"/>
                <a:cs typeface="+mn-cs"/>
              </a:defRPr>
            </a:lvl4pPr>
            <a:lvl5pPr marL="1828800" algn="ctr" rtl="0" eaLnBrk="1" fontAlgn="base" hangingPunct="1">
              <a:spcBef>
                <a:spcPct val="0"/>
              </a:spcBef>
              <a:spcAft>
                <a:spcPct val="0"/>
              </a:spcAft>
              <a:defRPr sz="4400" kern="1200">
                <a:solidFill>
                  <a:schemeClr val="tx2"/>
                </a:solidFill>
                <a:latin typeface="Arial" pitchFamily="34" charset="0"/>
                <a:ea typeface="+mn-ea"/>
                <a:cs typeface="+mn-cs"/>
              </a:defRPr>
            </a:lvl5pPr>
            <a:lvl6pPr marL="457200" algn="ctr" defTabSz="914400" rtl="0" eaLnBrk="1" fontAlgn="base" latinLnBrk="0" hangingPunct="1">
              <a:spcBef>
                <a:spcPct val="0"/>
              </a:spcBef>
              <a:spcAft>
                <a:spcPct val="0"/>
              </a:spcAft>
              <a:defRPr sz="4400" kern="1200">
                <a:solidFill>
                  <a:schemeClr val="tx2"/>
                </a:solidFill>
                <a:latin typeface="Times New Roman" pitchFamily="18" charset="0"/>
                <a:ea typeface="+mn-ea"/>
                <a:cs typeface="+mn-cs"/>
              </a:defRPr>
            </a:lvl6pPr>
            <a:lvl7pPr marL="914400" algn="ctr" defTabSz="914400" rtl="0" eaLnBrk="1" fontAlgn="base" latinLnBrk="0" hangingPunct="1">
              <a:spcBef>
                <a:spcPct val="0"/>
              </a:spcBef>
              <a:spcAft>
                <a:spcPct val="0"/>
              </a:spcAft>
              <a:defRPr sz="4400" kern="1200">
                <a:solidFill>
                  <a:schemeClr val="tx2"/>
                </a:solidFill>
                <a:latin typeface="Times New Roman" pitchFamily="18" charset="0"/>
                <a:ea typeface="+mn-ea"/>
                <a:cs typeface="+mn-cs"/>
              </a:defRPr>
            </a:lvl7pPr>
            <a:lvl8pPr marL="1371600" algn="ctr" defTabSz="914400" rtl="0" eaLnBrk="1" fontAlgn="base" latinLnBrk="0" hangingPunct="1">
              <a:spcBef>
                <a:spcPct val="0"/>
              </a:spcBef>
              <a:spcAft>
                <a:spcPct val="0"/>
              </a:spcAft>
              <a:defRPr sz="4400" kern="1200">
                <a:solidFill>
                  <a:schemeClr val="tx2"/>
                </a:solidFill>
                <a:latin typeface="Times New Roman" pitchFamily="18" charset="0"/>
                <a:ea typeface="+mn-ea"/>
                <a:cs typeface="+mn-cs"/>
              </a:defRPr>
            </a:lvl8pPr>
            <a:lvl9pPr marL="1828800" algn="ctr" defTabSz="914400" rtl="0" eaLnBrk="1" fontAlgn="base" latinLnBrk="0" hangingPunct="1">
              <a:spcBef>
                <a:spcPct val="0"/>
              </a:spcBef>
              <a:spcAft>
                <a:spcPct val="0"/>
              </a:spcAft>
              <a:defRPr sz="4400" kern="1200">
                <a:solidFill>
                  <a:schemeClr val="tx2"/>
                </a:solidFill>
                <a:latin typeface="Times New Roman" pitchFamily="18" charset="0"/>
                <a:ea typeface="+mn-ea"/>
                <a:cs typeface="+mn-cs"/>
              </a:defRPr>
            </a:lvl9pPr>
          </a:lstStyle>
          <a:p>
            <a:pPr>
              <a:spcBef>
                <a:spcPct val="0"/>
              </a:spcBef>
              <a:spcAft>
                <a:spcPts val="600"/>
              </a:spcAft>
              <a:tabLst>
                <a:tab pos="1371600" algn="l"/>
              </a:tabLst>
            </a:pPr>
            <a:r>
              <a:rPr lang="en-US" sz="2800" kern="0">
                <a:latin typeface="Arial" pitchFamily="34" charset="0"/>
                <a:ea typeface="Times New Roman" panose="02020603050405020304" pitchFamily="18" charset="0"/>
                <a:cs typeface="Times New Roman" panose="02020603050405020304" pitchFamily="18" charset="0"/>
              </a:rPr>
              <a:t>Events</a:t>
            </a:r>
            <a:endParaRPr lang="en-US" sz="2800" kern="0"/>
          </a:p>
        </p:txBody>
      </p:sp>
      <p:sp>
        <p:nvSpPr>
          <p:cNvPr id="15" name="Text Placeholder 12">
            <a:extLst>
              <a:ext uri="{FF2B5EF4-FFF2-40B4-BE49-F238E27FC236}">
                <a16:creationId xmlns:a16="http://schemas.microsoft.com/office/drawing/2014/main" id="{38A69C7E-DAB7-4B40-B9B1-C6461C4748F4}"/>
              </a:ext>
            </a:extLst>
          </p:cNvPr>
          <p:cNvSpPr txBox="1"/>
          <p:nvPr/>
        </p:nvSpPr>
        <p:spPr bwMode="auto">
          <a:xfrm>
            <a:off x="546191" y="1063890"/>
            <a:ext cx="7391400" cy="972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indent="0" algn="l" rtl="0" eaLnBrk="1" fontAlgn="base" hangingPunct="1">
              <a:spcBef>
                <a:spcPct val="20000"/>
              </a:spcBef>
              <a:spcAft>
                <a:spcPct val="0"/>
              </a:spcAft>
              <a:buNone/>
              <a:defRPr sz="20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18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1800" kern="1200">
                <a:solidFill>
                  <a:schemeClr val="tx1"/>
                </a:solidFill>
                <a:latin typeface="+mn-lt"/>
                <a:ea typeface="+mn-ea"/>
                <a:cs typeface="+mn-cs"/>
              </a:defRPr>
            </a:lvl5pPr>
            <a:lvl6pPr marL="25146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6pPr>
            <a:lvl7pPr marL="29718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7pPr>
            <a:lvl8pPr marL="34290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8pPr>
            <a:lvl9pPr marL="38862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9pPr>
          </a:lstStyle>
          <a:p>
            <a:pPr marL="285750" indent="-285750">
              <a:spcBef>
                <a:spcPct val="0"/>
              </a:spcBef>
              <a:spcAft>
                <a:spcPts val="600"/>
              </a:spcAft>
              <a:buFont typeface="Arial" pitchFamily="34" charset="0"/>
              <a:buChar char="•"/>
              <a:tabLst>
                <a:tab pos="1371600" algn="l"/>
              </a:tabLst>
            </a:pPr>
            <a:r>
              <a:rPr lang="en-US" sz="1800" kern="0" dirty="0">
                <a:ea typeface="Times New Roman" panose="02020603050405020304" pitchFamily="18" charset="0"/>
                <a:cs typeface="Courier New" panose="02070309020205020404" pitchFamily="49" charset="0"/>
              </a:rPr>
              <a:t>An event, or scheduled event executes, or fires, according to the event scheduler. </a:t>
            </a:r>
          </a:p>
          <a:p>
            <a:pPr marL="285750" indent="-285750">
              <a:spcBef>
                <a:spcPct val="0"/>
              </a:spcBef>
              <a:spcAft>
                <a:spcPts val="600"/>
              </a:spcAft>
              <a:buFont typeface="Arial" pitchFamily="34" charset="0"/>
              <a:buChar char="•"/>
              <a:tabLst>
                <a:tab pos="1371600" algn="l"/>
              </a:tabLst>
            </a:pPr>
            <a:r>
              <a:rPr lang="en-US" sz="1800" kern="0" dirty="0">
                <a:ea typeface="Times New Roman" panose="02020603050405020304" pitchFamily="18" charset="0"/>
                <a:cs typeface="Courier New" panose="02070309020205020404" pitchFamily="49" charset="0"/>
              </a:rPr>
              <a:t>An event can be one time or recurring</a:t>
            </a:r>
          </a:p>
        </p:txBody>
      </p:sp>
    </p:spTree>
    <p:extLst>
      <p:ext uri="{BB962C8B-B14F-4D97-AF65-F5344CB8AC3E}">
        <p14:creationId xmlns:p14="http://schemas.microsoft.com/office/powerpoint/2010/main" val="276872630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E8C2B-7B0D-411D-9AD1-726CEBD9698A}"/>
              </a:ext>
            </a:extLst>
          </p:cNvPr>
          <p:cNvSpPr>
            <a:spLocks noGrp="1"/>
          </p:cNvSpPr>
          <p:nvPr>
            <p:ph type="title"/>
          </p:nvPr>
        </p:nvSpPr>
        <p:spPr>
          <a:xfrm>
            <a:off x="390525" y="228600"/>
            <a:ext cx="7886700" cy="391196"/>
          </a:xfrm>
        </p:spPr>
        <p:txBody>
          <a:bodyPr>
            <a:noAutofit/>
          </a:bodyPr>
          <a:lstStyle>
            <a:defPPr/>
          </a:lstStyle>
          <a:p>
            <a:pPr algn="l"/>
            <a:r>
              <a:rPr lang="en-US" sz="2800"/>
              <a:t>Example: Employee taking courses</a:t>
            </a:r>
          </a:p>
        </p:txBody>
      </p:sp>
      <p:sp>
        <p:nvSpPr>
          <p:cNvPr id="3" name="Text Placeholder 2">
            <a:extLst>
              <a:ext uri="{FF2B5EF4-FFF2-40B4-BE49-F238E27FC236}">
                <a16:creationId xmlns:a16="http://schemas.microsoft.com/office/drawing/2014/main" id="{CEF7EC53-FD87-4295-BFE8-680F9B8ADA15}"/>
              </a:ext>
            </a:extLst>
          </p:cNvPr>
          <p:cNvSpPr>
            <a:spLocks noGrp="1"/>
          </p:cNvSpPr>
          <p:nvPr>
            <p:ph type="body" sz="quarter" idx="17"/>
          </p:nvPr>
        </p:nvSpPr>
        <p:spPr>
          <a:xfrm>
            <a:off x="585787" y="2841537"/>
            <a:ext cx="4467226" cy="409700"/>
          </a:xfrm>
        </p:spPr>
        <p:txBody>
          <a:bodyPr>
            <a:normAutofit/>
          </a:bodyPr>
          <a:lstStyle>
            <a:defPPr/>
          </a:lstStyle>
          <a:p>
            <a:r>
              <a:rPr lang="en-US" sz="2000"/>
              <a:t>Is this in first normal form?</a:t>
            </a:r>
          </a:p>
        </p:txBody>
      </p:sp>
      <p:sp>
        <p:nvSpPr>
          <p:cNvPr id="7" name="Text Placeholder 2">
            <a:extLst>
              <a:ext uri="{FF2B5EF4-FFF2-40B4-BE49-F238E27FC236}">
                <a16:creationId xmlns:a16="http://schemas.microsoft.com/office/drawing/2014/main" id="{7693B360-757F-4A3A-9A1E-4DECF9C4FF42}"/>
              </a:ext>
            </a:extLst>
          </p:cNvPr>
          <p:cNvSpPr txBox="1"/>
          <p:nvPr/>
        </p:nvSpPr>
        <p:spPr>
          <a:xfrm>
            <a:off x="2209800" y="6062327"/>
            <a:ext cx="4038601" cy="338768"/>
          </a:xfrm>
          <a:prstGeom prst="rect">
            <a:avLst/>
          </a:prstGeom>
        </p:spPr>
        <p:txBody>
          <a:bodyPr vert="horz" lIns="91440" tIns="45720" rIns="91440" bIns="45720" rtlCol="0">
            <a:noAutofit/>
          </a:bodyPr>
          <a:lstStyle>
            <a:defPPr>
              <a:defRPr lang="en-US"/>
            </a:defPPr>
            <a:lvl1pPr marL="257175" indent="-257175" algn="l" defTabSz="914400" rtl="0" eaLnBrk="1" fontAlgn="base" latinLnBrk="0" hangingPunct="1">
              <a:lnSpc>
                <a:spcPct val="90000"/>
              </a:lnSpc>
              <a:spcBef>
                <a:spcPts val="1000"/>
              </a:spcBef>
              <a:spcAft>
                <a:spcPct val="0"/>
              </a:spcAft>
              <a:buClr>
                <a:srgbClr val="004A78"/>
              </a:buClr>
              <a:buFont typeface="Arial" pitchFamily="34" charset="0"/>
              <a:buChar char="•"/>
              <a:defRPr sz="2800" kern="1200">
                <a:solidFill>
                  <a:schemeClr val="tx1"/>
                </a:solidFill>
                <a:latin typeface="+mn-lt"/>
                <a:ea typeface="+mn-ea"/>
                <a:cs typeface="+mn-cs"/>
              </a:defRPr>
            </a:lvl1pPr>
            <a:lvl2pPr marL="687388" marR="0" indent="-347663" algn="l" defTabSz="685800" rtl="0" eaLnBrk="1" fontAlgn="base" latinLnBrk="0" hangingPunct="1">
              <a:lnSpc>
                <a:spcPct val="90000"/>
              </a:lnSpc>
              <a:spcBef>
                <a:spcPts val="375"/>
              </a:spcBef>
              <a:spcAft>
                <a:spcPct val="0"/>
              </a:spcAft>
              <a:buClrTx/>
              <a:buSzTx/>
              <a:buFont typeface="Franklin Gothic Book" panose="020B0503020102020204" pitchFamily="34" charset="0"/>
              <a:buChar char="−"/>
              <a:defRPr sz="2400" kern="1200" baseline="0">
                <a:solidFill>
                  <a:schemeClr val="tx1"/>
                </a:solidFill>
                <a:latin typeface="+mn-lt"/>
                <a:ea typeface="+mn-ea"/>
                <a:cs typeface="+mn-cs"/>
              </a:defRPr>
            </a:lvl2pPr>
            <a:lvl3pPr marL="914400" indent="-227013" algn="l" defTabSz="914400" rtl="0" eaLnBrk="1" fontAlgn="base" latinLnBrk="0" hangingPunct="1">
              <a:lnSpc>
                <a:spcPct val="90000"/>
              </a:lnSpc>
              <a:spcBef>
                <a:spcPts val="500"/>
              </a:spcBef>
              <a:spcAft>
                <a:spcPct val="0"/>
              </a:spcAft>
              <a:buClr>
                <a:srgbClr val="000000"/>
              </a:buClr>
              <a:buFont typeface="Wingdings" panose="05000000000000000000" pitchFamily="2" charset="2"/>
              <a:buChar char="§"/>
              <a:defRPr sz="2000" kern="1200">
                <a:solidFill>
                  <a:schemeClr val="tx1"/>
                </a:solidFill>
                <a:latin typeface="+mn-lt"/>
                <a:ea typeface="+mn-ea"/>
                <a:cs typeface="+mn-cs"/>
              </a:defRPr>
            </a:lvl3pPr>
            <a:lvl4pPr marL="1200150" indent="-171450" algn="l" defTabSz="914400" rtl="0" eaLnBrk="1" fontAlgn="base" latinLnBrk="0" hangingPunct="1">
              <a:lnSpc>
                <a:spcPct val="90000"/>
              </a:lnSpc>
              <a:spcBef>
                <a:spcPts val="500"/>
              </a:spcBef>
              <a:spcAft>
                <a:spcPct val="0"/>
              </a:spcAft>
              <a:buClr>
                <a:srgbClr val="000000"/>
              </a:buClr>
              <a:buSzPct val="50000"/>
              <a:buFont typeface="Courier New" panose="02070309020205020404" pitchFamily="49" charset="0"/>
              <a:buChar char="o"/>
              <a:defRPr sz="1800" kern="1200">
                <a:solidFill>
                  <a:schemeClr val="tx1"/>
                </a:solidFill>
                <a:latin typeface="+mn-lt"/>
                <a:ea typeface="+mn-ea"/>
                <a:cs typeface="+mn-cs"/>
              </a:defRPr>
            </a:lvl4pPr>
            <a:lvl5pPr marL="1543050" indent="-171450" algn="l" defTabSz="914400" rtl="0" eaLnBrk="1" fontAlgn="base" latinLnBrk="0" hangingPunct="1">
              <a:lnSpc>
                <a:spcPct val="90000"/>
              </a:lnSpc>
              <a:spcBef>
                <a:spcPts val="500"/>
              </a:spcBef>
              <a:spcAft>
                <a:spcPct val="0"/>
              </a:spcAft>
              <a:buClr>
                <a:srgbClr val="000000"/>
              </a:buClr>
              <a:buFont typeface="Helvetica"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fontAlgn="auto">
              <a:spcAft>
                <a:spcPct val="0"/>
              </a:spcAft>
            </a:pPr>
            <a:r>
              <a:rPr lang="en-US" sz="2000"/>
              <a:t>Is this in first normal form?</a:t>
            </a:r>
          </a:p>
        </p:txBody>
      </p:sp>
      <p:pic>
        <p:nvPicPr>
          <p:cNvPr id="5" name="Picture 4">
            <a:extLst>
              <a:ext uri="{FF2B5EF4-FFF2-40B4-BE49-F238E27FC236}">
                <a16:creationId xmlns:a16="http://schemas.microsoft.com/office/drawing/2014/main" id="{2AD0AB83-C8BA-47C5-93E5-3191FC29BBE5}"/>
              </a:ext>
            </a:extLst>
          </p:cNvPr>
          <p:cNvPicPr>
            <a:picLocks noChangeAspect="1"/>
          </p:cNvPicPr>
          <p:nvPr/>
        </p:nvPicPr>
        <p:blipFill>
          <a:blip r:embed="rId2"/>
          <a:stretch>
            <a:fillRect/>
          </a:stretch>
        </p:blipFill>
        <p:spPr>
          <a:xfrm>
            <a:off x="381000" y="1136422"/>
            <a:ext cx="8313674" cy="1576052"/>
          </a:xfrm>
          <a:prstGeom prst="rect">
            <a:avLst/>
          </a:prstGeom>
        </p:spPr>
      </p:pic>
      <p:pic>
        <p:nvPicPr>
          <p:cNvPr id="8" name="Picture 7">
            <a:extLst>
              <a:ext uri="{FF2B5EF4-FFF2-40B4-BE49-F238E27FC236}">
                <a16:creationId xmlns:a16="http://schemas.microsoft.com/office/drawing/2014/main" id="{6EB19E14-E249-4617-9FB6-A80938FAD793}"/>
              </a:ext>
            </a:extLst>
          </p:cNvPr>
          <p:cNvPicPr>
            <a:picLocks noChangeAspect="1"/>
          </p:cNvPicPr>
          <p:nvPr/>
        </p:nvPicPr>
        <p:blipFill>
          <a:blip r:embed="rId3"/>
          <a:stretch>
            <a:fillRect/>
          </a:stretch>
        </p:blipFill>
        <p:spPr>
          <a:xfrm>
            <a:off x="400050" y="3821513"/>
            <a:ext cx="7905750" cy="1971675"/>
          </a:xfrm>
          <a:prstGeom prst="rect">
            <a:avLst/>
          </a:prstGeom>
        </p:spPr>
      </p:pic>
      <p:sp>
        <p:nvSpPr>
          <p:cNvPr id="9" name="Text Placeholder 2">
            <a:extLst>
              <a:ext uri="{FF2B5EF4-FFF2-40B4-BE49-F238E27FC236}">
                <a16:creationId xmlns:a16="http://schemas.microsoft.com/office/drawing/2014/main" id="{B33F52FB-A5FC-4216-BF4E-9CDFB6DD7EDE}"/>
              </a:ext>
            </a:extLst>
          </p:cNvPr>
          <p:cNvSpPr txBox="1"/>
          <p:nvPr/>
        </p:nvSpPr>
        <p:spPr bwMode="auto">
          <a:xfrm>
            <a:off x="1143000" y="3224150"/>
            <a:ext cx="5943600" cy="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defPPr>
              <a:defRPr lang="en-US"/>
            </a:defPPr>
            <a:lvl1pPr marL="257175" indent="-257175" algn="l" rtl="0" eaLnBrk="1" fontAlgn="base" hangingPunct="1">
              <a:spcBef>
                <a:spcPct val="20000"/>
              </a:spcBef>
              <a:spcAft>
                <a:spcPct val="0"/>
              </a:spcAft>
              <a:buClr>
                <a:srgbClr val="004A78"/>
              </a:buClr>
              <a:buFont typeface="Arial" pitchFamily="34" charset="0"/>
              <a:buChar char="•"/>
              <a:defRPr sz="2800" kern="1200">
                <a:solidFill>
                  <a:schemeClr val="tx1"/>
                </a:solidFill>
                <a:latin typeface="+mn-lt"/>
                <a:ea typeface="+mn-ea"/>
                <a:cs typeface="+mn-cs"/>
              </a:defRPr>
            </a:lvl1pPr>
            <a:lvl2pPr marL="687388" marR="0" indent="-347663" algn="l" defTabSz="685800" rtl="0" eaLnBrk="1" fontAlgn="base" latinLnBrk="0" hangingPunct="1">
              <a:lnSpc>
                <a:spcPct val="90000"/>
              </a:lnSpc>
              <a:spcBef>
                <a:spcPts val="375"/>
              </a:spcBef>
              <a:spcAft>
                <a:spcPct val="0"/>
              </a:spcAft>
              <a:buClrTx/>
              <a:buSzTx/>
              <a:buFont typeface="Franklin Gothic Book" panose="020B0503020102020204" pitchFamily="34" charset="0"/>
              <a:buChar char="−"/>
              <a:defRPr sz="2400" kern="1200" baseline="0">
                <a:solidFill>
                  <a:schemeClr val="tx1"/>
                </a:solidFill>
                <a:latin typeface="+mn-lt"/>
                <a:ea typeface="+mn-ea"/>
                <a:cs typeface="+mn-cs"/>
              </a:defRPr>
            </a:lvl2pPr>
            <a:lvl3pPr marL="914400" indent="-227013" algn="l" rtl="0" eaLnBrk="1" fontAlgn="base" hangingPunct="1">
              <a:spcBef>
                <a:spcPct val="20000"/>
              </a:spcBef>
              <a:spcAft>
                <a:spcPct val="0"/>
              </a:spcAft>
              <a:buClr>
                <a:srgbClr val="000000"/>
              </a:buClr>
              <a:buFont typeface="Wingdings" panose="05000000000000000000" pitchFamily="2" charset="2"/>
              <a:buChar char="§"/>
              <a:defRPr sz="2000" kern="1200">
                <a:solidFill>
                  <a:schemeClr val="tx1"/>
                </a:solidFill>
                <a:latin typeface="+mn-lt"/>
                <a:ea typeface="+mn-ea"/>
                <a:cs typeface="+mn-cs"/>
              </a:defRPr>
            </a:lvl3pPr>
            <a:lvl4pPr marL="1200150" indent="-171450" algn="l" rtl="0" eaLnBrk="1" fontAlgn="base" hangingPunct="1">
              <a:spcBef>
                <a:spcPct val="20000"/>
              </a:spcBef>
              <a:spcAft>
                <a:spcPct val="0"/>
              </a:spcAft>
              <a:buClr>
                <a:srgbClr val="000000"/>
              </a:buClr>
              <a:buSzPct val="50000"/>
              <a:buFont typeface="Courier New" panose="02070309020205020404" pitchFamily="49" charset="0"/>
              <a:buChar char="o"/>
              <a:defRPr sz="1800" kern="1200">
                <a:solidFill>
                  <a:schemeClr val="tx1"/>
                </a:solidFill>
                <a:latin typeface="+mn-lt"/>
                <a:ea typeface="+mn-ea"/>
                <a:cs typeface="+mn-cs"/>
              </a:defRPr>
            </a:lvl4pPr>
            <a:lvl5pPr marL="1543050" indent="-171450" algn="l" rtl="0" eaLnBrk="1" fontAlgn="base" hangingPunct="1">
              <a:spcBef>
                <a:spcPct val="20000"/>
              </a:spcBef>
              <a:spcAft>
                <a:spcPct val="0"/>
              </a:spcAft>
              <a:buClr>
                <a:srgbClr val="000000"/>
              </a:buClr>
              <a:buFont typeface="Helvetica" charset="0"/>
              <a:buChar char="⁃"/>
              <a:defRPr sz="1600" kern="1200">
                <a:solidFill>
                  <a:schemeClr val="tx1"/>
                </a:solidFill>
                <a:latin typeface="+mn-lt"/>
                <a:ea typeface="+mn-ea"/>
                <a:cs typeface="+mn-cs"/>
              </a:defRPr>
            </a:lvl5pPr>
            <a:lvl6pPr marL="25146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6pPr>
            <a:lvl7pPr marL="29718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7pPr>
            <a:lvl8pPr marL="34290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8pPr>
            <a:lvl9pPr marL="38862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9pPr>
          </a:lstStyle>
          <a:p>
            <a:pPr marL="0" indent="0">
              <a:buNone/>
            </a:pPr>
            <a:r>
              <a:rPr lang="en-US" sz="2000" kern="0"/>
              <a:t>No. There can’t be multiple items in a cell in 1NF</a:t>
            </a:r>
          </a:p>
        </p:txBody>
      </p:sp>
    </p:spTree>
    <p:extLst>
      <p:ext uri="{BB962C8B-B14F-4D97-AF65-F5344CB8AC3E}">
        <p14:creationId xmlns:p14="http://schemas.microsoft.com/office/powerpoint/2010/main" val="42708816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E1570-33AB-44A6-BC68-6E17387F3FC2}"/>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syntax of the CREATE EVENT statement</a:t>
            </a:r>
            <a:endParaRPr lang="en-US"/>
          </a:p>
        </p:txBody>
      </p:sp>
      <p:sp>
        <p:nvSpPr>
          <p:cNvPr id="3" name="Text Placeholder 2">
            <a:extLst>
              <a:ext uri="{FF2B5EF4-FFF2-40B4-BE49-F238E27FC236}">
                <a16:creationId xmlns:a16="http://schemas.microsoft.com/office/drawing/2014/main" id="{07130D9E-B570-4E15-BF5D-D962E3939262}"/>
              </a:ext>
            </a:extLst>
          </p:cNvPr>
          <p:cNvSpPr>
            <a:spLocks noGrp="1"/>
          </p:cNvSpPr>
          <p:nvPr>
            <p:ph type="body" sz="quarter" idx="13"/>
          </p:nvPr>
        </p:nvSpPr>
        <p:spPr>
          <a:xfrm>
            <a:off x="609600" y="1295400"/>
            <a:ext cx="8305800" cy="4648200"/>
          </a:xfrm>
        </p:spPr>
        <p:txBody>
          <a:bodyPr/>
          <a:lstStyle>
            <a:defPPr/>
          </a:lstStyle>
          <a:p>
            <a:pPr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CREATE EVENT event_name</a:t>
            </a:r>
          </a:p>
          <a:p>
            <a:pPr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ON SCHEDULE</a:t>
            </a:r>
          </a:p>
          <a:p>
            <a:pPr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a:t>
            </a:r>
          </a:p>
          <a:p>
            <a:pPr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AT timestamp | </a:t>
            </a:r>
          </a:p>
          <a:p>
            <a:pPr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EVERY interval [STARTS timestamp] [ENDS timestamp]</a:t>
            </a:r>
          </a:p>
          <a:p>
            <a:pPr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a:t>
            </a:r>
          </a:p>
          <a:p>
            <a:pPr marR="0">
              <a:spcBef>
                <a:spcPct val="0"/>
              </a:spcBef>
              <a:spcAft>
                <a:spcPts val="60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DO event_body</a:t>
            </a:r>
          </a:p>
          <a:p>
            <a:pPr marL="347345" marR="0">
              <a:spcBef>
                <a:spcPct val="0"/>
              </a:spcBef>
              <a:spcAft>
                <a:spcPts val="600"/>
              </a:spcAft>
              <a:tabLst>
                <a:tab pos="1371600" algn="l"/>
              </a:tabLst>
            </a:pPr>
            <a:endParaRPr lang="en-US" sz="1600" b="1">
              <a:latin typeface="Courier New" panose="02070309020205020404" pitchFamily="49" charset="0"/>
              <a:ea typeface="Times New Roman" panose="02020603050405020304" pitchFamily="18" charset="0"/>
              <a:cs typeface="Times New Roman" panose="02020603050405020304" pitchFamily="18" charset="0"/>
            </a:endParaRPr>
          </a:p>
          <a:p>
            <a:pPr marL="633095" marR="0" indent="-285750">
              <a:spcBef>
                <a:spcPct val="0"/>
              </a:spcBef>
              <a:spcAft>
                <a:spcPts val="600"/>
              </a:spcAft>
              <a:buFont typeface="Arial" pitchFamily="34" charset="0"/>
              <a:buChar char="•"/>
              <a:tabLst>
                <a:tab pos="1371600" algn="l"/>
              </a:tabLst>
            </a:pPr>
            <a:r>
              <a:rPr lang="en-US" sz="1800">
                <a:ea typeface="Times New Roman" panose="02020603050405020304" pitchFamily="18" charset="0"/>
                <a:cs typeface="Times New Roman" panose="02020603050405020304" pitchFamily="18" charset="0"/>
              </a:rPr>
              <a:t>One time event is created with AT timestamp</a:t>
            </a:r>
          </a:p>
          <a:p>
            <a:pPr marL="633095" marR="0" indent="-285750">
              <a:spcBef>
                <a:spcPct val="0"/>
              </a:spcBef>
              <a:spcAft>
                <a:spcPts val="600"/>
              </a:spcAft>
              <a:buFont typeface="Arial" pitchFamily="34" charset="0"/>
              <a:buChar char="•"/>
              <a:tabLst>
                <a:tab pos="1371600" algn="l"/>
              </a:tabLst>
            </a:pPr>
            <a:r>
              <a:rPr lang="en-US" sz="1800">
                <a:ea typeface="Times New Roman" panose="02020603050405020304" pitchFamily="18" charset="0"/>
                <a:cs typeface="Times New Roman" panose="02020603050405020304" pitchFamily="18" charset="0"/>
              </a:rPr>
              <a:t>Recurring events are created with EVERY interval</a:t>
            </a:r>
          </a:p>
          <a:p>
            <a:pPr marL="347345" marR="0">
              <a:spcBef>
                <a:spcPct val="0"/>
              </a:spcBef>
              <a:spcAft>
                <a:spcPts val="600"/>
              </a:spcAft>
              <a:tabLst>
                <a:tab pos="1371600" algn="l"/>
              </a:tabLst>
            </a:pPr>
            <a:endParaRPr lang="en-US">
              <a:ea typeface="Times New Roman" panose="02020603050405020304" pitchFamily="18" charset="0"/>
              <a:cs typeface="Times New Roman" panose="02020603050405020304" pitchFamily="18" charset="0"/>
            </a:endParaRPr>
          </a:p>
          <a:p>
            <a:endParaRPr lang="en-US"/>
          </a:p>
        </p:txBody>
      </p:sp>
      <p:sp>
        <p:nvSpPr>
          <p:cNvPr id="4" name="Date Placeholder 3">
            <a:extLst>
              <a:ext uri="{FF2B5EF4-FFF2-40B4-BE49-F238E27FC236}">
                <a16:creationId xmlns:a16="http://schemas.microsoft.com/office/drawing/2014/main" id="{D7798163-8B7B-43A4-A744-7284C8096F93}"/>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9C40C5DF-B02C-4261-A434-D64D57A85211}"/>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EB14235C-5DFF-4911-8F1A-924EE0EC5E07}"/>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C16, Slide </a:t>
            </a:r>
            <a:fld id="{BF5C1183-B085-4070-A402-C03A3F977D3D}" type="slidenum">
              <a:rPr lang="en-US" smtClean="0">
                <a:solidFill>
                  <a:schemeClr val="bg1"/>
                </a:solidFill>
              </a:rPr>
              <a:pPr>
                <a:defRPr/>
              </a:pPr>
              <a:t>260</a:t>
            </a:fld>
            <a:endParaRPr lang="en-US">
              <a:solidFill>
                <a:schemeClr val="bg1"/>
              </a:solidFill>
            </a:endParaRPr>
          </a:p>
        </p:txBody>
      </p:sp>
    </p:spTree>
    <p:extLst>
      <p:ext uri="{BB962C8B-B14F-4D97-AF65-F5344CB8AC3E}">
        <p14:creationId xmlns:p14="http://schemas.microsoft.com/office/powerpoint/2010/main" val="1782585678"/>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50540-7243-459E-AB80-B28320EE8A89}"/>
              </a:ext>
            </a:extLst>
          </p:cNvPr>
          <p:cNvSpPr>
            <a:spLocks noGrp="1"/>
          </p:cNvSpPr>
          <p:nvPr>
            <p:ph type="title"/>
          </p:nvPr>
        </p:nvSpPr>
        <p:spPr>
          <a:xfrm>
            <a:off x="609600" y="409415"/>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statement that creates a one-time event</a:t>
            </a:r>
            <a:endParaRPr lang="en-US"/>
          </a:p>
        </p:txBody>
      </p:sp>
      <p:sp>
        <p:nvSpPr>
          <p:cNvPr id="3" name="Text Placeholder 2">
            <a:extLst>
              <a:ext uri="{FF2B5EF4-FFF2-40B4-BE49-F238E27FC236}">
                <a16:creationId xmlns:a16="http://schemas.microsoft.com/office/drawing/2014/main" id="{87D9E9B8-70C3-4D05-98C5-1E84A666D05F}"/>
              </a:ext>
            </a:extLst>
          </p:cNvPr>
          <p:cNvSpPr>
            <a:spLocks noGrp="1"/>
          </p:cNvSpPr>
          <p:nvPr>
            <p:ph type="body" sz="quarter" idx="13"/>
          </p:nvPr>
        </p:nvSpPr>
        <p:spPr>
          <a:xfrm>
            <a:off x="381000" y="990600"/>
            <a:ext cx="7772400" cy="3733800"/>
          </a:xfrm>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DELIMITER //</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CREATE EVENT one_time_delete_audit_rows</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ON SCHEDULE AT NOW() + INTERVAL 1 MONTH</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DO BEGIN</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DELETE FROM invoices_audit</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WHERE action_date &lt; NOW() - INTERVAL 1 MONTH;</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END//</a:t>
            </a:r>
          </a:p>
          <a:p>
            <a:pPr marL="347345" marR="0">
              <a:spcBef>
                <a:spcPct val="0"/>
              </a:spcBef>
              <a:spcAft>
                <a:spcPts val="600"/>
              </a:spcAft>
              <a:tabLst>
                <a:tab pos="1371600" algn="l"/>
              </a:tabLst>
            </a:pPr>
            <a:endParaRPr lang="en-US" sz="1600" b="1">
              <a:latin typeface="Courier New" panose="02070309020205020404" pitchFamily="49" charset="0"/>
              <a:ea typeface="Times New Roman" panose="02020603050405020304" pitchFamily="18" charset="0"/>
              <a:cs typeface="Times New Roman" panose="02020603050405020304" pitchFamily="18" charset="0"/>
            </a:endParaRPr>
          </a:p>
          <a:p>
            <a:pPr marL="633095" marR="0" indent="-285750">
              <a:spcBef>
                <a:spcPct val="0"/>
              </a:spcBef>
              <a:spcAft>
                <a:spcPts val="600"/>
              </a:spcAft>
              <a:buFont typeface="Arial" pitchFamily="34" charset="0"/>
              <a:buChar char="•"/>
              <a:tabLst>
                <a:tab pos="1371600" algn="l"/>
              </a:tabLst>
            </a:pPr>
            <a:r>
              <a:rPr lang="en-US">
                <a:ea typeface="Times New Roman" panose="02020603050405020304" pitchFamily="18" charset="0"/>
                <a:cs typeface="Times New Roman" panose="02020603050405020304" pitchFamily="18" charset="0"/>
              </a:rPr>
              <a:t>The event will be executed once one month from now</a:t>
            </a:r>
          </a:p>
          <a:p>
            <a:pPr marL="633095" marR="0" indent="-285750">
              <a:spcBef>
                <a:spcPct val="0"/>
              </a:spcBef>
              <a:spcAft>
                <a:spcPts val="600"/>
              </a:spcAft>
              <a:buFont typeface="Arial" pitchFamily="34" charset="0"/>
              <a:buChar char="•"/>
              <a:tabLst>
                <a:tab pos="1371600" algn="l"/>
              </a:tabLst>
            </a:pPr>
            <a:r>
              <a:rPr lang="en-US">
                <a:ea typeface="Times New Roman" panose="02020603050405020304" pitchFamily="18" charset="0"/>
                <a:cs typeface="Times New Roman" panose="02020603050405020304" pitchFamily="18" charset="0"/>
              </a:rPr>
              <a:t>The DELETE statement deletes all rows from the Invoices_Audit table that are more than one month old. </a:t>
            </a:r>
          </a:p>
          <a:p>
            <a:endParaRPr lang="en-US"/>
          </a:p>
        </p:txBody>
      </p:sp>
      <p:sp>
        <p:nvSpPr>
          <p:cNvPr id="4" name="Date Placeholder 3">
            <a:extLst>
              <a:ext uri="{FF2B5EF4-FFF2-40B4-BE49-F238E27FC236}">
                <a16:creationId xmlns:a16="http://schemas.microsoft.com/office/drawing/2014/main" id="{C233A7A6-B1CA-44C3-BCFB-6D0A02C4B535}"/>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D7EC84B2-322D-478F-B564-333656E6A8E0}"/>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15DEEAA6-5DD4-44EA-85CA-762C7498DA5C}"/>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C16, Slide </a:t>
            </a:r>
            <a:fld id="{BF5C1183-B085-4070-A402-C03A3F977D3D}" type="slidenum">
              <a:rPr lang="en-US" smtClean="0">
                <a:solidFill>
                  <a:schemeClr val="bg1"/>
                </a:solidFill>
              </a:rPr>
              <a:pPr>
                <a:defRPr/>
              </a:pPr>
              <a:t>261</a:t>
            </a:fld>
            <a:endParaRPr lang="en-US">
              <a:solidFill>
                <a:schemeClr val="bg1"/>
              </a:solidFill>
            </a:endParaRPr>
          </a:p>
        </p:txBody>
      </p:sp>
      <p:pic>
        <p:nvPicPr>
          <p:cNvPr id="7" name="Picture 6">
            <a:extLst>
              <a:ext uri="{FF2B5EF4-FFF2-40B4-BE49-F238E27FC236}">
                <a16:creationId xmlns:a16="http://schemas.microsoft.com/office/drawing/2014/main" id="{FF09E5C5-8B36-4C2E-9051-1A3FA32DA145}"/>
              </a:ext>
            </a:extLst>
          </p:cNvPr>
          <p:cNvPicPr>
            <a:picLocks noChangeAspect="1"/>
          </p:cNvPicPr>
          <p:nvPr/>
        </p:nvPicPr>
        <p:blipFill>
          <a:blip r:embed="rId2"/>
          <a:stretch>
            <a:fillRect/>
          </a:stretch>
        </p:blipFill>
        <p:spPr>
          <a:xfrm>
            <a:off x="3657600" y="4886985"/>
            <a:ext cx="5105400" cy="1742415"/>
          </a:xfrm>
          <a:prstGeom prst="rect">
            <a:avLst/>
          </a:prstGeom>
        </p:spPr>
      </p:pic>
    </p:spTree>
    <p:extLst>
      <p:ext uri="{BB962C8B-B14F-4D97-AF65-F5344CB8AC3E}">
        <p14:creationId xmlns:p14="http://schemas.microsoft.com/office/powerpoint/2010/main" val="1936549134"/>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A2924-48A6-46B5-9DF7-932E5373242E}"/>
              </a:ext>
            </a:extLst>
          </p:cNvPr>
          <p:cNvSpPr>
            <a:spLocks noGrp="1"/>
          </p:cNvSpPr>
          <p:nvPr>
            <p:ph type="title"/>
          </p:nvPr>
        </p:nvSpPr>
        <p:spPr>
          <a:xfrm>
            <a:off x="838200" y="499404"/>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statement that creates a recurring event</a:t>
            </a:r>
            <a:endParaRPr lang="en-US"/>
          </a:p>
        </p:txBody>
      </p:sp>
      <p:sp>
        <p:nvSpPr>
          <p:cNvPr id="3" name="Text Placeholder 2">
            <a:extLst>
              <a:ext uri="{FF2B5EF4-FFF2-40B4-BE49-F238E27FC236}">
                <a16:creationId xmlns:a16="http://schemas.microsoft.com/office/drawing/2014/main" id="{FA4A871D-C26B-4611-BED5-A3876F89F653}"/>
              </a:ext>
            </a:extLst>
          </p:cNvPr>
          <p:cNvSpPr>
            <a:spLocks noGrp="1"/>
          </p:cNvSpPr>
          <p:nvPr>
            <p:ph type="body" sz="quarter" idx="13"/>
          </p:nvPr>
        </p:nvSpPr>
        <p:spPr>
          <a:xfrm>
            <a:off x="838200" y="1219200"/>
            <a:ext cx="7391400" cy="4724400"/>
          </a:xfrm>
        </p:spPr>
        <p:txBody>
          <a:bodyPr/>
          <a:lstStyle>
            <a:defPPr/>
          </a:lstStyle>
          <a:p>
            <a:pPr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CREATE EVENT monthly_delete_audit_rows</a:t>
            </a:r>
          </a:p>
          <a:p>
            <a:pPr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ON SCHEDULE EVERY 1 MONTH</a:t>
            </a:r>
          </a:p>
          <a:p>
            <a:pPr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STARTS '2021-11-01'</a:t>
            </a:r>
          </a:p>
          <a:p>
            <a:pPr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DO BEGIN</a:t>
            </a:r>
          </a:p>
          <a:p>
            <a:pPr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DELETE FROM invoices_audit</a:t>
            </a:r>
          </a:p>
          <a:p>
            <a:pPr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  WHERE action_date &lt; NOW() - INTERVAL 1 MONTH;</a:t>
            </a:r>
          </a:p>
          <a:p>
            <a:pPr marR="0">
              <a:spcBef>
                <a:spcPct val="0"/>
              </a:spcBef>
              <a:spcAft>
                <a:spcPts val="60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END// </a:t>
            </a:r>
          </a:p>
          <a:p>
            <a:pPr marL="347345" marR="0">
              <a:spcBef>
                <a:spcPct val="0"/>
              </a:spcBef>
              <a:spcAft>
                <a:spcPts val="600"/>
              </a:spcAft>
              <a:tabLst>
                <a:tab pos="1371600" algn="l"/>
              </a:tabLst>
            </a:pPr>
            <a:endParaRPr lang="en-US" sz="1800" b="1">
              <a:latin typeface="Courier New" panose="02070309020205020404" pitchFamily="49" charset="0"/>
              <a:ea typeface="Times New Roman" panose="02020603050405020304" pitchFamily="18" charset="0"/>
              <a:cs typeface="Times New Roman" panose="02020603050405020304" pitchFamily="18" charset="0"/>
            </a:endParaRPr>
          </a:p>
          <a:p>
            <a:pPr marL="633095" marR="0" indent="-285750">
              <a:spcBef>
                <a:spcPct val="0"/>
              </a:spcBef>
              <a:spcAft>
                <a:spcPts val="600"/>
              </a:spcAft>
              <a:buFont typeface="Arial" pitchFamily="34" charset="0"/>
              <a:buChar char="•"/>
              <a:tabLst>
                <a:tab pos="1371600" algn="l"/>
              </a:tabLst>
            </a:pPr>
            <a:r>
              <a:rPr lang="en-US">
                <a:ea typeface="Times New Roman" panose="02020603050405020304" pitchFamily="18" charset="0"/>
                <a:cs typeface="Times New Roman" panose="02020603050405020304" pitchFamily="18" charset="0"/>
              </a:rPr>
              <a:t>The event will be executed every month starting from 2021-11-01 midnight</a:t>
            </a:r>
          </a:p>
          <a:p>
            <a:pPr marL="633095" marR="0" indent="-285750">
              <a:spcBef>
                <a:spcPct val="0"/>
              </a:spcBef>
              <a:spcAft>
                <a:spcPts val="600"/>
              </a:spcAft>
              <a:buFont typeface="Arial" pitchFamily="34" charset="0"/>
              <a:buChar char="•"/>
              <a:tabLst>
                <a:tab pos="1371600" algn="l"/>
              </a:tabLst>
            </a:pPr>
            <a:r>
              <a:rPr lang="en-US">
                <a:ea typeface="Times New Roman" panose="02020603050405020304" pitchFamily="18" charset="0"/>
                <a:cs typeface="Times New Roman" panose="02020603050405020304" pitchFamily="18" charset="0"/>
              </a:rPr>
              <a:t>At the end of every month, this event deletes all audit rows that are more than 1 month old.</a:t>
            </a:r>
            <a:endParaRPr lang="en-US"/>
          </a:p>
        </p:txBody>
      </p:sp>
      <p:sp>
        <p:nvSpPr>
          <p:cNvPr id="4" name="Date Placeholder 3">
            <a:extLst>
              <a:ext uri="{FF2B5EF4-FFF2-40B4-BE49-F238E27FC236}">
                <a16:creationId xmlns:a16="http://schemas.microsoft.com/office/drawing/2014/main" id="{E7053A19-12B3-4436-B012-8D245BCE91C1}"/>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C31F003D-B04C-4889-A60A-AF4A08347725}"/>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73092578-1546-4492-892A-684A31C28725}"/>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C16, Slide </a:t>
            </a:r>
            <a:fld id="{BF5C1183-B085-4070-A402-C03A3F977D3D}" type="slidenum">
              <a:rPr lang="en-US" smtClean="0">
                <a:solidFill>
                  <a:schemeClr val="bg1"/>
                </a:solidFill>
              </a:rPr>
              <a:pPr>
                <a:defRPr/>
              </a:pPr>
              <a:t>262</a:t>
            </a:fld>
            <a:endParaRPr lang="en-US">
              <a:solidFill>
                <a:schemeClr val="bg1"/>
              </a:solidFill>
            </a:endParaRPr>
          </a:p>
        </p:txBody>
      </p:sp>
    </p:spTree>
    <p:extLst>
      <p:ext uri="{BB962C8B-B14F-4D97-AF65-F5344CB8AC3E}">
        <p14:creationId xmlns:p14="http://schemas.microsoft.com/office/powerpoint/2010/main" val="2571692426"/>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A6A44-4B77-42AF-A7D0-A2A7C5B87E75}"/>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List all events on the server</a:t>
            </a:r>
            <a:endParaRPr lang="en-US"/>
          </a:p>
        </p:txBody>
      </p:sp>
      <p:sp>
        <p:nvSpPr>
          <p:cNvPr id="3" name="Text Placeholder 2">
            <a:extLst>
              <a:ext uri="{FF2B5EF4-FFF2-40B4-BE49-F238E27FC236}">
                <a16:creationId xmlns:a16="http://schemas.microsoft.com/office/drawing/2014/main" id="{BB192530-A646-4C2B-AB12-0E27EA573002}"/>
              </a:ext>
            </a:extLst>
          </p:cNvPr>
          <p:cNvSpPr>
            <a:spLocks noGrp="1"/>
          </p:cNvSpPr>
          <p:nvPr>
            <p:ph type="body" sz="quarter" idx="14"/>
          </p:nvPr>
        </p:nvSpPr>
        <p:spPr>
          <a:xfrm>
            <a:off x="774700" y="3920380"/>
            <a:ext cx="7569200" cy="457200"/>
          </a:xfrm>
        </p:spPr>
        <p:txBody>
          <a:bodyPr/>
          <a:lstStyle>
            <a:defPPr/>
          </a:lstStyle>
          <a:p>
            <a:pPr>
              <a:spcBef>
                <a:spcPts val="150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List all events in a database that begin with “mon”</a:t>
            </a:r>
          </a:p>
        </p:txBody>
      </p:sp>
      <p:pic>
        <p:nvPicPr>
          <p:cNvPr id="12" name="Content Placeholder 11" descr="See page 489 in book.">
            <a:extLst>
              <a:ext uri="{FF2B5EF4-FFF2-40B4-BE49-F238E27FC236}">
                <a16:creationId xmlns:a16="http://schemas.microsoft.com/office/drawing/2014/main" id="{2C3B4461-BA02-49E6-9A8F-007D356E0E5C}"/>
              </a:ext>
            </a:extLst>
          </p:cNvPr>
          <p:cNvPicPr>
            <a:picLocks noGrp="1" noChangeAspect="1"/>
          </p:cNvPicPr>
          <p:nvPr>
            <p:ph sz="quarter" idx="13"/>
          </p:nvPr>
        </p:nvPicPr>
        <p:blipFill>
          <a:blip r:embed="rId2"/>
          <a:stretch>
            <a:fillRect/>
          </a:stretch>
        </p:blipFill>
        <p:spPr>
          <a:xfrm>
            <a:off x="621145" y="5063392"/>
            <a:ext cx="7875164" cy="846791"/>
          </a:xfrm>
          <a:prstGeom prst="rect">
            <a:avLst/>
          </a:prstGeom>
        </p:spPr>
      </p:pic>
      <p:sp>
        <p:nvSpPr>
          <p:cNvPr id="5" name="Date Placeholder 4">
            <a:extLst>
              <a:ext uri="{FF2B5EF4-FFF2-40B4-BE49-F238E27FC236}">
                <a16:creationId xmlns:a16="http://schemas.microsoft.com/office/drawing/2014/main" id="{18B19823-BE61-4439-860E-13012443018A}"/>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6" name="Footer Placeholder 5">
            <a:extLst>
              <a:ext uri="{FF2B5EF4-FFF2-40B4-BE49-F238E27FC236}">
                <a16:creationId xmlns:a16="http://schemas.microsoft.com/office/drawing/2014/main" id="{3BE554A0-799E-4418-BDB2-853E31190428}"/>
              </a:ext>
            </a:extLst>
          </p:cNvPr>
          <p:cNvSpPr>
            <a:spLocks noGrp="1"/>
          </p:cNvSpPr>
          <p:nvPr>
            <p:ph type="ftr" sz="quarter" idx="11"/>
          </p:nvPr>
        </p:nvSpPr>
        <p:spPr/>
        <p:txBody>
          <a:bodyPr/>
          <a:lstStyle>
            <a:defPPr/>
          </a:lstStyle>
          <a:p>
            <a:pPr>
              <a:defRPr/>
            </a:pPr>
            <a:r>
              <a:rPr lang="en-US"/>
              <a:t>© 2019, Mike Murach &amp; Associates, Inc.</a:t>
            </a:r>
          </a:p>
        </p:txBody>
      </p:sp>
      <p:sp>
        <p:nvSpPr>
          <p:cNvPr id="7" name="Slide Number Placeholder 6">
            <a:extLst>
              <a:ext uri="{FF2B5EF4-FFF2-40B4-BE49-F238E27FC236}">
                <a16:creationId xmlns:a16="http://schemas.microsoft.com/office/drawing/2014/main" id="{53B22C2E-A444-4ACE-976F-AE597E248719}"/>
              </a:ext>
            </a:extLst>
          </p:cNvPr>
          <p:cNvSpPr>
            <a:spLocks noGrp="1"/>
          </p:cNvSpPr>
          <p:nvPr>
            <p:ph type="sldNum" sz="quarter" idx="12"/>
          </p:nvPr>
        </p:nvSpPr>
        <p:spPr/>
        <p:txBody>
          <a:bodyPr/>
          <a:lstStyle>
            <a:defPPr/>
          </a:lstStyle>
          <a:p>
            <a:pPr>
              <a:defRPr/>
            </a:pPr>
            <a:endParaRPr lang="en-US"/>
          </a:p>
          <a:p>
            <a:pPr algn="r">
              <a:defRPr/>
            </a:pPr>
            <a:r>
              <a:rPr lang="en-US" sz="900">
                <a:solidFill>
                  <a:schemeClr val="bg1"/>
                </a:solidFill>
                <a:latin typeface="Arial Narrow" panose="020B0606020202030204" pitchFamily="34" charset="0"/>
              </a:rPr>
              <a:t>C16, Slide </a:t>
            </a:r>
            <a:fld id="{5ECE9829-65B2-40C6-AEFF-7C648FF56A9C}" type="slidenum">
              <a:rPr lang="en-US" sz="900" smtClean="0">
                <a:solidFill>
                  <a:schemeClr val="bg1"/>
                </a:solidFill>
                <a:latin typeface="Arial Narrow" panose="020B0606020202030204" pitchFamily="34" charset="0"/>
              </a:rPr>
              <a:pPr algn="r">
                <a:defRPr/>
              </a:pPr>
              <a:t>263</a:t>
            </a:fld>
            <a:endParaRPr lang="en-US" sz="900">
              <a:solidFill>
                <a:schemeClr val="bg1"/>
              </a:solidFill>
              <a:latin typeface="Arial Narrow" panose="020B0606020202030204" pitchFamily="34" charset="0"/>
            </a:endParaRPr>
          </a:p>
        </p:txBody>
      </p:sp>
      <p:sp>
        <p:nvSpPr>
          <p:cNvPr id="8" name="Text Placeholder 7">
            <a:extLst>
              <a:ext uri="{FF2B5EF4-FFF2-40B4-BE49-F238E27FC236}">
                <a16:creationId xmlns:a16="http://schemas.microsoft.com/office/drawing/2014/main" id="{5A9EC584-283F-4DBA-B9C9-C641E94BEC5B}"/>
              </a:ext>
            </a:extLst>
          </p:cNvPr>
          <p:cNvSpPr>
            <a:spLocks noGrp="1"/>
          </p:cNvSpPr>
          <p:nvPr>
            <p:ph type="body" sz="quarter" idx="16"/>
          </p:nvPr>
        </p:nvSpPr>
        <p:spPr>
          <a:xfrm>
            <a:off x="795482" y="4435254"/>
            <a:ext cx="7391400" cy="457200"/>
          </a:xfrm>
        </p:spPr>
        <p:txBody>
          <a:bodyPr/>
          <a:lstStyle>
            <a:defPPr/>
          </a:lstStyle>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SHOW EVENTS IN ap LIKE 'mon%'</a:t>
            </a:r>
          </a:p>
        </p:txBody>
      </p:sp>
      <p:pic>
        <p:nvPicPr>
          <p:cNvPr id="11" name="Content Placeholder 10" descr="See page 489 in book.">
            <a:extLst>
              <a:ext uri="{FF2B5EF4-FFF2-40B4-BE49-F238E27FC236}">
                <a16:creationId xmlns:a16="http://schemas.microsoft.com/office/drawing/2014/main" id="{A2E5EEDF-6FCE-49E6-A0E2-98913AB3561A}"/>
              </a:ext>
            </a:extLst>
          </p:cNvPr>
          <p:cNvPicPr>
            <a:picLocks noGrp="1" noChangeAspect="1"/>
          </p:cNvPicPr>
          <p:nvPr>
            <p:ph sz="quarter" idx="18"/>
          </p:nvPr>
        </p:nvPicPr>
        <p:blipFill>
          <a:blip r:embed="rId3"/>
          <a:stretch>
            <a:fillRect/>
          </a:stretch>
        </p:blipFill>
        <p:spPr>
          <a:xfrm>
            <a:off x="512647" y="2548793"/>
            <a:ext cx="8593253" cy="1150814"/>
          </a:xfrm>
          <a:prstGeom prst="rect">
            <a:avLst/>
          </a:prstGeom>
        </p:spPr>
      </p:pic>
      <p:sp>
        <p:nvSpPr>
          <p:cNvPr id="10" name="Text Placeholder 9">
            <a:extLst>
              <a:ext uri="{FF2B5EF4-FFF2-40B4-BE49-F238E27FC236}">
                <a16:creationId xmlns:a16="http://schemas.microsoft.com/office/drawing/2014/main" id="{39F260E1-1710-4C73-BCF7-B28135D022BB}"/>
              </a:ext>
            </a:extLst>
          </p:cNvPr>
          <p:cNvSpPr>
            <a:spLocks noGrp="1"/>
          </p:cNvSpPr>
          <p:nvPr>
            <p:ph type="body" sz="quarter" idx="19"/>
          </p:nvPr>
        </p:nvSpPr>
        <p:spPr>
          <a:xfrm>
            <a:off x="812800" y="1066800"/>
            <a:ext cx="7391400" cy="1447799"/>
          </a:xfrm>
        </p:spPr>
        <p:txBody>
          <a:bodyPr/>
          <a:lstStyle>
            <a:defPPr/>
          </a:lstStyle>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SHOW EVENTS</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List all events in a database</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SHOW EVENTS IN ap</a:t>
            </a:r>
          </a:p>
          <a:p>
            <a:pPr marL="347345" marR="0">
              <a:spcBef>
                <a:spcPct val="0"/>
              </a:spcBef>
              <a:spcAft>
                <a:spcPts val="600"/>
              </a:spcAft>
              <a:tabLst>
                <a:tab pos="1371600" algn="l"/>
              </a:tabLst>
            </a:pPr>
            <a:endParaRPr lang="en-US" sz="1600" b="1">
              <a:latin typeface="Courier New" panose="02070309020205020404" pitchFamily="49"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1717620"/>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7DA20-3D25-4FE0-846F-7244447DA6BF}"/>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statement that disables an event</a:t>
            </a:r>
            <a:endParaRPr lang="en-US"/>
          </a:p>
        </p:txBody>
      </p:sp>
      <p:sp>
        <p:nvSpPr>
          <p:cNvPr id="3" name="Text Placeholder 2">
            <a:extLst>
              <a:ext uri="{FF2B5EF4-FFF2-40B4-BE49-F238E27FC236}">
                <a16:creationId xmlns:a16="http://schemas.microsoft.com/office/drawing/2014/main" id="{36917C33-8F16-4450-90EA-35C41206CA4A}"/>
              </a:ext>
            </a:extLst>
          </p:cNvPr>
          <p:cNvSpPr>
            <a:spLocks noGrp="1"/>
          </p:cNvSpPr>
          <p:nvPr>
            <p:ph type="body" sz="quarter" idx="13"/>
          </p:nvPr>
        </p:nvSpPr>
        <p:spPr/>
        <p:txBody>
          <a:bodyPr/>
          <a:lstStyle>
            <a:defPPr/>
          </a:lstStyle>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ALTER EVENT monthly_delete_audit_rows DISABLE</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statement that enables an event</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ALTER EVENT monthly_delete_audit_rows ENABLE</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statement that renames an event</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ALTER EVENT one_time_delete_audit_rows</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RENAME TO one_time_delete_audits</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statement that drops an event</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DROP EVENT monthly_delete_audit_rows</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statement that drops an event only if it exists</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DROP EVENT IF EXISTS monthly_delete_audit_rows</a:t>
            </a:r>
          </a:p>
          <a:p>
            <a:endParaRPr lang="en-US"/>
          </a:p>
        </p:txBody>
      </p:sp>
      <p:sp>
        <p:nvSpPr>
          <p:cNvPr id="4" name="Date Placeholder 3">
            <a:extLst>
              <a:ext uri="{FF2B5EF4-FFF2-40B4-BE49-F238E27FC236}">
                <a16:creationId xmlns:a16="http://schemas.microsoft.com/office/drawing/2014/main" id="{A06DAB0D-CCC5-47AB-8115-142DD0BC0049}"/>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3D642970-FE08-4FDB-8F2E-78CE04C031D0}"/>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7729E7E6-421D-4F54-989D-D9F8317465AE}"/>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C16, Slide </a:t>
            </a:r>
            <a:fld id="{BF5C1183-B085-4070-A402-C03A3F977D3D}" type="slidenum">
              <a:rPr lang="en-US" smtClean="0">
                <a:solidFill>
                  <a:schemeClr val="bg1"/>
                </a:solidFill>
              </a:rPr>
              <a:pPr>
                <a:defRPr/>
              </a:pPr>
              <a:t>264</a:t>
            </a:fld>
            <a:endParaRPr lang="en-US">
              <a:solidFill>
                <a:schemeClr val="bg1"/>
              </a:solidFill>
            </a:endParaRPr>
          </a:p>
        </p:txBody>
      </p:sp>
    </p:spTree>
    <p:extLst>
      <p:ext uri="{BB962C8B-B14F-4D97-AF65-F5344CB8AC3E}">
        <p14:creationId xmlns:p14="http://schemas.microsoft.com/office/powerpoint/2010/main" val="2430206051"/>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defPPr/>
          </a:lstStyle>
          <a:p>
            <a:pPr>
              <a:defRPr/>
            </a:pPr>
            <a:r>
              <a:rPr lang="en-US"/>
              <a:t>© 2019, Mike Murach &amp; Associates, Inc.</a:t>
            </a:r>
          </a:p>
        </p:txBody>
      </p:sp>
      <p:sp>
        <p:nvSpPr>
          <p:cNvPr id="4" name="Slide Number Placeholder 3"/>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265</a:t>
            </a:fld>
            <a:endParaRPr lang="en-US">
              <a:solidFill>
                <a:schemeClr val="bg1"/>
              </a:solidFill>
            </a:endParaRPr>
          </a:p>
        </p:txBody>
      </p:sp>
      <p:sp>
        <p:nvSpPr>
          <p:cNvPr id="5" name="Title 4"/>
          <p:cNvSpPr>
            <a:spLocks noGrp="1"/>
          </p:cNvSpPr>
          <p:nvPr>
            <p:ph type="title"/>
          </p:nvPr>
        </p:nvSpPr>
        <p:spPr>
          <a:xfrm>
            <a:off x="685800" y="1143000"/>
            <a:ext cx="7772400" cy="553998"/>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Chapter 17</a:t>
            </a:r>
            <a:endParaRPr lang="en-US"/>
          </a:p>
        </p:txBody>
      </p:sp>
      <p:sp>
        <p:nvSpPr>
          <p:cNvPr id="6" name="Text Placeholder 5"/>
          <p:cNvSpPr>
            <a:spLocks noGrp="1"/>
          </p:cNvSpPr>
          <p:nvPr>
            <p:ph type="body" sz="quarter" idx="13"/>
          </p:nvPr>
        </p:nvSpPr>
        <p:spPr>
          <a:xfrm>
            <a:off x="1066800" y="2209800"/>
            <a:ext cx="7239000" cy="2971800"/>
          </a:xfrm>
        </p:spPr>
        <p:txBody>
          <a:bodyPr/>
          <a:lstStyle>
            <a:defPPr/>
          </a:lstStyle>
          <a:p>
            <a:pPr>
              <a:spcBef>
                <a:spcPts val="2400"/>
              </a:spcBef>
              <a:spcAft>
                <a:spcPts val="600"/>
              </a:spcAft>
              <a:tabLst>
                <a:tab pos="1371600" algn="l"/>
              </a:tabLst>
            </a:pPr>
            <a:r>
              <a:rPr lang="en-US">
                <a:solidFill>
                  <a:srgbClr val="000000"/>
                </a:solidFill>
                <a:latin typeface="Arial" pitchFamily="34" charset="0"/>
                <a:ea typeface="Times New Roman" panose="02020603050405020304" pitchFamily="18" charset="0"/>
                <a:cs typeface="Times New Roman" panose="02020603050405020304" pitchFamily="18" charset="0"/>
              </a:rPr>
              <a:t>An introduction to database administration</a:t>
            </a:r>
          </a:p>
        </p:txBody>
      </p:sp>
    </p:spTree>
    <p:extLst>
      <p:ext uri="{BB962C8B-B14F-4D97-AF65-F5344CB8AC3E}">
        <p14:creationId xmlns:p14="http://schemas.microsoft.com/office/powerpoint/2010/main" val="68226491"/>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78811-1F57-47AE-B784-AE8E9CD13F27}"/>
              </a:ext>
            </a:extLst>
          </p:cNvPr>
          <p:cNvSpPr>
            <a:spLocks noGrp="1"/>
          </p:cNvSpPr>
          <p:nvPr>
            <p:ph type="title"/>
          </p:nvPr>
        </p:nvSpPr>
        <p:spPr/>
        <p:txBody>
          <a:bodyPr/>
          <a:lstStyle>
            <a:defPPr/>
          </a:lstStyle>
          <a:p>
            <a:r>
              <a:rPr lang="en-US"/>
              <a:t>Objectives</a:t>
            </a:r>
          </a:p>
        </p:txBody>
      </p:sp>
      <p:sp>
        <p:nvSpPr>
          <p:cNvPr id="3" name="Text Placeholder 2">
            <a:extLst>
              <a:ext uri="{FF2B5EF4-FFF2-40B4-BE49-F238E27FC236}">
                <a16:creationId xmlns:a16="http://schemas.microsoft.com/office/drawing/2014/main" id="{F6935C79-97C8-4DCF-8EB0-D6AD7A79EA5B}"/>
              </a:ext>
            </a:extLst>
          </p:cNvPr>
          <p:cNvSpPr>
            <a:spLocks noGrp="1"/>
          </p:cNvSpPr>
          <p:nvPr>
            <p:ph type="body" sz="quarter" idx="13"/>
          </p:nvPr>
        </p:nvSpPr>
        <p:spPr>
          <a:xfrm>
            <a:off x="838200" y="1066800"/>
            <a:ext cx="7620000" cy="4876800"/>
          </a:xfrm>
        </p:spPr>
        <p:txBody>
          <a:bodyPr/>
          <a:lstStyle>
            <a:defPPr/>
          </a:lstStyle>
          <a:p>
            <a:pPr>
              <a:spcBef>
                <a:spcPts val="1500"/>
              </a:spcBef>
              <a:spcAft>
                <a:spcPts val="600"/>
              </a:spcAft>
              <a:tabLst>
                <a:tab pos="1371600" algn="l"/>
              </a:tabLst>
            </a:pPr>
            <a:r>
              <a:rPr lang="en-US" b="1">
                <a:latin typeface="Arial" pitchFamily="34" charset="0"/>
                <a:ea typeface="Times New Roman" panose="02020603050405020304" pitchFamily="18" charset="0"/>
                <a:cs typeface="Times New Roman" panose="02020603050405020304" pitchFamily="18" charset="0"/>
              </a:rPr>
              <a:t>Applied</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Use MySQL Workbench to manage status variables and system variables.</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Set system variables by using the SET statement or by editing the configuration file for the database server.</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Enable and disable different types of logging.</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View and manage log files.</a:t>
            </a:r>
          </a:p>
          <a:p>
            <a:pPr>
              <a:spcBef>
                <a:spcPts val="1500"/>
              </a:spcBef>
              <a:spcAft>
                <a:spcPts val="600"/>
              </a:spcAft>
              <a:tabLst>
                <a:tab pos="1371600" algn="l"/>
              </a:tabLst>
            </a:pPr>
            <a:r>
              <a:rPr lang="en-US" b="1">
                <a:latin typeface="Arial" pitchFamily="34" charset="0"/>
                <a:ea typeface="Times New Roman" panose="02020603050405020304" pitchFamily="18" charset="0"/>
                <a:cs typeface="Times New Roman" panose="02020603050405020304" pitchFamily="18" charset="0"/>
              </a:rPr>
              <a:t> </a:t>
            </a:r>
            <a:endParaRPr lang="en-US" spc="-10">
              <a:latin typeface="Times New Roman" pitchFamily="18" charset="0"/>
              <a:ea typeface="Times New Roman" panose="02020603050405020304" pitchFamily="18" charset="0"/>
            </a:endParaRPr>
          </a:p>
          <a:p>
            <a:endParaRPr lang="en-US"/>
          </a:p>
        </p:txBody>
      </p:sp>
      <p:sp>
        <p:nvSpPr>
          <p:cNvPr id="4" name="Date Placeholder 3">
            <a:extLst>
              <a:ext uri="{FF2B5EF4-FFF2-40B4-BE49-F238E27FC236}">
                <a16:creationId xmlns:a16="http://schemas.microsoft.com/office/drawing/2014/main" id="{F6217075-172A-43AA-ADEB-493C891D8917}"/>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8C31620E-2C12-4002-9DD1-09865DB18D7E}"/>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D02E6B43-D457-45C2-A7DD-659B53B88BC9}"/>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266</a:t>
            </a:fld>
            <a:endParaRPr lang="en-US">
              <a:solidFill>
                <a:schemeClr val="bg1"/>
              </a:solidFill>
            </a:endParaRPr>
          </a:p>
        </p:txBody>
      </p:sp>
    </p:spTree>
    <p:extLst>
      <p:ext uri="{BB962C8B-B14F-4D97-AF65-F5344CB8AC3E}">
        <p14:creationId xmlns:p14="http://schemas.microsoft.com/office/powerpoint/2010/main" val="1541223311"/>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F0F73-96A4-469F-B776-CF55B03F679B}"/>
              </a:ext>
            </a:extLst>
          </p:cNvPr>
          <p:cNvSpPr>
            <a:spLocks noGrp="1"/>
          </p:cNvSpPr>
          <p:nvPr>
            <p:ph type="title"/>
          </p:nvPr>
        </p:nvSpPr>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Database administrator responsibilities</a:t>
            </a:r>
            <a:endParaRPr lang="en-US"/>
          </a:p>
        </p:txBody>
      </p:sp>
      <p:sp>
        <p:nvSpPr>
          <p:cNvPr id="12" name="Text Placeholder 11">
            <a:extLst>
              <a:ext uri="{FF2B5EF4-FFF2-40B4-BE49-F238E27FC236}">
                <a16:creationId xmlns:a16="http://schemas.microsoft.com/office/drawing/2014/main" id="{11262DEF-5508-405C-82B1-3F13BF0BDAED}"/>
              </a:ext>
            </a:extLst>
          </p:cNvPr>
          <p:cNvSpPr>
            <a:spLocks noGrp="1"/>
          </p:cNvSpPr>
          <p:nvPr>
            <p:ph type="body" sz="quarter" idx="13"/>
          </p:nvPr>
        </p:nvSpPr>
        <p:spPr>
          <a:xfrm>
            <a:off x="1143000" y="1066800"/>
            <a:ext cx="7391400" cy="4876800"/>
          </a:xfrm>
        </p:spPr>
        <p:txBody>
          <a:bodyPr/>
          <a:lstStyle>
            <a:defPPr/>
          </a:lstStyle>
          <a:p>
            <a:pPr marR="0">
              <a:spcBef>
                <a:spcPts val="900"/>
              </a:spcBef>
              <a:spcAft>
                <a:spcPts val="600"/>
              </a:spcAft>
              <a:tabLst>
                <a:tab pos="1371600" algn="l"/>
                <a:tab pos="2743200" algn="l"/>
              </a:tabLst>
            </a:pPr>
            <a:r>
              <a:rPr lang="en-US" b="1" spc="-10">
                <a:solidFill>
                  <a:srgbClr val="000099"/>
                </a:solidFill>
                <a:latin typeface="Arial" pitchFamily="34" charset="0"/>
                <a:ea typeface="Times New Roman" panose="02020603050405020304" pitchFamily="18" charset="0"/>
                <a:cs typeface="Times New Roman" panose="02020603050405020304" pitchFamily="18" charset="0"/>
              </a:rPr>
              <a:t>Maintenance</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Monitor the server</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Configure the server</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Maintain log files</a:t>
            </a:r>
          </a:p>
          <a:p>
            <a:pPr marL="346075" marR="0" indent="-346075">
              <a:spcBef>
                <a:spcPts val="900"/>
              </a:spcBef>
              <a:spcAft>
                <a:spcPts val="600"/>
              </a:spcAft>
              <a:tabLst>
                <a:tab pos="1371600" algn="l"/>
                <a:tab pos="2743200" algn="l"/>
              </a:tabLst>
            </a:pPr>
            <a:r>
              <a:rPr lang="en-US" b="1" spc="-10">
                <a:solidFill>
                  <a:srgbClr val="000099"/>
                </a:solidFill>
                <a:latin typeface="Arial" pitchFamily="34" charset="0"/>
                <a:ea typeface="Times New Roman" panose="02020603050405020304" pitchFamily="18" charset="0"/>
                <a:cs typeface="Times New Roman" panose="02020603050405020304" pitchFamily="18" charset="0"/>
              </a:rPr>
              <a:t>Design</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Design the database</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Create the database</a:t>
            </a:r>
          </a:p>
          <a:p>
            <a:pPr marL="346075" marR="0" indent="-346075">
              <a:spcBef>
                <a:spcPts val="900"/>
              </a:spcBef>
              <a:spcAft>
                <a:spcPts val="600"/>
              </a:spcAft>
              <a:tabLst>
                <a:tab pos="1371600" algn="l"/>
                <a:tab pos="2743200" algn="l"/>
              </a:tabLst>
            </a:pPr>
            <a:r>
              <a:rPr lang="en-US" b="1" spc="-10">
                <a:solidFill>
                  <a:srgbClr val="000099"/>
                </a:solidFill>
                <a:latin typeface="Arial" pitchFamily="34" charset="0"/>
                <a:ea typeface="Times New Roman" panose="02020603050405020304" pitchFamily="18" charset="0"/>
                <a:cs typeface="Times New Roman" panose="02020603050405020304" pitchFamily="18" charset="0"/>
              </a:rPr>
              <a:t>Security</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Maintain user accounts</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Secure the server and its databases</a:t>
            </a:r>
          </a:p>
          <a:p>
            <a:endParaRPr lang="en-US"/>
          </a:p>
        </p:txBody>
      </p:sp>
      <p:sp>
        <p:nvSpPr>
          <p:cNvPr id="4" name="Date Placeholder 3">
            <a:extLst>
              <a:ext uri="{FF2B5EF4-FFF2-40B4-BE49-F238E27FC236}">
                <a16:creationId xmlns:a16="http://schemas.microsoft.com/office/drawing/2014/main" id="{34A94ED6-D6C4-404E-894A-4DF63D91052E}"/>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ADB302FA-4517-4DB7-8602-542F1A90DB32}"/>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6E348D2D-28D5-47EE-B5FA-BE35F829CFFA}"/>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267</a:t>
            </a:fld>
            <a:endParaRPr lang="en-US">
              <a:solidFill>
                <a:schemeClr val="bg1"/>
              </a:solidFill>
            </a:endParaRPr>
          </a:p>
        </p:txBody>
      </p:sp>
    </p:spTree>
    <p:extLst>
      <p:ext uri="{BB962C8B-B14F-4D97-AF65-F5344CB8AC3E}">
        <p14:creationId xmlns:p14="http://schemas.microsoft.com/office/powerpoint/2010/main" val="2358514015"/>
      </p:ext>
    </p:extLst>
  </p:cSld>
  <p:clrMapOvr>
    <a:masterClrMapping/>
  </p:clrMapOv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938B7-A5E6-479F-BEB2-292FB5C01C77}"/>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Database administrator responsibilities (cont.)</a:t>
            </a:r>
            <a:endParaRPr lang="en-US"/>
          </a:p>
        </p:txBody>
      </p:sp>
      <p:sp>
        <p:nvSpPr>
          <p:cNvPr id="3" name="Text Placeholder 2">
            <a:extLst>
              <a:ext uri="{FF2B5EF4-FFF2-40B4-BE49-F238E27FC236}">
                <a16:creationId xmlns:a16="http://schemas.microsoft.com/office/drawing/2014/main" id="{590BF331-FB09-4DB2-BEB2-6CB4B0C7709A}"/>
              </a:ext>
            </a:extLst>
          </p:cNvPr>
          <p:cNvSpPr>
            <a:spLocks noGrp="1"/>
          </p:cNvSpPr>
          <p:nvPr>
            <p:ph type="body" sz="quarter" idx="13"/>
          </p:nvPr>
        </p:nvSpPr>
        <p:spPr>
          <a:xfrm>
            <a:off x="990600" y="1447800"/>
            <a:ext cx="7391400" cy="4876800"/>
          </a:xfrm>
        </p:spPr>
        <p:txBody>
          <a:bodyPr/>
          <a:lstStyle>
            <a:defPPr/>
          </a:lstStyle>
          <a:p>
            <a:pPr marL="346075" marR="0" indent="-346075">
              <a:spcBef>
                <a:spcPts val="900"/>
              </a:spcBef>
              <a:spcAft>
                <a:spcPts val="600"/>
              </a:spcAft>
              <a:tabLst>
                <a:tab pos="1371600" algn="l"/>
                <a:tab pos="2743200" algn="l"/>
              </a:tabLst>
            </a:pPr>
            <a:r>
              <a:rPr lang="en-US" b="1" spc="-10">
                <a:solidFill>
                  <a:srgbClr val="000099"/>
                </a:solidFill>
                <a:latin typeface="Arial" pitchFamily="34" charset="0"/>
                <a:ea typeface="Times New Roman" panose="02020603050405020304" pitchFamily="18" charset="0"/>
                <a:cs typeface="Times New Roman" panose="02020603050405020304" pitchFamily="18" charset="0"/>
              </a:rPr>
              <a:t>Backup</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Backup the database regularly</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Restore the database if necessary</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Migrate data to another server if necessary </a:t>
            </a:r>
          </a:p>
          <a:p>
            <a:pPr marL="346075" marR="0" indent="-346075">
              <a:spcBef>
                <a:spcPts val="900"/>
              </a:spcBef>
              <a:spcAft>
                <a:spcPts val="600"/>
              </a:spcAft>
              <a:tabLst>
                <a:tab pos="1371600" algn="l"/>
                <a:tab pos="2743200" algn="l"/>
              </a:tabLst>
            </a:pPr>
            <a:r>
              <a:rPr lang="en-US" b="1" spc="-10">
                <a:solidFill>
                  <a:srgbClr val="000099"/>
                </a:solidFill>
                <a:latin typeface="Arial" pitchFamily="34" charset="0"/>
                <a:ea typeface="Times New Roman" panose="02020603050405020304" pitchFamily="18" charset="0"/>
                <a:cs typeface="Times New Roman" panose="02020603050405020304" pitchFamily="18" charset="0"/>
              </a:rPr>
              <a:t>Miscellaneous</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Start or stop the server when necessary</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Optimize the server</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Update software when necessary</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Enable and manage replication if necessary</a:t>
            </a:r>
          </a:p>
          <a:p>
            <a:endParaRPr lang="en-US"/>
          </a:p>
        </p:txBody>
      </p:sp>
      <p:sp>
        <p:nvSpPr>
          <p:cNvPr id="4" name="Date Placeholder 3">
            <a:extLst>
              <a:ext uri="{FF2B5EF4-FFF2-40B4-BE49-F238E27FC236}">
                <a16:creationId xmlns:a16="http://schemas.microsoft.com/office/drawing/2014/main" id="{DF64C5E4-0598-42C8-8A90-EEB43571853A}"/>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5B8F856B-82CF-4ABB-AFA2-7EB4FDF23D28}"/>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416B769C-63A1-4BC4-B42D-524113609A41}"/>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268</a:t>
            </a:fld>
            <a:endParaRPr lang="en-US">
              <a:solidFill>
                <a:schemeClr val="bg1"/>
              </a:solidFill>
            </a:endParaRPr>
          </a:p>
        </p:txBody>
      </p:sp>
    </p:spTree>
    <p:extLst>
      <p:ext uri="{BB962C8B-B14F-4D97-AF65-F5344CB8AC3E}">
        <p14:creationId xmlns:p14="http://schemas.microsoft.com/office/powerpoint/2010/main" val="2712670709"/>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11EF-7446-4671-B945-09B0F416022B}"/>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Types of database files</a:t>
            </a:r>
            <a:endParaRPr lang="en-US"/>
          </a:p>
        </p:txBody>
      </p:sp>
      <p:sp>
        <p:nvSpPr>
          <p:cNvPr id="3" name="Text Placeholder 2">
            <a:extLst>
              <a:ext uri="{FF2B5EF4-FFF2-40B4-BE49-F238E27FC236}">
                <a16:creationId xmlns:a16="http://schemas.microsoft.com/office/drawing/2014/main" id="{86630887-267A-413F-8A3F-D1EC558C56A9}"/>
              </a:ext>
            </a:extLst>
          </p:cNvPr>
          <p:cNvSpPr>
            <a:spLocks noGrp="1"/>
          </p:cNvSpPr>
          <p:nvPr>
            <p:ph type="body" sz="quarter" idx="13"/>
          </p:nvPr>
        </p:nvSpPr>
        <p:spPr/>
        <p:txBody>
          <a:bodyPr/>
          <a:lstStyle>
            <a:defPPr/>
          </a:lstStyle>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Configuration</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Data</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Log</a:t>
            </a:r>
          </a:p>
          <a:p>
            <a:pPr>
              <a:spcBef>
                <a:spcPts val="9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Types of log files</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General</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Error</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Slow query</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Binary</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Relay</a:t>
            </a:r>
          </a:p>
        </p:txBody>
      </p:sp>
      <p:sp>
        <p:nvSpPr>
          <p:cNvPr id="4" name="Date Placeholder 3">
            <a:extLst>
              <a:ext uri="{FF2B5EF4-FFF2-40B4-BE49-F238E27FC236}">
                <a16:creationId xmlns:a16="http://schemas.microsoft.com/office/drawing/2014/main" id="{D4FFD0F1-37ED-4E3F-A7A7-7018D85722C6}"/>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A2A8753D-931E-4E4C-BA71-6BB68CF3BDF6}"/>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E4528A17-7411-41A0-9DF4-2070C61948E1}"/>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269</a:t>
            </a:fld>
            <a:endParaRPr lang="en-US">
              <a:solidFill>
                <a:schemeClr val="bg1"/>
              </a:solidFill>
            </a:endParaRPr>
          </a:p>
        </p:txBody>
      </p:sp>
    </p:spTree>
    <p:extLst>
      <p:ext uri="{BB962C8B-B14F-4D97-AF65-F5344CB8AC3E}">
        <p14:creationId xmlns:p14="http://schemas.microsoft.com/office/powerpoint/2010/main" val="131073547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7693B360-757F-4A3A-9A1E-4DECF9C4FF42}"/>
              </a:ext>
            </a:extLst>
          </p:cNvPr>
          <p:cNvSpPr txBox="1"/>
          <p:nvPr/>
        </p:nvSpPr>
        <p:spPr>
          <a:xfrm>
            <a:off x="685800" y="3555928"/>
            <a:ext cx="7162800" cy="2844872"/>
          </a:xfrm>
          <a:prstGeom prst="rect">
            <a:avLst/>
          </a:prstGeom>
        </p:spPr>
        <p:txBody>
          <a:bodyPr vert="horz" lIns="91440" tIns="45720" rIns="91440" bIns="45720" rtlCol="0">
            <a:normAutofit/>
          </a:bodyPr>
          <a:lstStyle>
            <a:defPPr>
              <a:defRPr lang="en-US"/>
            </a:defPPr>
            <a:lvl1pPr marL="257175" indent="-257175" algn="l" defTabSz="914400" rtl="0" eaLnBrk="1" fontAlgn="base" latinLnBrk="0" hangingPunct="1">
              <a:lnSpc>
                <a:spcPct val="90000"/>
              </a:lnSpc>
              <a:spcBef>
                <a:spcPts val="1000"/>
              </a:spcBef>
              <a:spcAft>
                <a:spcPct val="0"/>
              </a:spcAft>
              <a:buClr>
                <a:srgbClr val="004A78"/>
              </a:buClr>
              <a:buFont typeface="Arial" pitchFamily="34" charset="0"/>
              <a:buChar char="•"/>
              <a:defRPr sz="2800" kern="1200">
                <a:solidFill>
                  <a:schemeClr val="tx1"/>
                </a:solidFill>
                <a:latin typeface="+mn-lt"/>
                <a:ea typeface="+mn-ea"/>
                <a:cs typeface="+mn-cs"/>
              </a:defRPr>
            </a:lvl1pPr>
            <a:lvl2pPr marL="687388" marR="0" indent="-347663" algn="l" defTabSz="685800" rtl="0" eaLnBrk="1" fontAlgn="base" latinLnBrk="0" hangingPunct="1">
              <a:lnSpc>
                <a:spcPct val="90000"/>
              </a:lnSpc>
              <a:spcBef>
                <a:spcPts val="375"/>
              </a:spcBef>
              <a:spcAft>
                <a:spcPct val="0"/>
              </a:spcAft>
              <a:buClrTx/>
              <a:buSzTx/>
              <a:buFont typeface="Franklin Gothic Book" panose="020B0503020102020204" pitchFamily="34" charset="0"/>
              <a:buChar char="−"/>
              <a:defRPr sz="2400" kern="1200" baseline="0">
                <a:solidFill>
                  <a:schemeClr val="tx1"/>
                </a:solidFill>
                <a:latin typeface="+mn-lt"/>
                <a:ea typeface="+mn-ea"/>
                <a:cs typeface="+mn-cs"/>
              </a:defRPr>
            </a:lvl2pPr>
            <a:lvl3pPr marL="914400" indent="-227013" algn="l" defTabSz="914400" rtl="0" eaLnBrk="1" fontAlgn="base" latinLnBrk="0" hangingPunct="1">
              <a:lnSpc>
                <a:spcPct val="90000"/>
              </a:lnSpc>
              <a:spcBef>
                <a:spcPts val="500"/>
              </a:spcBef>
              <a:spcAft>
                <a:spcPct val="0"/>
              </a:spcAft>
              <a:buClr>
                <a:srgbClr val="000000"/>
              </a:buClr>
              <a:buFont typeface="Wingdings" panose="05000000000000000000" pitchFamily="2" charset="2"/>
              <a:buChar char="§"/>
              <a:defRPr sz="2000" kern="1200">
                <a:solidFill>
                  <a:schemeClr val="tx1"/>
                </a:solidFill>
                <a:latin typeface="+mn-lt"/>
                <a:ea typeface="+mn-ea"/>
                <a:cs typeface="+mn-cs"/>
              </a:defRPr>
            </a:lvl3pPr>
            <a:lvl4pPr marL="1200150" indent="-171450" algn="l" defTabSz="914400" rtl="0" eaLnBrk="1" fontAlgn="base" latinLnBrk="0" hangingPunct="1">
              <a:lnSpc>
                <a:spcPct val="90000"/>
              </a:lnSpc>
              <a:spcBef>
                <a:spcPts val="500"/>
              </a:spcBef>
              <a:spcAft>
                <a:spcPct val="0"/>
              </a:spcAft>
              <a:buClr>
                <a:srgbClr val="000000"/>
              </a:buClr>
              <a:buSzPct val="50000"/>
              <a:buFont typeface="Courier New" panose="02070309020205020404" pitchFamily="49" charset="0"/>
              <a:buChar char="o"/>
              <a:defRPr sz="1800" kern="1200">
                <a:solidFill>
                  <a:schemeClr val="tx1"/>
                </a:solidFill>
                <a:latin typeface="+mn-lt"/>
                <a:ea typeface="+mn-ea"/>
                <a:cs typeface="+mn-cs"/>
              </a:defRPr>
            </a:lvl4pPr>
            <a:lvl5pPr marL="1543050" indent="-171450" algn="l" defTabSz="914400" rtl="0" eaLnBrk="1" fontAlgn="base" latinLnBrk="0" hangingPunct="1">
              <a:lnSpc>
                <a:spcPct val="90000"/>
              </a:lnSpc>
              <a:spcBef>
                <a:spcPts val="500"/>
              </a:spcBef>
              <a:spcAft>
                <a:spcPct val="0"/>
              </a:spcAft>
              <a:buClr>
                <a:srgbClr val="000000"/>
              </a:buClr>
              <a:buFont typeface="Helvetica"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defRPr/>
            </a:pPr>
            <a:r>
              <a:rPr lang="en-US" sz="2400" b="1">
                <a:solidFill>
                  <a:srgbClr val="000000"/>
                </a:solidFill>
                <a:effectLst>
                  <a:outerShdw blurRad="38100" dist="38100" dir="2700000" algn="tl">
                    <a:srgbClr val="FFFFFF"/>
                  </a:outerShdw>
                </a:effectLst>
              </a:rPr>
              <a:t>Update </a:t>
            </a:r>
          </a:p>
          <a:p>
            <a:pPr lvl="1">
              <a:defRPr/>
            </a:pPr>
            <a:r>
              <a:rPr lang="en-US" sz="2000">
                <a:solidFill>
                  <a:srgbClr val="000000"/>
                </a:solidFill>
                <a:effectLst>
                  <a:outerShdw blurRad="38100" dist="38100" dir="2700000" algn="tl">
                    <a:srgbClr val="FFFFFF"/>
                  </a:outerShdw>
                </a:effectLst>
              </a:rPr>
              <a:t>What happens if we raise the salary to employee 100?</a:t>
            </a:r>
          </a:p>
          <a:p>
            <a:pPr lvl="1">
              <a:defRPr/>
            </a:pPr>
            <a:r>
              <a:rPr lang="en-US" sz="2000">
                <a:solidFill>
                  <a:srgbClr val="000000"/>
                </a:solidFill>
                <a:effectLst>
                  <a:outerShdw blurRad="38100" dist="38100" dir="2700000" algn="tl">
                    <a:srgbClr val="FFFFFF"/>
                  </a:outerShdw>
                </a:effectLst>
              </a:rPr>
              <a:t>You need to go through all employee instances with ID 100</a:t>
            </a:r>
          </a:p>
        </p:txBody>
      </p:sp>
      <p:pic>
        <p:nvPicPr>
          <p:cNvPr id="5" name="Picture 4">
            <a:extLst>
              <a:ext uri="{FF2B5EF4-FFF2-40B4-BE49-F238E27FC236}">
                <a16:creationId xmlns:a16="http://schemas.microsoft.com/office/drawing/2014/main" id="{29E5F155-35FC-4062-8B44-708D613135A2}"/>
              </a:ext>
            </a:extLst>
          </p:cNvPr>
          <p:cNvPicPr>
            <a:picLocks noChangeAspect="1"/>
          </p:cNvPicPr>
          <p:nvPr/>
        </p:nvPicPr>
        <p:blipFill>
          <a:blip r:embed="rId2"/>
          <a:stretch>
            <a:fillRect/>
          </a:stretch>
        </p:blipFill>
        <p:spPr>
          <a:xfrm>
            <a:off x="457200" y="1219200"/>
            <a:ext cx="7905750" cy="1971675"/>
          </a:xfrm>
          <a:prstGeom prst="rect">
            <a:avLst/>
          </a:prstGeom>
        </p:spPr>
      </p:pic>
      <p:sp>
        <p:nvSpPr>
          <p:cNvPr id="8" name="Title 3">
            <a:extLst>
              <a:ext uri="{FF2B5EF4-FFF2-40B4-BE49-F238E27FC236}">
                <a16:creationId xmlns:a16="http://schemas.microsoft.com/office/drawing/2014/main" id="{F4633367-9E6B-4811-A275-F1B95FC058C6}"/>
              </a:ext>
            </a:extLst>
          </p:cNvPr>
          <p:cNvSpPr>
            <a:spLocks noGrp="1"/>
          </p:cNvSpPr>
          <p:nvPr>
            <p:ph type="title"/>
          </p:nvPr>
        </p:nvSpPr>
        <p:spPr>
          <a:xfrm>
            <a:off x="545899" y="381000"/>
            <a:ext cx="7886700" cy="473147"/>
          </a:xfrm>
        </p:spPr>
        <p:txBody>
          <a:bodyPr>
            <a:normAutofit fontScale="90000"/>
          </a:bodyPr>
          <a:lstStyle>
            <a:defPPr/>
          </a:lstStyle>
          <a:p>
            <a:pPr algn="l"/>
            <a:r>
              <a:rPr lang="en-US"/>
              <a:t>Example: Anomalies</a:t>
            </a:r>
          </a:p>
        </p:txBody>
      </p:sp>
    </p:spTree>
    <p:extLst>
      <p:ext uri="{BB962C8B-B14F-4D97-AF65-F5344CB8AC3E}">
        <p14:creationId xmlns:p14="http://schemas.microsoft.com/office/powerpoint/2010/main" val="2651636974"/>
      </p:ext>
    </p:extLst>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A1A4-01B9-4C27-B883-3D189A137193}"/>
              </a:ext>
            </a:extLst>
          </p:cNvPr>
          <p:cNvSpPr>
            <a:spLocks noGrp="1"/>
          </p:cNvSpPr>
          <p:nvPr>
            <p:ph type="title"/>
          </p:nvPr>
        </p:nvSpPr>
        <p:spPr/>
        <p:txBody>
          <a:bodyPr/>
          <a:lstStyle>
            <a:defPPr/>
          </a:lstStyle>
          <a:p>
            <a:r>
              <a:rPr lang="en-US">
                <a:latin typeface="Arial" pitchFamily="34" charset="0"/>
                <a:ea typeface="Times New Roman" panose="02020603050405020304" pitchFamily="18" charset="0"/>
                <a:cs typeface="Times New Roman" panose="02020603050405020304" pitchFamily="18" charset="0"/>
              </a:rPr>
              <a:t>Types of database files</a:t>
            </a:r>
            <a:endParaRPr lang="en-US"/>
          </a:p>
        </p:txBody>
      </p:sp>
      <p:sp>
        <p:nvSpPr>
          <p:cNvPr id="4" name="Date Placeholder 3">
            <a:extLst>
              <a:ext uri="{FF2B5EF4-FFF2-40B4-BE49-F238E27FC236}">
                <a16:creationId xmlns:a16="http://schemas.microsoft.com/office/drawing/2014/main" id="{4C7147DF-B6B6-4AE3-9D14-DA65D61F3ACF}"/>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FD3E4862-F5EF-4464-A726-59D0C304BD4C}"/>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525833F9-7FC6-4E9D-8BDF-CA9C7A8E8B53}"/>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270</a:t>
            </a:fld>
            <a:endParaRPr lang="en-US">
              <a:solidFill>
                <a:schemeClr val="bg1"/>
              </a:solidFill>
            </a:endParaRPr>
          </a:p>
        </p:txBody>
      </p:sp>
      <p:pic>
        <p:nvPicPr>
          <p:cNvPr id="7" name="Picture 6">
            <a:extLst>
              <a:ext uri="{FF2B5EF4-FFF2-40B4-BE49-F238E27FC236}">
                <a16:creationId xmlns:a16="http://schemas.microsoft.com/office/drawing/2014/main" id="{FD53C1A1-183A-408A-8662-FFE39BE08A20}"/>
              </a:ext>
            </a:extLst>
          </p:cNvPr>
          <p:cNvPicPr>
            <a:picLocks noChangeAspect="1"/>
          </p:cNvPicPr>
          <p:nvPr/>
        </p:nvPicPr>
        <p:blipFill>
          <a:blip r:embed="rId2"/>
          <a:stretch>
            <a:fillRect/>
          </a:stretch>
        </p:blipFill>
        <p:spPr>
          <a:xfrm>
            <a:off x="338137" y="1219200"/>
            <a:ext cx="8467725" cy="5132516"/>
          </a:xfrm>
          <a:prstGeom prst="rect">
            <a:avLst/>
          </a:prstGeom>
        </p:spPr>
      </p:pic>
    </p:spTree>
    <p:extLst>
      <p:ext uri="{BB962C8B-B14F-4D97-AF65-F5344CB8AC3E}">
        <p14:creationId xmlns:p14="http://schemas.microsoft.com/office/powerpoint/2010/main" val="914550671"/>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F517B-C8B6-4E78-AE9B-2E54DC69277D}"/>
              </a:ext>
            </a:extLst>
          </p:cNvPr>
          <p:cNvSpPr>
            <a:spLocks noGrp="1"/>
          </p:cNvSpPr>
          <p:nvPr>
            <p:ph type="title"/>
          </p:nvPr>
        </p:nvSpPr>
        <p:spPr>
          <a:xfrm>
            <a:off x="838200" y="329625"/>
            <a:ext cx="7315200" cy="430887"/>
          </a:xfrm>
        </p:spPr>
        <p:txBody>
          <a:bodyPr/>
          <a:lstStyle>
            <a:defPPr/>
          </a:lstStyle>
          <a:p>
            <a:r>
              <a:rPr lang="en-US">
                <a:latin typeface="Arial" pitchFamily="34" charset="0"/>
                <a:ea typeface="Times New Roman" panose="02020603050405020304" pitchFamily="18" charset="0"/>
                <a:cs typeface="Times New Roman" panose="02020603050405020304" pitchFamily="18" charset="0"/>
              </a:rPr>
              <a:t>Types of log files</a:t>
            </a:r>
            <a:endParaRPr lang="en-US"/>
          </a:p>
        </p:txBody>
      </p:sp>
      <p:sp>
        <p:nvSpPr>
          <p:cNvPr id="4" name="Date Placeholder 3">
            <a:extLst>
              <a:ext uri="{FF2B5EF4-FFF2-40B4-BE49-F238E27FC236}">
                <a16:creationId xmlns:a16="http://schemas.microsoft.com/office/drawing/2014/main" id="{C0F72A96-E07D-46E8-8849-ACB90CE63CB8}"/>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657DA161-6F4C-405B-8DC9-8ADBEF1AEB32}"/>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02F6F4A9-FC8A-4B06-B432-FF3C7E70467D}"/>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271</a:t>
            </a:fld>
            <a:endParaRPr lang="en-US">
              <a:solidFill>
                <a:schemeClr val="bg1"/>
              </a:solidFill>
            </a:endParaRPr>
          </a:p>
        </p:txBody>
      </p:sp>
      <p:pic>
        <p:nvPicPr>
          <p:cNvPr id="7" name="Picture 6">
            <a:extLst>
              <a:ext uri="{FF2B5EF4-FFF2-40B4-BE49-F238E27FC236}">
                <a16:creationId xmlns:a16="http://schemas.microsoft.com/office/drawing/2014/main" id="{FAFFAF17-FB65-406A-BA26-C7A1BF28E9B9}"/>
              </a:ext>
            </a:extLst>
          </p:cNvPr>
          <p:cNvPicPr>
            <a:picLocks noChangeAspect="1"/>
          </p:cNvPicPr>
          <p:nvPr/>
        </p:nvPicPr>
        <p:blipFill>
          <a:blip r:embed="rId2"/>
          <a:stretch>
            <a:fillRect/>
          </a:stretch>
        </p:blipFill>
        <p:spPr>
          <a:xfrm>
            <a:off x="533400" y="1600200"/>
            <a:ext cx="8208645" cy="3971925"/>
          </a:xfrm>
          <a:prstGeom prst="rect">
            <a:avLst/>
          </a:prstGeom>
        </p:spPr>
      </p:pic>
    </p:spTree>
    <p:extLst>
      <p:ext uri="{BB962C8B-B14F-4D97-AF65-F5344CB8AC3E}">
        <p14:creationId xmlns:p14="http://schemas.microsoft.com/office/powerpoint/2010/main" val="1967351248"/>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75C9A-13D0-4D98-9B5C-6B299AE6A12F}"/>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base and data directories for Windows</a:t>
            </a:r>
            <a:endParaRPr lang="en-US"/>
          </a:p>
        </p:txBody>
      </p:sp>
      <p:sp>
        <p:nvSpPr>
          <p:cNvPr id="3" name="Text Placeholder 2">
            <a:extLst>
              <a:ext uri="{FF2B5EF4-FFF2-40B4-BE49-F238E27FC236}">
                <a16:creationId xmlns:a16="http://schemas.microsoft.com/office/drawing/2014/main" id="{A503454A-97A7-436E-8F27-887948326375}"/>
              </a:ext>
            </a:extLst>
          </p:cNvPr>
          <p:cNvSpPr>
            <a:spLocks noGrp="1"/>
          </p:cNvSpPr>
          <p:nvPr>
            <p:ph type="body" sz="quarter" idx="13"/>
          </p:nvPr>
        </p:nvSpPr>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C:\Program Files\MySQL\MySQL Server 8.0</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C:\ProgramData\MySQL\MySQL Server 8.0\data</a:t>
            </a:r>
          </a:p>
          <a:p>
            <a:pPr>
              <a:spcBef>
                <a:spcPts val="9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The base and data directories for macOS </a:t>
            </a:r>
            <a:br>
              <a:rPr lang="en-US" sz="2400" b="1">
                <a:solidFill>
                  <a:srgbClr val="000099"/>
                </a:solidFill>
                <a:latin typeface="Arial" pitchFamily="34" charset="0"/>
                <a:ea typeface="Times New Roman" panose="02020603050405020304" pitchFamily="18" charset="0"/>
                <a:cs typeface="Times New Roman" panose="02020603050405020304" pitchFamily="18" charset="0"/>
              </a:rPr>
            </a:br>
            <a:r>
              <a:rPr lang="en-US" sz="2400" b="1">
                <a:solidFill>
                  <a:srgbClr val="000099"/>
                </a:solidFill>
                <a:latin typeface="Arial" pitchFamily="34" charset="0"/>
                <a:ea typeface="Times New Roman" panose="02020603050405020304" pitchFamily="18" charset="0"/>
                <a:cs typeface="Times New Roman" panose="02020603050405020304" pitchFamily="18" charset="0"/>
              </a:rPr>
              <a:t>and Unix/Linux</a:t>
            </a:r>
          </a:p>
          <a:p>
            <a:pPr marL="347345" marR="0">
              <a:spcBef>
                <a:spcPct val="0"/>
              </a:spcBef>
              <a:spcAft>
                <a:spcPct val="0"/>
              </a:spcAft>
              <a:tabLst>
                <a:tab pos="1371600" algn="l"/>
              </a:tabLst>
            </a:pPr>
            <a:r>
              <a:rPr lang="en-US" sz="1800" b="1" err="1">
                <a:latin typeface="Courier New" panose="02070309020205020404" pitchFamily="49" charset="0"/>
                <a:ea typeface="Times New Roman" panose="02020603050405020304" pitchFamily="18" charset="0"/>
                <a:cs typeface="Times New Roman" panose="02020603050405020304" pitchFamily="18" charset="0"/>
              </a:rPr>
              <a:t>usr/local/mysql/</a:t>
            </a:r>
          </a:p>
          <a:p>
            <a:pPr marL="347345" marR="0">
              <a:spcBef>
                <a:spcPct val="0"/>
              </a:spcBef>
              <a:spcAft>
                <a:spcPts val="600"/>
              </a:spcAft>
              <a:tabLst>
                <a:tab pos="1371600" algn="l"/>
              </a:tabLst>
            </a:pPr>
            <a:r>
              <a:rPr lang="en-US" sz="1800" b="1" err="1">
                <a:latin typeface="Courier New" panose="02070309020205020404" pitchFamily="49" charset="0"/>
                <a:ea typeface="Times New Roman" panose="02020603050405020304" pitchFamily="18" charset="0"/>
                <a:cs typeface="Times New Roman" panose="02020603050405020304" pitchFamily="18" charset="0"/>
              </a:rPr>
              <a:t>usr/local/mysql/data</a:t>
            </a:r>
          </a:p>
          <a:p>
            <a:endParaRPr lang="en-US"/>
          </a:p>
        </p:txBody>
      </p:sp>
      <p:sp>
        <p:nvSpPr>
          <p:cNvPr id="4" name="Date Placeholder 3">
            <a:extLst>
              <a:ext uri="{FF2B5EF4-FFF2-40B4-BE49-F238E27FC236}">
                <a16:creationId xmlns:a16="http://schemas.microsoft.com/office/drawing/2014/main" id="{F8F177C5-1CEB-40CF-8C2F-01EECA2AC98C}"/>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B0B1554F-9295-49DF-837F-63B27DB168AF}"/>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0C8B41CC-93BE-4CCE-B0D9-E50B7469C83E}"/>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272</a:t>
            </a:fld>
            <a:endParaRPr lang="en-US">
              <a:solidFill>
                <a:schemeClr val="bg1"/>
              </a:solidFill>
            </a:endParaRPr>
          </a:p>
        </p:txBody>
      </p:sp>
    </p:spTree>
    <p:extLst>
      <p:ext uri="{BB962C8B-B14F-4D97-AF65-F5344CB8AC3E}">
        <p14:creationId xmlns:p14="http://schemas.microsoft.com/office/powerpoint/2010/main" val="1712883171"/>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A48DC-F2F5-4079-A264-E8D7B9977244}"/>
              </a:ext>
            </a:extLst>
          </p:cNvPr>
          <p:cNvSpPr>
            <a:spLocks noGrp="1"/>
          </p:cNvSpPr>
          <p:nvPr>
            <p:ph type="title"/>
          </p:nvPr>
        </p:nvSpPr>
        <p:spPr/>
        <p:txBody>
          <a:bodyPr/>
          <a:lstStyle>
            <a:defPPr/>
          </a:lstStyle>
          <a:p>
            <a:r>
              <a:rPr lang="en-US"/>
              <a:t>Log files</a:t>
            </a:r>
          </a:p>
        </p:txBody>
      </p:sp>
      <p:sp>
        <p:nvSpPr>
          <p:cNvPr id="3" name="Text Placeholder 2">
            <a:extLst>
              <a:ext uri="{FF2B5EF4-FFF2-40B4-BE49-F238E27FC236}">
                <a16:creationId xmlns:a16="http://schemas.microsoft.com/office/drawing/2014/main" id="{2D172E79-B690-4109-8B9C-0C77AECE38B0}"/>
              </a:ext>
            </a:extLst>
          </p:cNvPr>
          <p:cNvSpPr>
            <a:spLocks noGrp="1"/>
          </p:cNvSpPr>
          <p:nvPr>
            <p:ph type="body" sz="quarter" idx="13"/>
          </p:nvPr>
        </p:nvSpPr>
        <p:spPr>
          <a:xfrm>
            <a:off x="622824" y="1671637"/>
            <a:ext cx="7391400" cy="4724400"/>
          </a:xfrm>
        </p:spPr>
        <p:txBody>
          <a:bodyPr/>
          <a:lstStyle>
            <a:defPPr/>
          </a:lstStyle>
          <a:p>
            <a:pPr marL="342900" indent="-342900">
              <a:buFont typeface="Arial" pitchFamily="34" charset="0"/>
              <a:buChar char="•"/>
            </a:pPr>
            <a:endParaRPr lang="en-US"/>
          </a:p>
        </p:txBody>
      </p:sp>
      <p:sp>
        <p:nvSpPr>
          <p:cNvPr id="4" name="Date Placeholder 3">
            <a:extLst>
              <a:ext uri="{FF2B5EF4-FFF2-40B4-BE49-F238E27FC236}">
                <a16:creationId xmlns:a16="http://schemas.microsoft.com/office/drawing/2014/main" id="{D9335728-3A3F-4004-AAA6-3ED62E1304F9}"/>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9472F5D6-09EC-4EDF-A161-D6398DB8A11C}"/>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7B23E363-79D2-43E1-A75C-55557AC7927B}"/>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273</a:t>
            </a:fld>
            <a:endParaRPr lang="en-US">
              <a:solidFill>
                <a:schemeClr val="bg1"/>
              </a:solidFill>
            </a:endParaRPr>
          </a:p>
        </p:txBody>
      </p:sp>
      <p:pic>
        <p:nvPicPr>
          <p:cNvPr id="1026" name="Picture 2" descr="https://assets-www.sumologic.com/application-content/mysql_installer.png?mtime=20200809104539&amp;focal=none">
            <a:extLst>
              <a:ext uri="{FF2B5EF4-FFF2-40B4-BE49-F238E27FC236}">
                <a16:creationId xmlns:a16="http://schemas.microsoft.com/office/drawing/2014/main" id="{DC88493A-DCFB-4AA0-957D-553622522C6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7574" y="888928"/>
            <a:ext cx="7486650" cy="56483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D17B841-CAE9-4891-8165-717ABDC642EC}"/>
              </a:ext>
            </a:extLst>
          </p:cNvPr>
          <p:cNvSpPr/>
          <p:nvPr/>
        </p:nvSpPr>
        <p:spPr>
          <a:xfrm>
            <a:off x="6854835" y="2983889"/>
            <a:ext cx="2289165" cy="584775"/>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sz="1600">
                <a:latin typeface="Arial" pitchFamily="34" charset="0"/>
                <a:ea typeface="Times New Roman" panose="02020603050405020304" pitchFamily="18" charset="0"/>
                <a:cs typeface="Times New Roman" panose="02020603050405020304" pitchFamily="18" charset="0"/>
              </a:rPr>
              <a:t>Note that the general log is usually turned off</a:t>
            </a:r>
            <a:endParaRPr lang="en-US" sz="1600"/>
          </a:p>
        </p:txBody>
      </p:sp>
    </p:spTree>
    <p:extLst>
      <p:ext uri="{BB962C8B-B14F-4D97-AF65-F5344CB8AC3E}">
        <p14:creationId xmlns:p14="http://schemas.microsoft.com/office/powerpoint/2010/main" val="3576869600"/>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E0923A-AD0C-4153-AB46-9A7D5CE33039}"/>
              </a:ext>
            </a:extLst>
          </p:cNvPr>
          <p:cNvPicPr>
            <a:picLocks noChangeAspect="1"/>
          </p:cNvPicPr>
          <p:nvPr/>
        </p:nvPicPr>
        <p:blipFill>
          <a:blip r:embed="rId2"/>
          <a:stretch>
            <a:fillRect/>
          </a:stretch>
        </p:blipFill>
        <p:spPr>
          <a:xfrm>
            <a:off x="862547" y="259248"/>
            <a:ext cx="7138453" cy="6598752"/>
          </a:xfrm>
          <a:prstGeom prst="rect">
            <a:avLst/>
          </a:prstGeom>
        </p:spPr>
      </p:pic>
      <p:sp>
        <p:nvSpPr>
          <p:cNvPr id="5" name="Footer Placeholder 4">
            <a:extLst>
              <a:ext uri="{FF2B5EF4-FFF2-40B4-BE49-F238E27FC236}">
                <a16:creationId xmlns:a16="http://schemas.microsoft.com/office/drawing/2014/main" id="{EE6C7270-F573-44F6-A08D-400C7ADB3A65}"/>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FC919C43-B962-492B-BB18-3088A2107988}"/>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274</a:t>
            </a:fld>
            <a:endParaRPr lang="en-US">
              <a:solidFill>
                <a:schemeClr val="bg1"/>
              </a:solidFill>
            </a:endParaRPr>
          </a:p>
        </p:txBody>
      </p:sp>
      <p:sp>
        <p:nvSpPr>
          <p:cNvPr id="8" name="Oval 7">
            <a:extLst>
              <a:ext uri="{FF2B5EF4-FFF2-40B4-BE49-F238E27FC236}">
                <a16:creationId xmlns:a16="http://schemas.microsoft.com/office/drawing/2014/main" id="{80F0DBFA-0528-4B66-870D-9CAE9D52854E}"/>
              </a:ext>
            </a:extLst>
          </p:cNvPr>
          <p:cNvSpPr/>
          <p:nvPr/>
        </p:nvSpPr>
        <p:spPr bwMode="auto">
          <a:xfrm>
            <a:off x="2286000" y="1600200"/>
            <a:ext cx="1219200" cy="609600"/>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rgbClr val="000000"/>
                </a:solidFill>
                <a:latin typeface="Arial" pitchFamily="34" charset="0"/>
                <a:ea typeface="+mn-ea"/>
                <a:cs typeface="+mn-cs"/>
              </a:defRPr>
            </a:lvl1pPr>
            <a:lvl2pPr marL="457200" algn="l" rtl="0" eaLnBrk="0" fontAlgn="base" hangingPunct="0">
              <a:spcBef>
                <a:spcPct val="0"/>
              </a:spcBef>
              <a:spcAft>
                <a:spcPct val="0"/>
              </a:spcAft>
              <a:defRPr sz="2400" kern="1200">
                <a:solidFill>
                  <a:srgbClr val="000000"/>
                </a:solidFill>
                <a:latin typeface="Arial" pitchFamily="34" charset="0"/>
                <a:ea typeface="+mn-ea"/>
                <a:cs typeface="+mn-cs"/>
              </a:defRPr>
            </a:lvl2pPr>
            <a:lvl3pPr marL="914400" algn="l" rtl="0" eaLnBrk="0" fontAlgn="base" hangingPunct="0">
              <a:spcBef>
                <a:spcPct val="0"/>
              </a:spcBef>
              <a:spcAft>
                <a:spcPct val="0"/>
              </a:spcAft>
              <a:defRPr sz="2400" kern="1200">
                <a:solidFill>
                  <a:srgbClr val="000000"/>
                </a:solidFill>
                <a:latin typeface="Arial" pitchFamily="34" charset="0"/>
                <a:ea typeface="+mn-ea"/>
                <a:cs typeface="+mn-cs"/>
              </a:defRPr>
            </a:lvl3pPr>
            <a:lvl4pPr marL="1371600" algn="l" rtl="0" eaLnBrk="0" fontAlgn="base" hangingPunct="0">
              <a:spcBef>
                <a:spcPct val="0"/>
              </a:spcBef>
              <a:spcAft>
                <a:spcPct val="0"/>
              </a:spcAft>
              <a:defRPr sz="2400" kern="1200">
                <a:solidFill>
                  <a:srgbClr val="000000"/>
                </a:solidFill>
                <a:latin typeface="Arial" pitchFamily="34" charset="0"/>
                <a:ea typeface="+mn-ea"/>
                <a:cs typeface="+mn-cs"/>
              </a:defRPr>
            </a:lvl4pPr>
            <a:lvl5pPr marL="1828800" algn="l" rtl="0" eaLnBrk="0" fontAlgn="base" hangingPunct="0">
              <a:spcBef>
                <a:spcPct val="0"/>
              </a:spcBef>
              <a:spcAft>
                <a:spcPct val="0"/>
              </a:spcAft>
              <a:defRPr sz="2400" kern="1200">
                <a:solidFill>
                  <a:srgbClr val="000000"/>
                </a:solidFill>
                <a:latin typeface="Arial" pitchFamily="34" charset="0"/>
                <a:ea typeface="+mn-ea"/>
                <a:cs typeface="+mn-cs"/>
              </a:defRPr>
            </a:lvl5pPr>
            <a:lvl6pPr marL="2286000" algn="l" defTabSz="914400" rtl="0" eaLnBrk="1" latinLnBrk="0" hangingPunct="1">
              <a:defRPr sz="2400" kern="1200">
                <a:solidFill>
                  <a:srgbClr val="000000"/>
                </a:solidFill>
                <a:latin typeface="Arial" pitchFamily="34" charset="0"/>
                <a:ea typeface="+mn-ea"/>
                <a:cs typeface="+mn-cs"/>
              </a:defRPr>
            </a:lvl6pPr>
            <a:lvl7pPr marL="2743200" algn="l" defTabSz="914400" rtl="0" eaLnBrk="1" latinLnBrk="0" hangingPunct="1">
              <a:defRPr sz="2400" kern="1200">
                <a:solidFill>
                  <a:srgbClr val="000000"/>
                </a:solidFill>
                <a:latin typeface="Arial" pitchFamily="34" charset="0"/>
                <a:ea typeface="+mn-ea"/>
                <a:cs typeface="+mn-cs"/>
              </a:defRPr>
            </a:lvl7pPr>
            <a:lvl8pPr marL="3200400" algn="l" defTabSz="914400" rtl="0" eaLnBrk="1" latinLnBrk="0" hangingPunct="1">
              <a:defRPr sz="2400" kern="1200">
                <a:solidFill>
                  <a:srgbClr val="000000"/>
                </a:solidFill>
                <a:latin typeface="Arial" pitchFamily="34" charset="0"/>
                <a:ea typeface="+mn-ea"/>
                <a:cs typeface="+mn-cs"/>
              </a:defRPr>
            </a:lvl8pPr>
            <a:lvl9pPr marL="3657600" algn="l" defTabSz="914400" rtl="0" eaLnBrk="1" latinLnBrk="0" hangingPunct="1">
              <a:defRPr sz="2400" kern="1200">
                <a:solidFill>
                  <a:srgbClr val="000000"/>
                </a:solidFill>
                <a:latin typeface="Arial" pitchFamily="34" charset="0"/>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Times New Roman" pitchFamily="18" charset="0"/>
            </a:endParaRPr>
          </a:p>
        </p:txBody>
      </p:sp>
      <p:sp>
        <p:nvSpPr>
          <p:cNvPr id="9" name="Oval 8">
            <a:extLst>
              <a:ext uri="{FF2B5EF4-FFF2-40B4-BE49-F238E27FC236}">
                <a16:creationId xmlns:a16="http://schemas.microsoft.com/office/drawing/2014/main" id="{77538516-C72A-4162-A12B-80A056F0EB2E}"/>
              </a:ext>
            </a:extLst>
          </p:cNvPr>
          <p:cNvSpPr/>
          <p:nvPr/>
        </p:nvSpPr>
        <p:spPr bwMode="auto">
          <a:xfrm>
            <a:off x="2361830" y="6446352"/>
            <a:ext cx="1219200" cy="304800"/>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rgbClr val="000000"/>
                </a:solidFill>
                <a:latin typeface="Arial" pitchFamily="34" charset="0"/>
                <a:ea typeface="+mn-ea"/>
                <a:cs typeface="+mn-cs"/>
              </a:defRPr>
            </a:lvl1pPr>
            <a:lvl2pPr marL="457200" algn="l" rtl="0" eaLnBrk="0" fontAlgn="base" hangingPunct="0">
              <a:spcBef>
                <a:spcPct val="0"/>
              </a:spcBef>
              <a:spcAft>
                <a:spcPct val="0"/>
              </a:spcAft>
              <a:defRPr sz="2400" kern="1200">
                <a:solidFill>
                  <a:srgbClr val="000000"/>
                </a:solidFill>
                <a:latin typeface="Arial" pitchFamily="34" charset="0"/>
                <a:ea typeface="+mn-ea"/>
                <a:cs typeface="+mn-cs"/>
              </a:defRPr>
            </a:lvl2pPr>
            <a:lvl3pPr marL="914400" algn="l" rtl="0" eaLnBrk="0" fontAlgn="base" hangingPunct="0">
              <a:spcBef>
                <a:spcPct val="0"/>
              </a:spcBef>
              <a:spcAft>
                <a:spcPct val="0"/>
              </a:spcAft>
              <a:defRPr sz="2400" kern="1200">
                <a:solidFill>
                  <a:srgbClr val="000000"/>
                </a:solidFill>
                <a:latin typeface="Arial" pitchFamily="34" charset="0"/>
                <a:ea typeface="+mn-ea"/>
                <a:cs typeface="+mn-cs"/>
              </a:defRPr>
            </a:lvl3pPr>
            <a:lvl4pPr marL="1371600" algn="l" rtl="0" eaLnBrk="0" fontAlgn="base" hangingPunct="0">
              <a:spcBef>
                <a:spcPct val="0"/>
              </a:spcBef>
              <a:spcAft>
                <a:spcPct val="0"/>
              </a:spcAft>
              <a:defRPr sz="2400" kern="1200">
                <a:solidFill>
                  <a:srgbClr val="000000"/>
                </a:solidFill>
                <a:latin typeface="Arial" pitchFamily="34" charset="0"/>
                <a:ea typeface="+mn-ea"/>
                <a:cs typeface="+mn-cs"/>
              </a:defRPr>
            </a:lvl4pPr>
            <a:lvl5pPr marL="1828800" algn="l" rtl="0" eaLnBrk="0" fontAlgn="base" hangingPunct="0">
              <a:spcBef>
                <a:spcPct val="0"/>
              </a:spcBef>
              <a:spcAft>
                <a:spcPct val="0"/>
              </a:spcAft>
              <a:defRPr sz="2400" kern="1200">
                <a:solidFill>
                  <a:srgbClr val="000000"/>
                </a:solidFill>
                <a:latin typeface="Arial" pitchFamily="34" charset="0"/>
                <a:ea typeface="+mn-ea"/>
                <a:cs typeface="+mn-cs"/>
              </a:defRPr>
            </a:lvl5pPr>
            <a:lvl6pPr marL="2286000" algn="l" defTabSz="914400" rtl="0" eaLnBrk="1" latinLnBrk="0" hangingPunct="1">
              <a:defRPr sz="2400" kern="1200">
                <a:solidFill>
                  <a:srgbClr val="000000"/>
                </a:solidFill>
                <a:latin typeface="Arial" pitchFamily="34" charset="0"/>
                <a:ea typeface="+mn-ea"/>
                <a:cs typeface="+mn-cs"/>
              </a:defRPr>
            </a:lvl6pPr>
            <a:lvl7pPr marL="2743200" algn="l" defTabSz="914400" rtl="0" eaLnBrk="1" latinLnBrk="0" hangingPunct="1">
              <a:defRPr sz="2400" kern="1200">
                <a:solidFill>
                  <a:srgbClr val="000000"/>
                </a:solidFill>
                <a:latin typeface="Arial" pitchFamily="34" charset="0"/>
                <a:ea typeface="+mn-ea"/>
                <a:cs typeface="+mn-cs"/>
              </a:defRPr>
            </a:lvl7pPr>
            <a:lvl8pPr marL="3200400" algn="l" defTabSz="914400" rtl="0" eaLnBrk="1" latinLnBrk="0" hangingPunct="1">
              <a:defRPr sz="2400" kern="1200">
                <a:solidFill>
                  <a:srgbClr val="000000"/>
                </a:solidFill>
                <a:latin typeface="Arial" pitchFamily="34" charset="0"/>
                <a:ea typeface="+mn-ea"/>
                <a:cs typeface="+mn-cs"/>
              </a:defRPr>
            </a:lvl8pPr>
            <a:lvl9pPr marL="3657600" algn="l" defTabSz="914400" rtl="0" eaLnBrk="1" latinLnBrk="0" hangingPunct="1">
              <a:defRPr sz="2400" kern="1200">
                <a:solidFill>
                  <a:srgbClr val="000000"/>
                </a:solidFill>
                <a:latin typeface="Arial" pitchFamily="34" charset="0"/>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Times New Roman" pitchFamily="18" charset="0"/>
            </a:endParaRPr>
          </a:p>
        </p:txBody>
      </p:sp>
      <p:sp>
        <p:nvSpPr>
          <p:cNvPr id="16" name="Oval 15">
            <a:extLst>
              <a:ext uri="{FF2B5EF4-FFF2-40B4-BE49-F238E27FC236}">
                <a16:creationId xmlns:a16="http://schemas.microsoft.com/office/drawing/2014/main" id="{58C220E0-5253-40E9-B94B-94815729C850}"/>
              </a:ext>
            </a:extLst>
          </p:cNvPr>
          <p:cNvSpPr/>
          <p:nvPr/>
        </p:nvSpPr>
        <p:spPr bwMode="auto">
          <a:xfrm>
            <a:off x="2209800" y="2743200"/>
            <a:ext cx="1066800" cy="239250"/>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rgbClr val="000000"/>
                </a:solidFill>
                <a:latin typeface="Arial" pitchFamily="34" charset="0"/>
                <a:ea typeface="+mn-ea"/>
                <a:cs typeface="+mn-cs"/>
              </a:defRPr>
            </a:lvl1pPr>
            <a:lvl2pPr marL="457200" algn="l" rtl="0" eaLnBrk="0" fontAlgn="base" hangingPunct="0">
              <a:spcBef>
                <a:spcPct val="0"/>
              </a:spcBef>
              <a:spcAft>
                <a:spcPct val="0"/>
              </a:spcAft>
              <a:defRPr sz="2400" kern="1200">
                <a:solidFill>
                  <a:srgbClr val="000000"/>
                </a:solidFill>
                <a:latin typeface="Arial" pitchFamily="34" charset="0"/>
                <a:ea typeface="+mn-ea"/>
                <a:cs typeface="+mn-cs"/>
              </a:defRPr>
            </a:lvl2pPr>
            <a:lvl3pPr marL="914400" algn="l" rtl="0" eaLnBrk="0" fontAlgn="base" hangingPunct="0">
              <a:spcBef>
                <a:spcPct val="0"/>
              </a:spcBef>
              <a:spcAft>
                <a:spcPct val="0"/>
              </a:spcAft>
              <a:defRPr sz="2400" kern="1200">
                <a:solidFill>
                  <a:srgbClr val="000000"/>
                </a:solidFill>
                <a:latin typeface="Arial" pitchFamily="34" charset="0"/>
                <a:ea typeface="+mn-ea"/>
                <a:cs typeface="+mn-cs"/>
              </a:defRPr>
            </a:lvl3pPr>
            <a:lvl4pPr marL="1371600" algn="l" rtl="0" eaLnBrk="0" fontAlgn="base" hangingPunct="0">
              <a:spcBef>
                <a:spcPct val="0"/>
              </a:spcBef>
              <a:spcAft>
                <a:spcPct val="0"/>
              </a:spcAft>
              <a:defRPr sz="2400" kern="1200">
                <a:solidFill>
                  <a:srgbClr val="000000"/>
                </a:solidFill>
                <a:latin typeface="Arial" pitchFamily="34" charset="0"/>
                <a:ea typeface="+mn-ea"/>
                <a:cs typeface="+mn-cs"/>
              </a:defRPr>
            </a:lvl4pPr>
            <a:lvl5pPr marL="1828800" algn="l" rtl="0" eaLnBrk="0" fontAlgn="base" hangingPunct="0">
              <a:spcBef>
                <a:spcPct val="0"/>
              </a:spcBef>
              <a:spcAft>
                <a:spcPct val="0"/>
              </a:spcAft>
              <a:defRPr sz="2400" kern="1200">
                <a:solidFill>
                  <a:srgbClr val="000000"/>
                </a:solidFill>
                <a:latin typeface="Arial" pitchFamily="34" charset="0"/>
                <a:ea typeface="+mn-ea"/>
                <a:cs typeface="+mn-cs"/>
              </a:defRPr>
            </a:lvl5pPr>
            <a:lvl6pPr marL="2286000" algn="l" defTabSz="914400" rtl="0" eaLnBrk="1" latinLnBrk="0" hangingPunct="1">
              <a:defRPr sz="2400" kern="1200">
                <a:solidFill>
                  <a:srgbClr val="000000"/>
                </a:solidFill>
                <a:latin typeface="Arial" pitchFamily="34" charset="0"/>
                <a:ea typeface="+mn-ea"/>
                <a:cs typeface="+mn-cs"/>
              </a:defRPr>
            </a:lvl6pPr>
            <a:lvl7pPr marL="2743200" algn="l" defTabSz="914400" rtl="0" eaLnBrk="1" latinLnBrk="0" hangingPunct="1">
              <a:defRPr sz="2400" kern="1200">
                <a:solidFill>
                  <a:srgbClr val="000000"/>
                </a:solidFill>
                <a:latin typeface="Arial" pitchFamily="34" charset="0"/>
                <a:ea typeface="+mn-ea"/>
                <a:cs typeface="+mn-cs"/>
              </a:defRPr>
            </a:lvl7pPr>
            <a:lvl8pPr marL="3200400" algn="l" defTabSz="914400" rtl="0" eaLnBrk="1" latinLnBrk="0" hangingPunct="1">
              <a:defRPr sz="2400" kern="1200">
                <a:solidFill>
                  <a:srgbClr val="000000"/>
                </a:solidFill>
                <a:latin typeface="Arial" pitchFamily="34" charset="0"/>
                <a:ea typeface="+mn-ea"/>
                <a:cs typeface="+mn-cs"/>
              </a:defRPr>
            </a:lvl8pPr>
            <a:lvl9pPr marL="3657600" algn="l" defTabSz="914400" rtl="0" eaLnBrk="1" latinLnBrk="0" hangingPunct="1">
              <a:defRPr sz="2400" kern="1200">
                <a:solidFill>
                  <a:srgbClr val="000000"/>
                </a:solidFill>
                <a:latin typeface="Arial" pitchFamily="34" charset="0"/>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251079278"/>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B973-B2AD-489A-9710-92EE174570A6}"/>
              </a:ext>
            </a:extLst>
          </p:cNvPr>
          <p:cNvSpPr>
            <a:spLocks noGrp="1"/>
          </p:cNvSpPr>
          <p:nvPr>
            <p:ph type="title"/>
          </p:nvPr>
        </p:nvSpPr>
        <p:spPr/>
        <p:txBody>
          <a:bodyPr/>
          <a:lstStyle>
            <a:defPPr/>
          </a:lstStyle>
          <a:p>
            <a:r>
              <a:rPr lang="en-US"/>
              <a:t>Monitoring the Server</a:t>
            </a:r>
          </a:p>
        </p:txBody>
      </p:sp>
      <p:sp>
        <p:nvSpPr>
          <p:cNvPr id="3" name="Text Placeholder 2">
            <a:extLst>
              <a:ext uri="{FF2B5EF4-FFF2-40B4-BE49-F238E27FC236}">
                <a16:creationId xmlns:a16="http://schemas.microsoft.com/office/drawing/2014/main" id="{A0AA0199-B01E-4D0E-A6BA-1D3404B560EE}"/>
              </a:ext>
            </a:extLst>
          </p:cNvPr>
          <p:cNvSpPr>
            <a:spLocks noGrp="1"/>
          </p:cNvSpPr>
          <p:nvPr>
            <p:ph type="body" sz="quarter" idx="13"/>
          </p:nvPr>
        </p:nvSpPr>
        <p:spPr/>
        <p:txBody>
          <a:bodyPr/>
          <a:lstStyle>
            <a:defPPr/>
          </a:lstStyle>
          <a:p>
            <a:pPr marL="342900" indent="-342900">
              <a:buFont typeface="Arial" pitchFamily="34" charset="0"/>
              <a:buChar char="•"/>
            </a:pPr>
            <a:r>
              <a:rPr lang="en-US"/>
              <a:t>Check if the server isn’t using too much of the system’s CPU and memory, </a:t>
            </a:r>
          </a:p>
          <a:p>
            <a:pPr marL="342900" indent="-342900">
              <a:buFont typeface="Arial" pitchFamily="34" charset="0"/>
              <a:buChar char="•"/>
            </a:pPr>
            <a:r>
              <a:rPr lang="en-US"/>
              <a:t>Check that the number of connections and traffic aren’t too much for the server. </a:t>
            </a:r>
          </a:p>
          <a:p>
            <a:pPr marL="342900" indent="-342900">
              <a:buFont typeface="Arial" pitchFamily="34" charset="0"/>
              <a:buChar char="•"/>
            </a:pPr>
            <a:r>
              <a:rPr lang="en-US"/>
              <a:t>To do that, you can view the process list, status variables, and system variables.</a:t>
            </a:r>
          </a:p>
        </p:txBody>
      </p:sp>
      <p:sp>
        <p:nvSpPr>
          <p:cNvPr id="4" name="Date Placeholder 3">
            <a:extLst>
              <a:ext uri="{FF2B5EF4-FFF2-40B4-BE49-F238E27FC236}">
                <a16:creationId xmlns:a16="http://schemas.microsoft.com/office/drawing/2014/main" id="{4AA4FE7C-26E3-44CF-AC24-28A5901FC38F}"/>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D5C615A4-1950-4A84-8320-FC65C0DD4C15}"/>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D092CB0F-739D-4CF2-85FD-6FD37338FA33}"/>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275</a:t>
            </a:fld>
            <a:endParaRPr lang="en-US">
              <a:solidFill>
                <a:schemeClr val="bg1"/>
              </a:solidFill>
            </a:endParaRPr>
          </a:p>
        </p:txBody>
      </p:sp>
    </p:spTree>
    <p:extLst>
      <p:ext uri="{BB962C8B-B14F-4D97-AF65-F5344CB8AC3E}">
        <p14:creationId xmlns:p14="http://schemas.microsoft.com/office/powerpoint/2010/main" val="2815005187"/>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111AD-C5D2-4B01-A2DA-9C838351BB83}"/>
              </a:ext>
            </a:extLst>
          </p:cNvPr>
          <p:cNvSpPr>
            <a:spLocks noGrp="1"/>
          </p:cNvSpPr>
          <p:nvPr>
            <p:ph type="title"/>
          </p:nvPr>
        </p:nvSpPr>
        <p:spPr>
          <a:xfrm>
            <a:off x="914400" y="624989"/>
            <a:ext cx="47244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Server status window</a:t>
            </a:r>
            <a:endParaRPr lang="en-US"/>
          </a:p>
        </p:txBody>
      </p:sp>
      <p:sp>
        <p:nvSpPr>
          <p:cNvPr id="4" name="Date Placeholder 3">
            <a:extLst>
              <a:ext uri="{FF2B5EF4-FFF2-40B4-BE49-F238E27FC236}">
                <a16:creationId xmlns:a16="http://schemas.microsoft.com/office/drawing/2014/main" id="{28DBABEB-6F3F-45C1-BB66-F4113EEA7F3D}"/>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85D53B87-CA69-4535-8B0D-73E71338523F}"/>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919BA2EF-9489-4A54-AF3C-48A333765067}"/>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276</a:t>
            </a:fld>
            <a:endParaRPr lang="en-US">
              <a:solidFill>
                <a:schemeClr val="bg1"/>
              </a:solidFill>
            </a:endParaRPr>
          </a:p>
        </p:txBody>
      </p:sp>
      <p:pic>
        <p:nvPicPr>
          <p:cNvPr id="8" name="Content Placeholder 7">
            <a:extLst>
              <a:ext uri="{FF2B5EF4-FFF2-40B4-BE49-F238E27FC236}">
                <a16:creationId xmlns:a16="http://schemas.microsoft.com/office/drawing/2014/main" id="{98B8CD20-0E5C-4A87-B77C-FF6009341986}"/>
              </a:ext>
            </a:extLst>
          </p:cNvPr>
          <p:cNvPicPr>
            <a:picLocks noGrp="1" noChangeAspect="1"/>
          </p:cNvPicPr>
          <p:nvPr>
            <p:ph sz="quarter" idx="13"/>
          </p:nvPr>
        </p:nvPicPr>
        <p:blipFill>
          <a:blip r:embed="rId2"/>
          <a:stretch>
            <a:fillRect/>
          </a:stretch>
        </p:blipFill>
        <p:spPr>
          <a:xfrm>
            <a:off x="271955" y="1447800"/>
            <a:ext cx="8600089" cy="4915455"/>
          </a:xfrm>
          <a:prstGeom prst="rect">
            <a:avLst/>
          </a:prstGeom>
        </p:spPr>
      </p:pic>
      <p:pic>
        <p:nvPicPr>
          <p:cNvPr id="9" name="Picture 8">
            <a:extLst>
              <a:ext uri="{FF2B5EF4-FFF2-40B4-BE49-F238E27FC236}">
                <a16:creationId xmlns:a16="http://schemas.microsoft.com/office/drawing/2014/main" id="{B3F1D91D-870A-4A1B-869C-1DA5A001F0C3}"/>
              </a:ext>
            </a:extLst>
          </p:cNvPr>
          <p:cNvPicPr>
            <a:picLocks noChangeAspect="1"/>
          </p:cNvPicPr>
          <p:nvPr/>
        </p:nvPicPr>
        <p:blipFill>
          <a:blip r:embed="rId3"/>
          <a:stretch>
            <a:fillRect/>
          </a:stretch>
        </p:blipFill>
        <p:spPr>
          <a:xfrm>
            <a:off x="6400800" y="190130"/>
            <a:ext cx="2628900" cy="733425"/>
          </a:xfrm>
          <a:prstGeom prst="rect">
            <a:avLst/>
          </a:prstGeom>
        </p:spPr>
      </p:pic>
    </p:spTree>
    <p:extLst>
      <p:ext uri="{BB962C8B-B14F-4D97-AF65-F5344CB8AC3E}">
        <p14:creationId xmlns:p14="http://schemas.microsoft.com/office/powerpoint/2010/main" val="40262605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9C892-1D89-464E-A7EA-92B67838085B}"/>
              </a:ext>
            </a:extLst>
          </p:cNvPr>
          <p:cNvSpPr>
            <a:spLocks noGrp="1"/>
          </p:cNvSpPr>
          <p:nvPr>
            <p:ph type="title"/>
          </p:nvPr>
        </p:nvSpPr>
        <p:spPr>
          <a:xfrm>
            <a:off x="914400" y="624989"/>
            <a:ext cx="350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process list</a:t>
            </a:r>
            <a:endParaRPr lang="en-US"/>
          </a:p>
        </p:txBody>
      </p:sp>
      <p:pic>
        <p:nvPicPr>
          <p:cNvPr id="7" name="Content Placeholder 6" descr="See page 501 in book.">
            <a:extLst>
              <a:ext uri="{FF2B5EF4-FFF2-40B4-BE49-F238E27FC236}">
                <a16:creationId xmlns:a16="http://schemas.microsoft.com/office/drawing/2014/main" id="{212FA092-1F47-4702-AD25-F4E12306D15D}"/>
              </a:ext>
            </a:extLst>
          </p:cNvPr>
          <p:cNvPicPr>
            <a:picLocks noGrp="1" noChangeAspect="1"/>
          </p:cNvPicPr>
          <p:nvPr>
            <p:ph sz="quarter" idx="13"/>
          </p:nvPr>
        </p:nvPicPr>
        <p:blipFill>
          <a:blip r:embed="rId2"/>
          <a:stretch>
            <a:fillRect/>
          </a:stretch>
        </p:blipFill>
        <p:spPr>
          <a:xfrm>
            <a:off x="514716" y="1292898"/>
            <a:ext cx="7738998" cy="5115726"/>
          </a:xfrm>
          <a:prstGeom prst="rect">
            <a:avLst/>
          </a:prstGeom>
        </p:spPr>
      </p:pic>
      <p:sp>
        <p:nvSpPr>
          <p:cNvPr id="5" name="Footer Placeholder 4">
            <a:extLst>
              <a:ext uri="{FF2B5EF4-FFF2-40B4-BE49-F238E27FC236}">
                <a16:creationId xmlns:a16="http://schemas.microsoft.com/office/drawing/2014/main" id="{E64A42CA-327E-476E-A2CD-360BFB4890AD}"/>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3E6CB870-B50D-45A8-BE71-6AB048F6BA3F}"/>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277</a:t>
            </a:fld>
            <a:endParaRPr lang="en-US">
              <a:solidFill>
                <a:schemeClr val="bg1"/>
              </a:solidFill>
            </a:endParaRPr>
          </a:p>
        </p:txBody>
      </p:sp>
      <p:pic>
        <p:nvPicPr>
          <p:cNvPr id="3" name="Picture 2">
            <a:extLst>
              <a:ext uri="{FF2B5EF4-FFF2-40B4-BE49-F238E27FC236}">
                <a16:creationId xmlns:a16="http://schemas.microsoft.com/office/drawing/2014/main" id="{AA1A286C-718B-4A18-AF20-4CC4E301D86D}"/>
              </a:ext>
            </a:extLst>
          </p:cNvPr>
          <p:cNvPicPr>
            <a:picLocks noChangeAspect="1"/>
          </p:cNvPicPr>
          <p:nvPr/>
        </p:nvPicPr>
        <p:blipFill>
          <a:blip r:embed="rId3"/>
          <a:stretch>
            <a:fillRect/>
          </a:stretch>
        </p:blipFill>
        <p:spPr>
          <a:xfrm>
            <a:off x="5329237" y="201126"/>
            <a:ext cx="2889119" cy="941874"/>
          </a:xfrm>
          <a:prstGeom prst="rect">
            <a:avLst/>
          </a:prstGeom>
        </p:spPr>
      </p:pic>
      <p:cxnSp>
        <p:nvCxnSpPr>
          <p:cNvPr id="10" name="Straight Arrow Connector 9">
            <a:extLst>
              <a:ext uri="{FF2B5EF4-FFF2-40B4-BE49-F238E27FC236}">
                <a16:creationId xmlns:a16="http://schemas.microsoft.com/office/drawing/2014/main" id="{5056A4FF-13AA-4546-A1DB-FB0E65F4F945}"/>
              </a:ext>
            </a:extLst>
          </p:cNvPr>
          <p:cNvCxnSpPr/>
          <p:nvPr/>
        </p:nvCxnSpPr>
        <p:spPr bwMode="auto">
          <a:xfrm flipV="1">
            <a:off x="5791200" y="5846949"/>
            <a:ext cx="228600" cy="45720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3ED168B-A104-48E2-9012-913DB2794431}"/>
              </a:ext>
            </a:extLst>
          </p:cNvPr>
          <p:cNvCxnSpPr/>
          <p:nvPr/>
        </p:nvCxnSpPr>
        <p:spPr bwMode="auto">
          <a:xfrm flipV="1">
            <a:off x="6758865" y="5846949"/>
            <a:ext cx="228600" cy="45720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6221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64A42CA-327E-476E-A2CD-360BFB4890AD}"/>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3E6CB870-B50D-45A8-BE71-6AB048F6BA3F}"/>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278</a:t>
            </a:fld>
            <a:endParaRPr lang="en-US">
              <a:solidFill>
                <a:schemeClr val="bg1"/>
              </a:solidFill>
            </a:endParaRPr>
          </a:p>
        </p:txBody>
      </p:sp>
      <p:sp>
        <p:nvSpPr>
          <p:cNvPr id="8" name="Rectangle 7">
            <a:extLst>
              <a:ext uri="{FF2B5EF4-FFF2-40B4-BE49-F238E27FC236}">
                <a16:creationId xmlns:a16="http://schemas.microsoft.com/office/drawing/2014/main" id="{AAC7C30D-7A8C-4146-B21E-6026DF71F095}"/>
              </a:ext>
            </a:extLst>
          </p:cNvPr>
          <p:cNvSpPr/>
          <p:nvPr/>
        </p:nvSpPr>
        <p:spPr>
          <a:xfrm>
            <a:off x="383308" y="3050592"/>
            <a:ext cx="8496301" cy="2862322"/>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285750" indent="-285750">
              <a:buFont typeface="Arial" pitchFamily="34" charset="0"/>
              <a:buChar char="•"/>
            </a:pPr>
            <a:r>
              <a:rPr lang="en-US" sz="2000">
                <a:latin typeface="Arial" pitchFamily="34" charset="0"/>
                <a:cs typeface="Times New Roman" panose="02020603050405020304" pitchFamily="18" charset="0"/>
              </a:rPr>
              <a:t>The first connection is for the event scheduler: Sleep at the Command column indicates that no events are currently being processed</a:t>
            </a:r>
          </a:p>
          <a:p>
            <a:pPr marL="285750" indent="-285750">
              <a:buFont typeface="Arial" pitchFamily="34" charset="0"/>
              <a:buChar char="•"/>
            </a:pPr>
            <a:r>
              <a:rPr lang="en-US" sz="2000">
                <a:latin typeface="Arial" pitchFamily="34" charset="0"/>
                <a:cs typeface="Times New Roman" panose="02020603050405020304" pitchFamily="18" charset="0"/>
              </a:rPr>
              <a:t>The second connection is for the MySQL Server process itself </a:t>
            </a:r>
          </a:p>
          <a:p>
            <a:pPr marL="285750" indent="-285750">
              <a:buFont typeface="Arial" pitchFamily="34" charset="0"/>
              <a:buChar char="•"/>
            </a:pPr>
            <a:r>
              <a:rPr lang="en-US" sz="2000">
                <a:latin typeface="+mn-lt"/>
              </a:rPr>
              <a:t>The 3</a:t>
            </a:r>
            <a:r>
              <a:rPr lang="en-US" sz="2000" baseline="30000">
                <a:latin typeface="+mn-lt"/>
              </a:rPr>
              <a:t>rd</a:t>
            </a:r>
            <a:r>
              <a:rPr lang="en-US" sz="2000">
                <a:latin typeface="+mn-lt"/>
              </a:rPr>
              <a:t> ~ 6</a:t>
            </a:r>
            <a:r>
              <a:rPr lang="en-US" sz="2000" baseline="30000">
                <a:latin typeface="+mn-lt"/>
              </a:rPr>
              <a:t>th</a:t>
            </a:r>
            <a:r>
              <a:rPr lang="en-US" sz="2000">
                <a:latin typeface="+mn-lt"/>
              </a:rPr>
              <a:t> connections are for the root user  </a:t>
            </a:r>
          </a:p>
          <a:p>
            <a:pPr marL="285750" indent="-285750">
              <a:buFont typeface="Arial" pitchFamily="34" charset="0"/>
              <a:buChar char="•"/>
            </a:pPr>
            <a:r>
              <a:rPr lang="en-US" sz="2000">
                <a:latin typeface="+mn-lt"/>
              </a:rPr>
              <a:t>You can stop a process (or connection) by selecting it and clicking on the Kill Connection button if a process isn’t responding. </a:t>
            </a:r>
          </a:p>
          <a:p>
            <a:pPr marL="285750" indent="-285750">
              <a:buFont typeface="Arial" pitchFamily="34" charset="0"/>
              <a:buChar char="•"/>
            </a:pPr>
            <a:r>
              <a:rPr lang="en-US" sz="2000">
                <a:latin typeface="+mn-lt"/>
              </a:rPr>
              <a:t>You can stop a query by selecting it and clicking on the Kill Query button if a query is stuck or it’s taking too long to run. </a:t>
            </a:r>
          </a:p>
          <a:p>
            <a:pPr marL="285750" indent="-285750">
              <a:buFont typeface="Arial" pitchFamily="34" charset="0"/>
              <a:buChar char="•"/>
            </a:pPr>
            <a:r>
              <a:rPr lang="en-US" sz="2000">
                <a:latin typeface="+mn-lt"/>
              </a:rPr>
              <a:t>On Command Prompt, use “SHOW PROCESS” and “KILL” commands</a:t>
            </a:r>
          </a:p>
        </p:txBody>
      </p:sp>
      <p:pic>
        <p:nvPicPr>
          <p:cNvPr id="9" name="Content Placeholder 8">
            <a:extLst>
              <a:ext uri="{FF2B5EF4-FFF2-40B4-BE49-F238E27FC236}">
                <a16:creationId xmlns:a16="http://schemas.microsoft.com/office/drawing/2014/main" id="{64E6BEC6-6C23-4F4F-9AFF-3DB08D1F8D37}"/>
              </a:ext>
            </a:extLst>
          </p:cNvPr>
          <p:cNvPicPr>
            <a:picLocks noGrp="1" noChangeAspect="1"/>
          </p:cNvPicPr>
          <p:nvPr>
            <p:ph sz="quarter" idx="13"/>
          </p:nvPr>
        </p:nvPicPr>
        <p:blipFill>
          <a:blip r:embed="rId2"/>
          <a:stretch>
            <a:fillRect/>
          </a:stretch>
        </p:blipFill>
        <p:spPr>
          <a:xfrm>
            <a:off x="107373" y="585363"/>
            <a:ext cx="8772236" cy="2100167"/>
          </a:xfrm>
          <a:prstGeom prst="rect">
            <a:avLst/>
          </a:prstGeom>
        </p:spPr>
      </p:pic>
    </p:spTree>
    <p:extLst>
      <p:ext uri="{BB962C8B-B14F-4D97-AF65-F5344CB8AC3E}">
        <p14:creationId xmlns:p14="http://schemas.microsoft.com/office/powerpoint/2010/main" val="4196912691"/>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835B5-CEF5-448D-83B2-355FE0C61128}"/>
              </a:ext>
            </a:extLst>
          </p:cNvPr>
          <p:cNvSpPr>
            <a:spLocks noGrp="1"/>
          </p:cNvSpPr>
          <p:nvPr>
            <p:ph type="title"/>
          </p:nvPr>
        </p:nvSpPr>
        <p:spPr>
          <a:xfrm>
            <a:off x="762000" y="364364"/>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Status variables</a:t>
            </a:r>
            <a:endParaRPr lang="en-US"/>
          </a:p>
        </p:txBody>
      </p:sp>
      <p:pic>
        <p:nvPicPr>
          <p:cNvPr id="7" name="Content Placeholder 6" descr="See page 503 in book.">
            <a:extLst>
              <a:ext uri="{FF2B5EF4-FFF2-40B4-BE49-F238E27FC236}">
                <a16:creationId xmlns:a16="http://schemas.microsoft.com/office/drawing/2014/main" id="{61DCBBE6-9B10-446C-AF34-BA16BB73A112}"/>
              </a:ext>
            </a:extLst>
          </p:cNvPr>
          <p:cNvPicPr>
            <a:picLocks noGrp="1" noChangeAspect="1"/>
          </p:cNvPicPr>
          <p:nvPr>
            <p:ph sz="quarter" idx="13"/>
          </p:nvPr>
        </p:nvPicPr>
        <p:blipFill>
          <a:blip r:embed="rId2"/>
          <a:stretch>
            <a:fillRect/>
          </a:stretch>
        </p:blipFill>
        <p:spPr>
          <a:xfrm>
            <a:off x="757576" y="2170248"/>
            <a:ext cx="6822015" cy="4505334"/>
          </a:xfrm>
          <a:prstGeom prst="rect">
            <a:avLst/>
          </a:prstGeom>
        </p:spPr>
      </p:pic>
      <p:sp>
        <p:nvSpPr>
          <p:cNvPr id="4" name="Date Placeholder 3">
            <a:extLst>
              <a:ext uri="{FF2B5EF4-FFF2-40B4-BE49-F238E27FC236}">
                <a16:creationId xmlns:a16="http://schemas.microsoft.com/office/drawing/2014/main" id="{8D9508C9-D2A3-4FED-A379-62747D080C2E}"/>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551A6DAF-56FB-4595-AEAD-BA98AD785700}"/>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14BCFF44-5E33-4CA7-B36E-558DABD26716}"/>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279</a:t>
            </a:fld>
            <a:endParaRPr lang="en-US">
              <a:solidFill>
                <a:schemeClr val="bg1"/>
              </a:solidFill>
            </a:endParaRPr>
          </a:p>
        </p:txBody>
      </p:sp>
      <p:sp>
        <p:nvSpPr>
          <p:cNvPr id="3" name="Rectangle 2">
            <a:extLst>
              <a:ext uri="{FF2B5EF4-FFF2-40B4-BE49-F238E27FC236}">
                <a16:creationId xmlns:a16="http://schemas.microsoft.com/office/drawing/2014/main" id="{6A4CCFE4-70EE-4134-AD74-6878286287EA}"/>
              </a:ext>
            </a:extLst>
          </p:cNvPr>
          <p:cNvSpPr/>
          <p:nvPr/>
        </p:nvSpPr>
        <p:spPr>
          <a:xfrm>
            <a:off x="762000" y="971753"/>
            <a:ext cx="7626928" cy="461665"/>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a:t>Show additional information about the status of the server</a:t>
            </a:r>
          </a:p>
        </p:txBody>
      </p:sp>
      <p:pic>
        <p:nvPicPr>
          <p:cNvPr id="8" name="Picture 7">
            <a:extLst>
              <a:ext uri="{FF2B5EF4-FFF2-40B4-BE49-F238E27FC236}">
                <a16:creationId xmlns:a16="http://schemas.microsoft.com/office/drawing/2014/main" id="{B76D6702-F494-4D8E-9A62-B64E095135A3}"/>
              </a:ext>
            </a:extLst>
          </p:cNvPr>
          <p:cNvPicPr>
            <a:picLocks noChangeAspect="1"/>
          </p:cNvPicPr>
          <p:nvPr/>
        </p:nvPicPr>
        <p:blipFill>
          <a:blip r:embed="rId3"/>
          <a:stretch>
            <a:fillRect/>
          </a:stretch>
        </p:blipFill>
        <p:spPr>
          <a:xfrm>
            <a:off x="5867400" y="1528253"/>
            <a:ext cx="2933700" cy="1104900"/>
          </a:xfrm>
          <a:prstGeom prst="rect">
            <a:avLst/>
          </a:prstGeom>
        </p:spPr>
      </p:pic>
    </p:spTree>
    <p:extLst>
      <p:ext uri="{BB962C8B-B14F-4D97-AF65-F5344CB8AC3E}">
        <p14:creationId xmlns:p14="http://schemas.microsoft.com/office/powerpoint/2010/main" val="14906262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E8C2B-7B0D-411D-9AD1-726CEBD9698A}"/>
              </a:ext>
            </a:extLst>
          </p:cNvPr>
          <p:cNvSpPr>
            <a:spLocks noGrp="1"/>
          </p:cNvSpPr>
          <p:nvPr>
            <p:ph type="title"/>
          </p:nvPr>
        </p:nvSpPr>
        <p:spPr>
          <a:xfrm>
            <a:off x="390525" y="304800"/>
            <a:ext cx="7886700" cy="381000"/>
          </a:xfrm>
        </p:spPr>
        <p:txBody>
          <a:bodyPr>
            <a:normAutofit fontScale="90000"/>
          </a:bodyPr>
          <a:lstStyle>
            <a:defPPr/>
          </a:lstStyle>
          <a:p>
            <a:pPr algn="l"/>
            <a:r>
              <a:rPr lang="en-US"/>
              <a:t>Example: Anomalies</a:t>
            </a:r>
          </a:p>
        </p:txBody>
      </p:sp>
      <p:sp>
        <p:nvSpPr>
          <p:cNvPr id="7" name="Text Placeholder 2">
            <a:extLst>
              <a:ext uri="{FF2B5EF4-FFF2-40B4-BE49-F238E27FC236}">
                <a16:creationId xmlns:a16="http://schemas.microsoft.com/office/drawing/2014/main" id="{7693B360-757F-4A3A-9A1E-4DECF9C4FF42}"/>
              </a:ext>
            </a:extLst>
          </p:cNvPr>
          <p:cNvSpPr txBox="1"/>
          <p:nvPr/>
        </p:nvSpPr>
        <p:spPr>
          <a:xfrm>
            <a:off x="685800" y="3555928"/>
            <a:ext cx="7467600" cy="2844872"/>
          </a:xfrm>
          <a:prstGeom prst="rect">
            <a:avLst/>
          </a:prstGeom>
        </p:spPr>
        <p:txBody>
          <a:bodyPr vert="horz" lIns="91440" tIns="45720" rIns="91440" bIns="45720" rtlCol="0">
            <a:normAutofit/>
          </a:bodyPr>
          <a:lstStyle>
            <a:defPPr>
              <a:defRPr lang="en-US"/>
            </a:defPPr>
            <a:lvl1pPr marL="257175" indent="-257175" algn="l" defTabSz="914400" rtl="0" eaLnBrk="1" fontAlgn="base" latinLnBrk="0" hangingPunct="1">
              <a:lnSpc>
                <a:spcPct val="90000"/>
              </a:lnSpc>
              <a:spcBef>
                <a:spcPts val="1000"/>
              </a:spcBef>
              <a:spcAft>
                <a:spcPct val="0"/>
              </a:spcAft>
              <a:buClr>
                <a:srgbClr val="004A78"/>
              </a:buClr>
              <a:buFont typeface="Arial" pitchFamily="34" charset="0"/>
              <a:buChar char="•"/>
              <a:defRPr sz="2800" kern="1200">
                <a:solidFill>
                  <a:schemeClr val="tx1"/>
                </a:solidFill>
                <a:latin typeface="+mn-lt"/>
                <a:ea typeface="+mn-ea"/>
                <a:cs typeface="+mn-cs"/>
              </a:defRPr>
            </a:lvl1pPr>
            <a:lvl2pPr marL="687388" marR="0" indent="-347663" algn="l" defTabSz="685800" rtl="0" eaLnBrk="1" fontAlgn="base" latinLnBrk="0" hangingPunct="1">
              <a:lnSpc>
                <a:spcPct val="90000"/>
              </a:lnSpc>
              <a:spcBef>
                <a:spcPts val="375"/>
              </a:spcBef>
              <a:spcAft>
                <a:spcPct val="0"/>
              </a:spcAft>
              <a:buClrTx/>
              <a:buSzTx/>
              <a:buFont typeface="Franklin Gothic Book" panose="020B0503020102020204" pitchFamily="34" charset="0"/>
              <a:buChar char="−"/>
              <a:defRPr sz="2400" kern="1200" baseline="0">
                <a:solidFill>
                  <a:schemeClr val="tx1"/>
                </a:solidFill>
                <a:latin typeface="+mn-lt"/>
                <a:ea typeface="+mn-ea"/>
                <a:cs typeface="+mn-cs"/>
              </a:defRPr>
            </a:lvl2pPr>
            <a:lvl3pPr marL="914400" indent="-227013" algn="l" defTabSz="914400" rtl="0" eaLnBrk="1" fontAlgn="base" latinLnBrk="0" hangingPunct="1">
              <a:lnSpc>
                <a:spcPct val="90000"/>
              </a:lnSpc>
              <a:spcBef>
                <a:spcPts val="500"/>
              </a:spcBef>
              <a:spcAft>
                <a:spcPct val="0"/>
              </a:spcAft>
              <a:buClr>
                <a:srgbClr val="000000"/>
              </a:buClr>
              <a:buFont typeface="Wingdings" panose="05000000000000000000" pitchFamily="2" charset="2"/>
              <a:buChar char="§"/>
              <a:defRPr sz="2000" kern="1200">
                <a:solidFill>
                  <a:schemeClr val="tx1"/>
                </a:solidFill>
                <a:latin typeface="+mn-lt"/>
                <a:ea typeface="+mn-ea"/>
                <a:cs typeface="+mn-cs"/>
              </a:defRPr>
            </a:lvl3pPr>
            <a:lvl4pPr marL="1200150" indent="-171450" algn="l" defTabSz="914400" rtl="0" eaLnBrk="1" fontAlgn="base" latinLnBrk="0" hangingPunct="1">
              <a:lnSpc>
                <a:spcPct val="90000"/>
              </a:lnSpc>
              <a:spcBef>
                <a:spcPts val="500"/>
              </a:spcBef>
              <a:spcAft>
                <a:spcPct val="0"/>
              </a:spcAft>
              <a:buClr>
                <a:srgbClr val="000000"/>
              </a:buClr>
              <a:buSzPct val="50000"/>
              <a:buFont typeface="Courier New" panose="02070309020205020404" pitchFamily="49" charset="0"/>
              <a:buChar char="o"/>
              <a:defRPr sz="1800" kern="1200">
                <a:solidFill>
                  <a:schemeClr val="tx1"/>
                </a:solidFill>
                <a:latin typeface="+mn-lt"/>
                <a:ea typeface="+mn-ea"/>
                <a:cs typeface="+mn-cs"/>
              </a:defRPr>
            </a:lvl4pPr>
            <a:lvl5pPr marL="1543050" indent="-171450" algn="l" defTabSz="914400" rtl="0" eaLnBrk="1" fontAlgn="base" latinLnBrk="0" hangingPunct="1">
              <a:lnSpc>
                <a:spcPct val="90000"/>
              </a:lnSpc>
              <a:spcBef>
                <a:spcPts val="500"/>
              </a:spcBef>
              <a:spcAft>
                <a:spcPct val="0"/>
              </a:spcAft>
              <a:buClr>
                <a:srgbClr val="000000"/>
              </a:buClr>
              <a:buFont typeface="Helvetica"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defRPr/>
            </a:pPr>
            <a:r>
              <a:rPr lang="en-US" sz="2400" b="1">
                <a:solidFill>
                  <a:srgbClr val="000000"/>
                </a:solidFill>
                <a:effectLst>
                  <a:outerShdw blurRad="38100" dist="38100" dir="2700000" algn="tl">
                    <a:srgbClr val="FFFFFF"/>
                  </a:outerShdw>
                </a:effectLst>
              </a:rPr>
              <a:t>Insertion </a:t>
            </a:r>
          </a:p>
          <a:p>
            <a:pPr lvl="1">
              <a:defRPr/>
            </a:pPr>
            <a:r>
              <a:rPr lang="en-US" sz="2000">
                <a:solidFill>
                  <a:srgbClr val="000000"/>
                </a:solidFill>
                <a:effectLst>
                  <a:outerShdw blurRad="38100" dist="38100" dir="2700000" algn="tl">
                    <a:srgbClr val="FFFFFF"/>
                  </a:outerShdw>
                </a:effectLst>
              </a:rPr>
              <a:t>Think about adding a new employee with ID 200</a:t>
            </a:r>
          </a:p>
          <a:p>
            <a:pPr lvl="1">
              <a:defRPr/>
            </a:pPr>
            <a:r>
              <a:rPr lang="en-US" sz="2000">
                <a:solidFill>
                  <a:srgbClr val="000000"/>
                </a:solidFill>
                <a:effectLst>
                  <a:outerShdw blurRad="38100" dist="38100" dir="2700000" algn="tl">
                    <a:srgbClr val="FFFFFF"/>
                  </a:outerShdw>
                </a:effectLst>
              </a:rPr>
              <a:t>Cannot enter a new employee without having the employee taking a course</a:t>
            </a:r>
          </a:p>
          <a:p>
            <a:pPr lvl="1">
              <a:defRPr/>
            </a:pPr>
            <a:r>
              <a:rPr lang="en-US" sz="2000">
                <a:solidFill>
                  <a:srgbClr val="000000"/>
                </a:solidFill>
                <a:effectLst>
                  <a:outerShdw blurRad="38100" dist="38100" dir="2700000" algn="tl">
                    <a:srgbClr val="FFFFFF"/>
                  </a:outerShdw>
                </a:effectLst>
              </a:rPr>
              <a:t>If the CorseTitle is a part of the primary key, it cannot be null</a:t>
            </a:r>
          </a:p>
        </p:txBody>
      </p:sp>
      <p:pic>
        <p:nvPicPr>
          <p:cNvPr id="3" name="Picture 2">
            <a:extLst>
              <a:ext uri="{FF2B5EF4-FFF2-40B4-BE49-F238E27FC236}">
                <a16:creationId xmlns:a16="http://schemas.microsoft.com/office/drawing/2014/main" id="{D1ECD6AD-7333-473C-84DA-B434AFD9EDDD}"/>
              </a:ext>
            </a:extLst>
          </p:cNvPr>
          <p:cNvPicPr>
            <a:picLocks noChangeAspect="1"/>
          </p:cNvPicPr>
          <p:nvPr/>
        </p:nvPicPr>
        <p:blipFill>
          <a:blip r:embed="rId2"/>
          <a:stretch>
            <a:fillRect/>
          </a:stretch>
        </p:blipFill>
        <p:spPr>
          <a:xfrm>
            <a:off x="466725" y="1135026"/>
            <a:ext cx="7905750" cy="1971675"/>
          </a:xfrm>
          <a:prstGeom prst="rect">
            <a:avLst/>
          </a:prstGeom>
        </p:spPr>
      </p:pic>
    </p:spTree>
    <p:extLst>
      <p:ext uri="{BB962C8B-B14F-4D97-AF65-F5344CB8AC3E}">
        <p14:creationId xmlns:p14="http://schemas.microsoft.com/office/powerpoint/2010/main" val="684820610"/>
      </p:ext>
    </p:extLst>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21BD9-1F1F-4C60-B9C2-53943480491D}"/>
              </a:ext>
            </a:extLst>
          </p:cNvPr>
          <p:cNvSpPr>
            <a:spLocks noGrp="1"/>
          </p:cNvSpPr>
          <p:nvPr>
            <p:ph type="title"/>
          </p:nvPr>
        </p:nvSpPr>
        <p:spPr/>
        <p:txBody>
          <a:bodyPr/>
          <a:lstStyle>
            <a:defPPr/>
          </a:lstStyle>
          <a:p>
            <a:endParaRPr lang="en-US"/>
          </a:p>
        </p:txBody>
      </p:sp>
      <p:pic>
        <p:nvPicPr>
          <p:cNvPr id="7" name="Content Placeholder 6">
            <a:extLst>
              <a:ext uri="{FF2B5EF4-FFF2-40B4-BE49-F238E27FC236}">
                <a16:creationId xmlns:a16="http://schemas.microsoft.com/office/drawing/2014/main" id="{F7A50527-8C8E-46F2-8CEA-AC61C904B723}"/>
              </a:ext>
            </a:extLst>
          </p:cNvPr>
          <p:cNvPicPr>
            <a:picLocks noGrp="1" noChangeAspect="1"/>
          </p:cNvPicPr>
          <p:nvPr>
            <p:ph sz="quarter" idx="13"/>
          </p:nvPr>
        </p:nvPicPr>
        <p:blipFill>
          <a:blip r:embed="rId2"/>
          <a:stretch>
            <a:fillRect/>
          </a:stretch>
        </p:blipFill>
        <p:spPr>
          <a:xfrm>
            <a:off x="220104" y="1676400"/>
            <a:ext cx="8881419" cy="3810000"/>
          </a:xfrm>
          <a:prstGeom prst="rect">
            <a:avLst/>
          </a:prstGeom>
        </p:spPr>
      </p:pic>
      <p:sp>
        <p:nvSpPr>
          <p:cNvPr id="4" name="Date Placeholder 3">
            <a:extLst>
              <a:ext uri="{FF2B5EF4-FFF2-40B4-BE49-F238E27FC236}">
                <a16:creationId xmlns:a16="http://schemas.microsoft.com/office/drawing/2014/main" id="{062CD614-38EC-4334-9C6B-956BDAFCF2C9}"/>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DBC9BD0E-42A2-4795-851C-87D92BFB915D}"/>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07A09AF7-DD6E-4D7B-A634-B11229F514F9}"/>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280</a:t>
            </a:fld>
            <a:endParaRPr lang="en-US">
              <a:solidFill>
                <a:schemeClr val="bg1"/>
              </a:solidFill>
            </a:endParaRPr>
          </a:p>
        </p:txBody>
      </p:sp>
      <p:cxnSp>
        <p:nvCxnSpPr>
          <p:cNvPr id="9" name="Straight Arrow Connector 8">
            <a:extLst>
              <a:ext uri="{FF2B5EF4-FFF2-40B4-BE49-F238E27FC236}">
                <a16:creationId xmlns:a16="http://schemas.microsoft.com/office/drawing/2014/main" id="{14E3C0FD-BC1E-4A0F-9C8A-58FF200B0A7A}"/>
              </a:ext>
            </a:extLst>
          </p:cNvPr>
          <p:cNvCxnSpPr/>
          <p:nvPr/>
        </p:nvCxnSpPr>
        <p:spPr bwMode="auto">
          <a:xfrm flipH="1">
            <a:off x="685800" y="1371600"/>
            <a:ext cx="1676400" cy="68580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788612"/>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F32FC-8CB9-4E3B-82C0-A706CC429BCC}"/>
              </a:ext>
            </a:extLst>
          </p:cNvPr>
          <p:cNvSpPr>
            <a:spLocks noGrp="1"/>
          </p:cNvSpPr>
          <p:nvPr>
            <p:ph type="title"/>
          </p:nvPr>
        </p:nvSpPr>
        <p:spPr>
          <a:xfrm>
            <a:off x="609600" y="457200"/>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System variables</a:t>
            </a:r>
            <a:endParaRPr lang="en-US"/>
          </a:p>
        </p:txBody>
      </p:sp>
      <p:pic>
        <p:nvPicPr>
          <p:cNvPr id="7" name="Content Placeholder 6" descr="See page 505 in book.">
            <a:extLst>
              <a:ext uri="{FF2B5EF4-FFF2-40B4-BE49-F238E27FC236}">
                <a16:creationId xmlns:a16="http://schemas.microsoft.com/office/drawing/2014/main" id="{0F26ECB2-0D94-4AF5-AF98-397B6C8E3EA8}"/>
              </a:ext>
            </a:extLst>
          </p:cNvPr>
          <p:cNvPicPr>
            <a:picLocks noGrp="1" noChangeAspect="1"/>
          </p:cNvPicPr>
          <p:nvPr>
            <p:ph sz="quarter" idx="13"/>
          </p:nvPr>
        </p:nvPicPr>
        <p:blipFill>
          <a:blip r:embed="rId2"/>
          <a:stretch>
            <a:fillRect/>
          </a:stretch>
        </p:blipFill>
        <p:spPr>
          <a:xfrm>
            <a:off x="790323" y="1524000"/>
            <a:ext cx="7744077" cy="5114404"/>
          </a:xfrm>
          <a:prstGeom prst="rect">
            <a:avLst/>
          </a:prstGeom>
        </p:spPr>
      </p:pic>
      <p:sp>
        <p:nvSpPr>
          <p:cNvPr id="4" name="Date Placeholder 3">
            <a:extLst>
              <a:ext uri="{FF2B5EF4-FFF2-40B4-BE49-F238E27FC236}">
                <a16:creationId xmlns:a16="http://schemas.microsoft.com/office/drawing/2014/main" id="{863EAC43-20B2-4F39-AE3D-847A21D4A589}"/>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0AB79DEE-872D-423F-8C59-C321E3A85168}"/>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ECC08BAF-D382-48A0-B2BE-4A12DD18A675}"/>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281</a:t>
            </a:fld>
            <a:endParaRPr lang="en-US">
              <a:solidFill>
                <a:schemeClr val="bg1"/>
              </a:solidFill>
            </a:endParaRPr>
          </a:p>
        </p:txBody>
      </p:sp>
      <p:sp>
        <p:nvSpPr>
          <p:cNvPr id="8" name="Rectangle 7">
            <a:extLst>
              <a:ext uri="{FF2B5EF4-FFF2-40B4-BE49-F238E27FC236}">
                <a16:creationId xmlns:a16="http://schemas.microsoft.com/office/drawing/2014/main" id="{2D6E5E1F-A3EC-4E60-A3B3-BEC920750793}"/>
              </a:ext>
            </a:extLst>
          </p:cNvPr>
          <p:cNvSpPr/>
          <p:nvPr/>
        </p:nvSpPr>
        <p:spPr>
          <a:xfrm>
            <a:off x="762000" y="971753"/>
            <a:ext cx="7626928" cy="400110"/>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2000"/>
              <a:t>For MySQL Server configuration</a:t>
            </a:r>
          </a:p>
        </p:txBody>
      </p:sp>
    </p:spTree>
    <p:extLst>
      <p:ext uri="{BB962C8B-B14F-4D97-AF65-F5344CB8AC3E}">
        <p14:creationId xmlns:p14="http://schemas.microsoft.com/office/powerpoint/2010/main" val="104313548"/>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08768-6DB7-4F2C-BB51-36231661A5ED}"/>
              </a:ext>
            </a:extLst>
          </p:cNvPr>
          <p:cNvSpPr>
            <a:spLocks noGrp="1"/>
          </p:cNvSpPr>
          <p:nvPr>
            <p:ph type="title"/>
          </p:nvPr>
        </p:nvSpPr>
        <p:spPr/>
        <p:txBody>
          <a:bodyPr/>
          <a:lstStyle>
            <a:defPPr/>
          </a:lstStyle>
          <a:p>
            <a:r>
              <a:rPr lang="en-US"/>
              <a:t>Configuring the Server</a:t>
            </a:r>
          </a:p>
        </p:txBody>
      </p:sp>
      <p:sp>
        <p:nvSpPr>
          <p:cNvPr id="3" name="Content Placeholder 2">
            <a:extLst>
              <a:ext uri="{FF2B5EF4-FFF2-40B4-BE49-F238E27FC236}">
                <a16:creationId xmlns:a16="http://schemas.microsoft.com/office/drawing/2014/main" id="{687B82EA-D5EE-4ED5-8BFF-BEAAE4F46798}"/>
              </a:ext>
            </a:extLst>
          </p:cNvPr>
          <p:cNvSpPr>
            <a:spLocks noGrp="1"/>
          </p:cNvSpPr>
          <p:nvPr>
            <p:ph sz="quarter" idx="13"/>
          </p:nvPr>
        </p:nvSpPr>
        <p:spPr>
          <a:xfrm>
            <a:off x="457200" y="1219199"/>
            <a:ext cx="8001000" cy="4710709"/>
          </a:xfrm>
        </p:spPr>
        <p:txBody>
          <a:bodyPr/>
          <a:lstStyle>
            <a:defPPr/>
          </a:lstStyle>
          <a:p>
            <a:pPr marL="457200" indent="-457200">
              <a:buFont typeface="Arial" pitchFamily="34" charset="0"/>
              <a:buChar char="•"/>
            </a:pPr>
            <a:r>
              <a:rPr lang="en-US" sz="2400"/>
              <a:t>If you need to change the server configuration after installing it, you can do that by editing MySQL’s configuration file with either MySQL Workbench or a text editor. </a:t>
            </a:r>
          </a:p>
          <a:p>
            <a:pPr marL="457200" indent="-457200">
              <a:buFont typeface="Arial" pitchFamily="34" charset="0"/>
              <a:buChar char="•"/>
            </a:pPr>
            <a:r>
              <a:rPr lang="en-US" sz="2400"/>
              <a:t>The new configuration will be effective when the system restarts</a:t>
            </a:r>
          </a:p>
          <a:p>
            <a:pPr marL="457200" indent="-457200">
              <a:buFont typeface="Arial" pitchFamily="34" charset="0"/>
              <a:buChar char="•"/>
            </a:pPr>
            <a:r>
              <a:rPr lang="en-US" sz="2400"/>
              <a:t>You can use the SET statement to set system variables dynamically. When you do that, the settings go into effect immediately and aren’t saved in the configuration file</a:t>
            </a:r>
          </a:p>
        </p:txBody>
      </p:sp>
      <p:sp>
        <p:nvSpPr>
          <p:cNvPr id="5" name="Footer Placeholder 4">
            <a:extLst>
              <a:ext uri="{FF2B5EF4-FFF2-40B4-BE49-F238E27FC236}">
                <a16:creationId xmlns:a16="http://schemas.microsoft.com/office/drawing/2014/main" id="{5D90D5A3-58EC-42F0-ADFB-B95AA01189F7}"/>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AE0DE8DD-C3CA-4CF7-9C30-AE67BCB2FB18}"/>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282</a:t>
            </a:fld>
            <a:endParaRPr lang="en-US">
              <a:solidFill>
                <a:schemeClr val="bg1"/>
              </a:solidFill>
            </a:endParaRPr>
          </a:p>
        </p:txBody>
      </p:sp>
    </p:spTree>
    <p:extLst>
      <p:ext uri="{BB962C8B-B14F-4D97-AF65-F5344CB8AC3E}">
        <p14:creationId xmlns:p14="http://schemas.microsoft.com/office/powerpoint/2010/main" val="484472226"/>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9EC02-F94F-4178-AF3F-6AEA994DF51F}"/>
              </a:ext>
            </a:extLst>
          </p:cNvPr>
          <p:cNvSpPr>
            <a:spLocks noGrp="1"/>
          </p:cNvSpPr>
          <p:nvPr>
            <p:ph type="title"/>
          </p:nvPr>
        </p:nvSpPr>
        <p:spPr>
          <a:xfrm>
            <a:off x="533400" y="398552"/>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Server configuration options</a:t>
            </a:r>
            <a:endParaRPr lang="en-US"/>
          </a:p>
        </p:txBody>
      </p:sp>
      <p:pic>
        <p:nvPicPr>
          <p:cNvPr id="7" name="Content Placeholder 6" descr="See page 507 in book.">
            <a:extLst>
              <a:ext uri="{FF2B5EF4-FFF2-40B4-BE49-F238E27FC236}">
                <a16:creationId xmlns:a16="http://schemas.microsoft.com/office/drawing/2014/main" id="{553FDB78-DAA9-4412-8D1B-2549F32DD675}"/>
              </a:ext>
            </a:extLst>
          </p:cNvPr>
          <p:cNvPicPr>
            <a:picLocks noGrp="1" noChangeAspect="1"/>
          </p:cNvPicPr>
          <p:nvPr>
            <p:ph sz="quarter" idx="13"/>
          </p:nvPr>
        </p:nvPicPr>
        <p:blipFill>
          <a:blip r:embed="rId2"/>
          <a:stretch>
            <a:fillRect/>
          </a:stretch>
        </p:blipFill>
        <p:spPr>
          <a:xfrm>
            <a:off x="170809" y="1174010"/>
            <a:ext cx="8040382" cy="5314087"/>
          </a:xfrm>
          <a:prstGeom prst="rect">
            <a:avLst/>
          </a:prstGeom>
        </p:spPr>
      </p:pic>
      <p:sp>
        <p:nvSpPr>
          <p:cNvPr id="5" name="Footer Placeholder 4">
            <a:extLst>
              <a:ext uri="{FF2B5EF4-FFF2-40B4-BE49-F238E27FC236}">
                <a16:creationId xmlns:a16="http://schemas.microsoft.com/office/drawing/2014/main" id="{738999B6-442C-4DD1-A9E3-7C8DC0852363}"/>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3EFB1636-20AD-4735-AA9F-8A573700F9A4}"/>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283</a:t>
            </a:fld>
            <a:endParaRPr lang="en-US">
              <a:solidFill>
                <a:schemeClr val="bg1"/>
              </a:solidFill>
            </a:endParaRPr>
          </a:p>
        </p:txBody>
      </p:sp>
      <p:pic>
        <p:nvPicPr>
          <p:cNvPr id="3" name="Picture 2">
            <a:extLst>
              <a:ext uri="{FF2B5EF4-FFF2-40B4-BE49-F238E27FC236}">
                <a16:creationId xmlns:a16="http://schemas.microsoft.com/office/drawing/2014/main" id="{E69A30E4-5737-4D17-B1EB-C99443B0BBF4}"/>
              </a:ext>
            </a:extLst>
          </p:cNvPr>
          <p:cNvPicPr>
            <a:picLocks noChangeAspect="1"/>
          </p:cNvPicPr>
          <p:nvPr/>
        </p:nvPicPr>
        <p:blipFill>
          <a:blip r:embed="rId3"/>
          <a:stretch>
            <a:fillRect/>
          </a:stretch>
        </p:blipFill>
        <p:spPr>
          <a:xfrm>
            <a:off x="6347534" y="239986"/>
            <a:ext cx="2695575" cy="2114550"/>
          </a:xfrm>
          <a:prstGeom prst="rect">
            <a:avLst/>
          </a:prstGeom>
        </p:spPr>
      </p:pic>
      <p:sp>
        <p:nvSpPr>
          <p:cNvPr id="8" name="Oval 7">
            <a:extLst>
              <a:ext uri="{FF2B5EF4-FFF2-40B4-BE49-F238E27FC236}">
                <a16:creationId xmlns:a16="http://schemas.microsoft.com/office/drawing/2014/main" id="{79CD55F4-7C88-424C-AB72-319D113EF679}"/>
              </a:ext>
            </a:extLst>
          </p:cNvPr>
          <p:cNvSpPr/>
          <p:nvPr/>
        </p:nvSpPr>
        <p:spPr bwMode="auto">
          <a:xfrm>
            <a:off x="304800" y="2667000"/>
            <a:ext cx="4572000" cy="304800"/>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2400" kern="1200">
                <a:solidFill>
                  <a:srgbClr val="000000"/>
                </a:solidFill>
                <a:latin typeface="Arial" pitchFamily="34" charset="0"/>
                <a:ea typeface="+mn-ea"/>
                <a:cs typeface="+mn-cs"/>
              </a:defRPr>
            </a:lvl1pPr>
            <a:lvl2pPr marL="457200" algn="l" rtl="0" eaLnBrk="0" fontAlgn="base" hangingPunct="0">
              <a:spcBef>
                <a:spcPct val="0"/>
              </a:spcBef>
              <a:spcAft>
                <a:spcPct val="0"/>
              </a:spcAft>
              <a:defRPr sz="2400" kern="1200">
                <a:solidFill>
                  <a:srgbClr val="000000"/>
                </a:solidFill>
                <a:latin typeface="Arial" pitchFamily="34" charset="0"/>
                <a:ea typeface="+mn-ea"/>
                <a:cs typeface="+mn-cs"/>
              </a:defRPr>
            </a:lvl2pPr>
            <a:lvl3pPr marL="914400" algn="l" rtl="0" eaLnBrk="0" fontAlgn="base" hangingPunct="0">
              <a:spcBef>
                <a:spcPct val="0"/>
              </a:spcBef>
              <a:spcAft>
                <a:spcPct val="0"/>
              </a:spcAft>
              <a:defRPr sz="2400" kern="1200">
                <a:solidFill>
                  <a:srgbClr val="000000"/>
                </a:solidFill>
                <a:latin typeface="Arial" pitchFamily="34" charset="0"/>
                <a:ea typeface="+mn-ea"/>
                <a:cs typeface="+mn-cs"/>
              </a:defRPr>
            </a:lvl3pPr>
            <a:lvl4pPr marL="1371600" algn="l" rtl="0" eaLnBrk="0" fontAlgn="base" hangingPunct="0">
              <a:spcBef>
                <a:spcPct val="0"/>
              </a:spcBef>
              <a:spcAft>
                <a:spcPct val="0"/>
              </a:spcAft>
              <a:defRPr sz="2400" kern="1200">
                <a:solidFill>
                  <a:srgbClr val="000000"/>
                </a:solidFill>
                <a:latin typeface="Arial" pitchFamily="34" charset="0"/>
                <a:ea typeface="+mn-ea"/>
                <a:cs typeface="+mn-cs"/>
              </a:defRPr>
            </a:lvl4pPr>
            <a:lvl5pPr marL="1828800" algn="l" rtl="0" eaLnBrk="0" fontAlgn="base" hangingPunct="0">
              <a:spcBef>
                <a:spcPct val="0"/>
              </a:spcBef>
              <a:spcAft>
                <a:spcPct val="0"/>
              </a:spcAft>
              <a:defRPr sz="2400" kern="1200">
                <a:solidFill>
                  <a:srgbClr val="000000"/>
                </a:solidFill>
                <a:latin typeface="Arial" pitchFamily="34" charset="0"/>
                <a:ea typeface="+mn-ea"/>
                <a:cs typeface="+mn-cs"/>
              </a:defRPr>
            </a:lvl5pPr>
            <a:lvl6pPr marL="2286000" algn="l" defTabSz="914400" rtl="0" eaLnBrk="1" latinLnBrk="0" hangingPunct="1">
              <a:defRPr sz="2400" kern="1200">
                <a:solidFill>
                  <a:srgbClr val="000000"/>
                </a:solidFill>
                <a:latin typeface="Arial" pitchFamily="34" charset="0"/>
                <a:ea typeface="+mn-ea"/>
                <a:cs typeface="+mn-cs"/>
              </a:defRPr>
            </a:lvl6pPr>
            <a:lvl7pPr marL="2743200" algn="l" defTabSz="914400" rtl="0" eaLnBrk="1" latinLnBrk="0" hangingPunct="1">
              <a:defRPr sz="2400" kern="1200">
                <a:solidFill>
                  <a:srgbClr val="000000"/>
                </a:solidFill>
                <a:latin typeface="Arial" pitchFamily="34" charset="0"/>
                <a:ea typeface="+mn-ea"/>
                <a:cs typeface="+mn-cs"/>
              </a:defRPr>
            </a:lvl7pPr>
            <a:lvl8pPr marL="3200400" algn="l" defTabSz="914400" rtl="0" eaLnBrk="1" latinLnBrk="0" hangingPunct="1">
              <a:defRPr sz="2400" kern="1200">
                <a:solidFill>
                  <a:srgbClr val="000000"/>
                </a:solidFill>
                <a:latin typeface="Arial" pitchFamily="34" charset="0"/>
                <a:ea typeface="+mn-ea"/>
                <a:cs typeface="+mn-cs"/>
              </a:defRPr>
            </a:lvl8pPr>
            <a:lvl9pPr marL="3657600" algn="l" defTabSz="914400" rtl="0" eaLnBrk="1" latinLnBrk="0" hangingPunct="1">
              <a:defRPr sz="2400" kern="1200">
                <a:solidFill>
                  <a:srgbClr val="000000"/>
                </a:solidFill>
                <a:latin typeface="Arial" pitchFamily="34" charset="0"/>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Times New Roman" pitchFamily="18" charset="0"/>
            </a:endParaRPr>
          </a:p>
        </p:txBody>
      </p:sp>
      <p:sp>
        <p:nvSpPr>
          <p:cNvPr id="9" name="Rectangle 8">
            <a:extLst>
              <a:ext uri="{FF2B5EF4-FFF2-40B4-BE49-F238E27FC236}">
                <a16:creationId xmlns:a16="http://schemas.microsoft.com/office/drawing/2014/main" id="{8B9A6F4E-1662-4243-A8F8-8F08F694FFE9}"/>
              </a:ext>
            </a:extLst>
          </p:cNvPr>
          <p:cNvSpPr/>
          <p:nvPr/>
        </p:nvSpPr>
        <p:spPr>
          <a:xfrm>
            <a:off x="4844249" y="3686146"/>
            <a:ext cx="4128942" cy="1323439"/>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2000">
                <a:solidFill>
                  <a:srgbClr val="0070C0"/>
                </a:solidFill>
              </a:rPr>
              <a:t>Clicking on Apply will save the change to the configuration file</a:t>
            </a:r>
          </a:p>
          <a:p>
            <a:pPr marL="342900" indent="-342900">
              <a:buFont typeface="Arial" pitchFamily="34" charset="0"/>
              <a:buChar char="•"/>
            </a:pPr>
            <a:r>
              <a:rPr lang="en-US" sz="2000">
                <a:solidFill>
                  <a:srgbClr val="0070C0"/>
                </a:solidFill>
              </a:rPr>
              <a:t>The change will be effective when the system restarts</a:t>
            </a:r>
          </a:p>
        </p:txBody>
      </p:sp>
      <p:cxnSp>
        <p:nvCxnSpPr>
          <p:cNvPr id="10" name="Straight Arrow Connector 9">
            <a:extLst>
              <a:ext uri="{FF2B5EF4-FFF2-40B4-BE49-F238E27FC236}">
                <a16:creationId xmlns:a16="http://schemas.microsoft.com/office/drawing/2014/main" id="{D89F4A42-143A-4A10-8BF9-720E9A240B12}"/>
              </a:ext>
            </a:extLst>
          </p:cNvPr>
          <p:cNvCxnSpPr/>
          <p:nvPr/>
        </p:nvCxnSpPr>
        <p:spPr bwMode="auto">
          <a:xfrm>
            <a:off x="7467600" y="4800600"/>
            <a:ext cx="304800" cy="1230297"/>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45762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6BDAE-853A-4E98-97C0-B74A4DB668E1}"/>
              </a:ext>
            </a:extLst>
          </p:cNvPr>
          <p:cNvSpPr>
            <a:spLocks noGrp="1"/>
          </p:cNvSpPr>
          <p:nvPr>
            <p:ph type="title"/>
          </p:nvPr>
        </p:nvSpPr>
        <p:spPr>
          <a:xfrm>
            <a:off x="762000" y="424934"/>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Part of a configuration file for Windows</a:t>
            </a:r>
            <a:endParaRPr lang="en-US"/>
          </a:p>
        </p:txBody>
      </p:sp>
      <p:sp>
        <p:nvSpPr>
          <p:cNvPr id="3" name="Text Placeholder 2">
            <a:extLst>
              <a:ext uri="{FF2B5EF4-FFF2-40B4-BE49-F238E27FC236}">
                <a16:creationId xmlns:a16="http://schemas.microsoft.com/office/drawing/2014/main" id="{163A612A-871C-4015-BC69-54F152F5C9BF}"/>
              </a:ext>
            </a:extLst>
          </p:cNvPr>
          <p:cNvSpPr>
            <a:spLocks noGrp="1"/>
          </p:cNvSpPr>
          <p:nvPr>
            <p:ph type="body" sz="quarter" idx="13"/>
          </p:nvPr>
        </p:nvSpPr>
        <p:spPr>
          <a:xfrm>
            <a:off x="457200" y="1487269"/>
            <a:ext cx="7391400" cy="4876800"/>
          </a:xfrm>
        </p:spPr>
        <p:txBody>
          <a:bodyPr/>
          <a:lstStyle>
            <a:defPPr/>
          </a:lstStyle>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[mysqld]</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port=3306</a:t>
            </a:r>
          </a:p>
          <a:p>
            <a:pPr marL="347345" marR="0">
              <a:spcBef>
                <a:spcPct val="0"/>
              </a:spcBef>
              <a:spcAft>
                <a:spcPct val="0"/>
              </a:spcAft>
              <a:tabLst>
                <a:tab pos="1371600" algn="l"/>
              </a:tabLst>
            </a:pPr>
            <a:r>
              <a:rPr lang="en-US" sz="1400" b="1" err="1">
                <a:latin typeface="Courier New" panose="02070309020205020404" pitchFamily="49" charset="0"/>
                <a:ea typeface="Times New Roman" panose="02020603050405020304" pitchFamily="18" charset="0"/>
                <a:cs typeface="Times New Roman" panose="02020603050405020304" pitchFamily="18" charset="0"/>
              </a:rPr>
              <a:t>basedir="C:/Program Files/MySQL/MySQL Server 8.0/"</a:t>
            </a:r>
          </a:p>
          <a:p>
            <a:pPr marL="347345" marR="0">
              <a:spcBef>
                <a:spcPct val="0"/>
              </a:spcBef>
              <a:spcAft>
                <a:spcPct val="0"/>
              </a:spcAft>
              <a:tabLst>
                <a:tab pos="1371600" algn="l"/>
              </a:tabLst>
            </a:pPr>
            <a:r>
              <a:rPr lang="en-US" sz="1400" b="1" err="1">
                <a:latin typeface="Courier New" panose="02070309020205020404" pitchFamily="49" charset="0"/>
                <a:ea typeface="Times New Roman" panose="02020603050405020304" pitchFamily="18" charset="0"/>
                <a:cs typeface="Times New Roman" panose="02020603050405020304" pitchFamily="18" charset="0"/>
              </a:rPr>
              <a:t>datadir=C:/ProgramData/MySQL/MySQL Server 8.0/Data</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character-set-server=utf8mb4</a:t>
            </a:r>
          </a:p>
          <a:p>
            <a:pPr marL="347345">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default-storage-engine=INNODB</a:t>
            </a:r>
          </a:p>
          <a:p>
            <a:pPr marL="347345" marR="0">
              <a:spcBef>
                <a:spcPct val="0"/>
              </a:spcBef>
              <a:spcAft>
                <a:spcPct val="0"/>
              </a:spcAft>
              <a:tabLst>
                <a:tab pos="1371600" algn="l"/>
              </a:tabLst>
            </a:pPr>
            <a:r>
              <a:rPr lang="en-US" sz="1400" b="1" err="1">
                <a:latin typeface="Courier New" panose="02070309020205020404" pitchFamily="49" charset="0"/>
                <a:ea typeface="Times New Roman" panose="02020603050405020304" pitchFamily="18" charset="0"/>
                <a:cs typeface="Times New Roman" panose="02020603050405020304" pitchFamily="18" charset="0"/>
              </a:rPr>
              <a:t>default_authentication_plugin=caching_sha2_password</a:t>
            </a:r>
          </a:p>
          <a:p>
            <a:pPr marL="347345" marR="0">
              <a:spcBef>
                <a:spcPct val="0"/>
              </a:spcBef>
              <a:spcAft>
                <a:spcPct val="0"/>
              </a:spcAft>
              <a:tabLst>
                <a:tab pos="1371600" algn="l"/>
              </a:tabLst>
            </a:pPr>
            <a:r>
              <a:rPr lang="en-US" sz="1400" b="1" err="1">
                <a:latin typeface="Courier New" panose="02070309020205020404" pitchFamily="49" charset="0"/>
                <a:ea typeface="Times New Roman" panose="02020603050405020304" pitchFamily="18" charset="0"/>
                <a:cs typeface="Times New Roman" panose="02020603050405020304" pitchFamily="18" charset="0"/>
              </a:rPr>
              <a:t>sql-mode="STRICT_TRANS_TABLES,NO_ENGINE_SUBSTITUTION"</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log-output=FILE</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general-log=0</a:t>
            </a:r>
          </a:p>
          <a:p>
            <a:pPr marL="347345" marR="0">
              <a:spcBef>
                <a:spcPct val="0"/>
              </a:spcBef>
              <a:spcAft>
                <a:spcPct val="0"/>
              </a:spcAft>
              <a:tabLst>
                <a:tab pos="1371600" algn="l"/>
              </a:tabLst>
            </a:pPr>
            <a:r>
              <a:rPr lang="en-US" sz="1400" b="1" err="1">
                <a:latin typeface="Courier New" panose="02070309020205020404" pitchFamily="49" charset="0"/>
                <a:ea typeface="Times New Roman" panose="02020603050405020304" pitchFamily="18" charset="0"/>
                <a:cs typeface="Times New Roman" panose="02020603050405020304" pitchFamily="18" charset="0"/>
              </a:rPr>
              <a:t>general_log_file="JOEL-PC.log"</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slow-query-log=1</a:t>
            </a:r>
          </a:p>
          <a:p>
            <a:pPr marL="347345" marR="0">
              <a:spcBef>
                <a:spcPct val="0"/>
              </a:spcBef>
              <a:spcAft>
                <a:spcPct val="0"/>
              </a:spcAft>
              <a:tabLst>
                <a:tab pos="1371600" algn="l"/>
              </a:tabLst>
            </a:pPr>
            <a:r>
              <a:rPr lang="en-US" sz="1400" b="1" err="1">
                <a:latin typeface="Courier New" panose="02070309020205020404" pitchFamily="49" charset="0"/>
                <a:ea typeface="Times New Roman" panose="02020603050405020304" pitchFamily="18" charset="0"/>
                <a:cs typeface="Times New Roman" panose="02020603050405020304" pitchFamily="18" charset="0"/>
              </a:rPr>
              <a:t>slow_query_log_file="JOEL-PC-slow.log"</a:t>
            </a:r>
          </a:p>
          <a:p>
            <a:pPr marL="347345" marR="0">
              <a:spcBef>
                <a:spcPct val="0"/>
              </a:spcBef>
              <a:spcAft>
                <a:spcPct val="0"/>
              </a:spcAft>
              <a:tabLst>
                <a:tab pos="1371600" algn="l"/>
              </a:tabLst>
            </a:pPr>
            <a:r>
              <a:rPr lang="en-US" sz="1400" b="1" err="1">
                <a:latin typeface="Courier New" panose="02070309020205020404" pitchFamily="49" charset="0"/>
                <a:ea typeface="Times New Roman" panose="02020603050405020304" pitchFamily="18" charset="0"/>
                <a:cs typeface="Times New Roman" panose="02020603050405020304" pitchFamily="18" charset="0"/>
              </a:rPr>
              <a:t>long_query_time=10</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log-bin="JOEL-PC-bin"</a:t>
            </a:r>
          </a:p>
          <a:p>
            <a:pPr marL="347345" marR="0">
              <a:spcBef>
                <a:spcPct val="0"/>
              </a:spcBef>
              <a:spcAft>
                <a:spcPct val="0"/>
              </a:spcAft>
              <a:tabLst>
                <a:tab pos="1371600" algn="l"/>
              </a:tabLst>
            </a:pPr>
            <a:r>
              <a:rPr lang="es-ES" sz="1400" b="1">
                <a:latin typeface="Courier New" panose="02070309020205020404" pitchFamily="49" charset="0"/>
                <a:ea typeface="Times New Roman" panose="02020603050405020304" pitchFamily="18" charset="0"/>
                <a:cs typeface="Times New Roman" panose="02020603050405020304" pitchFamily="18" charset="0"/>
              </a:rPr>
              <a:t>log-error="JOEL-PC.err"</a:t>
            </a:r>
            <a:endParaRPr lang="en-US" sz="1400" b="1">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server-id=1</a:t>
            </a:r>
          </a:p>
          <a:p>
            <a:pPr marL="347345" marR="0">
              <a:spcBef>
                <a:spcPct val="0"/>
              </a:spcBef>
              <a:spcAft>
                <a:spcPct val="0"/>
              </a:spcAft>
              <a:tabLst>
                <a:tab pos="1371600" algn="l"/>
              </a:tabLst>
            </a:pPr>
            <a:r>
              <a:rPr lang="en-US" sz="1400" b="1" err="1">
                <a:latin typeface="Courier New" panose="02070309020205020404" pitchFamily="49" charset="0"/>
                <a:ea typeface="Times New Roman" panose="02020603050405020304" pitchFamily="18" charset="0"/>
                <a:cs typeface="Times New Roman" panose="02020603050405020304" pitchFamily="18" charset="0"/>
              </a:rPr>
              <a:t>lower_case_table_names=1</a:t>
            </a:r>
          </a:p>
          <a:p>
            <a:pPr marL="347345" marR="0">
              <a:spcBef>
                <a:spcPct val="0"/>
              </a:spcBef>
              <a:spcAft>
                <a:spcPct val="0"/>
              </a:spcAft>
              <a:tabLst>
                <a:tab pos="1371600" algn="l"/>
              </a:tabLst>
            </a:pPr>
            <a:r>
              <a:rPr lang="en-US" sz="1400" b="1">
                <a:latin typeface="Courier New" panose="02070309020205020404" pitchFamily="49" charset="0"/>
                <a:ea typeface="Times New Roman" panose="02020603050405020304" pitchFamily="18" charset="0"/>
                <a:cs typeface="Times New Roman" panose="02020603050405020304" pitchFamily="18" charset="0"/>
              </a:rPr>
              <a:t>secure-file-priv="C:/ProgramData/MySQL/MySQL Server 8.0/Uploads"</a:t>
            </a:r>
          </a:p>
          <a:p>
            <a:pPr marL="347345" marR="0">
              <a:spcBef>
                <a:spcPct val="0"/>
              </a:spcBef>
              <a:spcAft>
                <a:spcPct val="0"/>
              </a:spcAft>
              <a:tabLst>
                <a:tab pos="1371600" algn="l"/>
              </a:tabLst>
            </a:pPr>
            <a:r>
              <a:rPr lang="en-US" sz="1400" b="1" err="1">
                <a:latin typeface="Courier New" panose="02070309020205020404" pitchFamily="49" charset="0"/>
                <a:ea typeface="Times New Roman" panose="02020603050405020304" pitchFamily="18" charset="0"/>
                <a:cs typeface="Times New Roman" panose="02020603050405020304" pitchFamily="18" charset="0"/>
              </a:rPr>
              <a:t>max_connections=151</a:t>
            </a:r>
          </a:p>
          <a:p>
            <a:pPr marL="347345" marR="0">
              <a:spcBef>
                <a:spcPct val="0"/>
              </a:spcBef>
              <a:spcAft>
                <a:spcPct val="0"/>
              </a:spcAft>
              <a:tabLst>
                <a:tab pos="1371600" algn="l"/>
              </a:tabLst>
            </a:pPr>
            <a:r>
              <a:rPr lang="en-US" sz="1400" b="1" err="1">
                <a:latin typeface="Courier New" panose="02070309020205020404" pitchFamily="49" charset="0"/>
                <a:ea typeface="Times New Roman" panose="02020603050405020304" pitchFamily="18" charset="0"/>
                <a:cs typeface="Times New Roman" panose="02020603050405020304" pitchFamily="18" charset="0"/>
              </a:rPr>
              <a:t>table_open_cache=2000</a:t>
            </a:r>
          </a:p>
          <a:p>
            <a:pPr marL="347345" marR="0">
              <a:spcBef>
                <a:spcPct val="0"/>
              </a:spcBef>
              <a:spcAft>
                <a:spcPct val="0"/>
              </a:spcAft>
              <a:tabLst>
                <a:tab pos="1371600" algn="l"/>
              </a:tabLst>
            </a:pPr>
            <a:r>
              <a:rPr lang="en-US" sz="1400" b="1" err="1">
                <a:latin typeface="Courier New" panose="02070309020205020404" pitchFamily="49" charset="0"/>
                <a:ea typeface="Times New Roman" panose="02020603050405020304" pitchFamily="18" charset="0"/>
                <a:cs typeface="Times New Roman" panose="02020603050405020304" pitchFamily="18" charset="0"/>
              </a:rPr>
              <a:t>tmp_table_size=35M</a:t>
            </a:r>
          </a:p>
          <a:p>
            <a:pPr marL="347345" marR="0">
              <a:spcBef>
                <a:spcPct val="0"/>
              </a:spcBef>
              <a:spcAft>
                <a:spcPct val="0"/>
              </a:spcAft>
              <a:tabLst>
                <a:tab pos="1371600" algn="l"/>
              </a:tabLst>
            </a:pPr>
            <a:r>
              <a:rPr lang="en-US" sz="1400" b="1" err="1">
                <a:latin typeface="Courier New" panose="02070309020205020404" pitchFamily="49" charset="0"/>
                <a:ea typeface="Times New Roman" panose="02020603050405020304" pitchFamily="18" charset="0"/>
                <a:cs typeface="Times New Roman" panose="02020603050405020304" pitchFamily="18" charset="0"/>
              </a:rPr>
              <a:t>thread_cache_size=10</a:t>
            </a:r>
          </a:p>
          <a:p>
            <a:endParaRPr lang="en-US"/>
          </a:p>
        </p:txBody>
      </p:sp>
      <p:sp>
        <p:nvSpPr>
          <p:cNvPr id="4" name="Date Placeholder 3">
            <a:extLst>
              <a:ext uri="{FF2B5EF4-FFF2-40B4-BE49-F238E27FC236}">
                <a16:creationId xmlns:a16="http://schemas.microsoft.com/office/drawing/2014/main" id="{136B6078-37FB-42BB-A306-A46FB7352E33}"/>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0D83BAAA-73F8-4D9C-8C0D-0CA9C9862B4D}"/>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EBB98624-0578-47B0-ABD2-A2FEC9F98C2E}"/>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284</a:t>
            </a:fld>
            <a:endParaRPr lang="en-US">
              <a:solidFill>
                <a:schemeClr val="bg1"/>
              </a:solidFill>
            </a:endParaRPr>
          </a:p>
        </p:txBody>
      </p:sp>
      <p:sp>
        <p:nvSpPr>
          <p:cNvPr id="7" name="Rectangle 6">
            <a:extLst>
              <a:ext uri="{FF2B5EF4-FFF2-40B4-BE49-F238E27FC236}">
                <a16:creationId xmlns:a16="http://schemas.microsoft.com/office/drawing/2014/main" id="{D5762539-233A-412D-A083-F071AC0D0A52}"/>
              </a:ext>
            </a:extLst>
          </p:cNvPr>
          <p:cNvSpPr/>
          <p:nvPr/>
        </p:nvSpPr>
        <p:spPr>
          <a:xfrm>
            <a:off x="914400" y="909935"/>
            <a:ext cx="1290738" cy="461665"/>
          </a:xfrm>
          <a:prstGeom prst="rect">
            <a:avLst/>
          </a:prstGeom>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b="1">
                <a:latin typeface="Courier New" panose="02070309020205020404" pitchFamily="49" charset="0"/>
                <a:cs typeface="Times New Roman" panose="02020603050405020304" pitchFamily="18" charset="0"/>
              </a:rPr>
              <a:t>my.ini</a:t>
            </a:r>
            <a:endParaRPr lang="en-US"/>
          </a:p>
        </p:txBody>
      </p:sp>
      <p:pic>
        <p:nvPicPr>
          <p:cNvPr id="10" name="Picture 9">
            <a:extLst>
              <a:ext uri="{FF2B5EF4-FFF2-40B4-BE49-F238E27FC236}">
                <a16:creationId xmlns:a16="http://schemas.microsoft.com/office/drawing/2014/main" id="{4D319048-37F7-42DE-AA88-9D6EA4AB2F7B}"/>
              </a:ext>
            </a:extLst>
          </p:cNvPr>
          <p:cNvPicPr>
            <a:picLocks noChangeAspect="1"/>
          </p:cNvPicPr>
          <p:nvPr/>
        </p:nvPicPr>
        <p:blipFill>
          <a:blip r:embed="rId2"/>
          <a:stretch>
            <a:fillRect/>
          </a:stretch>
        </p:blipFill>
        <p:spPr>
          <a:xfrm>
            <a:off x="6743700" y="910675"/>
            <a:ext cx="2209800" cy="1819275"/>
          </a:xfrm>
          <a:prstGeom prst="rect">
            <a:avLst/>
          </a:prstGeom>
        </p:spPr>
      </p:pic>
    </p:spTree>
    <p:extLst>
      <p:ext uri="{BB962C8B-B14F-4D97-AF65-F5344CB8AC3E}">
        <p14:creationId xmlns:p14="http://schemas.microsoft.com/office/powerpoint/2010/main" val="3095824157"/>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372BF-B4D8-479F-925F-74D3437E00DC}"/>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Part of a configuration file for Windows (cont.)</a:t>
            </a:r>
            <a:endParaRPr lang="en-US"/>
          </a:p>
        </p:txBody>
      </p:sp>
      <p:sp>
        <p:nvSpPr>
          <p:cNvPr id="3" name="Text Placeholder 2">
            <a:extLst>
              <a:ext uri="{FF2B5EF4-FFF2-40B4-BE49-F238E27FC236}">
                <a16:creationId xmlns:a16="http://schemas.microsoft.com/office/drawing/2014/main" id="{67B050E3-A4F3-4100-BB54-2CBFA6423E4E}"/>
              </a:ext>
            </a:extLst>
          </p:cNvPr>
          <p:cNvSpPr>
            <a:spLocks noGrp="1"/>
          </p:cNvSpPr>
          <p:nvPr>
            <p:ph type="body" sz="quarter" idx="13"/>
          </p:nvPr>
        </p:nvSpPr>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MyISAM Specific options</a:t>
            </a:r>
          </a:p>
          <a:p>
            <a:pPr marL="347345" marR="0">
              <a:spcBef>
                <a:spcPct val="0"/>
              </a:spcBef>
              <a:spcAft>
                <a:spcPct val="0"/>
              </a:spcAft>
              <a:tabLst>
                <a:tab pos="1371600" algn="l"/>
              </a:tabLst>
            </a:pPr>
            <a:r>
              <a:rPr lang="en-US" sz="1600" b="1" err="1">
                <a:latin typeface="Courier New" panose="02070309020205020404" pitchFamily="49" charset="0"/>
                <a:ea typeface="Times New Roman" panose="02020603050405020304" pitchFamily="18" charset="0"/>
                <a:cs typeface="Times New Roman" panose="02020603050405020304" pitchFamily="18" charset="0"/>
              </a:rPr>
              <a:t>myisam_max_sort_file_size=100G</a:t>
            </a:r>
          </a:p>
          <a:p>
            <a:pPr marL="347345" marR="0">
              <a:spcBef>
                <a:spcPct val="0"/>
              </a:spcBef>
              <a:spcAft>
                <a:spcPct val="0"/>
              </a:spcAft>
              <a:tabLst>
                <a:tab pos="1371600" algn="l"/>
              </a:tabLst>
            </a:pPr>
            <a:r>
              <a:rPr lang="en-US" sz="1600" b="1" err="1">
                <a:latin typeface="Courier New" panose="02070309020205020404" pitchFamily="49" charset="0"/>
                <a:ea typeface="Times New Roman" panose="02020603050405020304" pitchFamily="18" charset="0"/>
                <a:cs typeface="Times New Roman" panose="02020603050405020304" pitchFamily="18" charset="0"/>
              </a:rPr>
              <a:t>myisam_sort_buffer_size=62M</a:t>
            </a:r>
          </a:p>
          <a:p>
            <a:pPr marL="347345" marR="0">
              <a:spcBef>
                <a:spcPct val="0"/>
              </a:spcBef>
              <a:spcAft>
                <a:spcPct val="0"/>
              </a:spcAft>
              <a:tabLst>
                <a:tab pos="1371600" algn="l"/>
              </a:tabLst>
            </a:pPr>
            <a:r>
              <a:rPr lang="en-US" sz="1600" b="1" err="1">
                <a:latin typeface="Courier New" panose="02070309020205020404" pitchFamily="49" charset="0"/>
                <a:ea typeface="Times New Roman" panose="02020603050405020304" pitchFamily="18" charset="0"/>
                <a:cs typeface="Times New Roman" panose="02020603050405020304" pitchFamily="18" charset="0"/>
              </a:rPr>
              <a:t>key_buffer_size=8M</a:t>
            </a:r>
          </a:p>
          <a:p>
            <a:pPr marL="347345" marR="0">
              <a:spcBef>
                <a:spcPct val="0"/>
              </a:spcBef>
              <a:spcAft>
                <a:spcPct val="0"/>
              </a:spcAft>
              <a:tabLst>
                <a:tab pos="1371600" algn="l"/>
              </a:tabLst>
            </a:pPr>
            <a:r>
              <a:rPr lang="en-US" sz="1600" b="1" err="1">
                <a:latin typeface="Courier New" panose="02070309020205020404" pitchFamily="49" charset="0"/>
                <a:ea typeface="Times New Roman" panose="02020603050405020304" pitchFamily="18" charset="0"/>
                <a:cs typeface="Times New Roman" panose="02020603050405020304" pitchFamily="18" charset="0"/>
              </a:rPr>
              <a:t>read_buffer_size=64K</a:t>
            </a:r>
          </a:p>
          <a:p>
            <a:pPr marL="347345" marR="0">
              <a:spcBef>
                <a:spcPct val="0"/>
              </a:spcBef>
              <a:spcAft>
                <a:spcPct val="0"/>
              </a:spcAft>
              <a:tabLst>
                <a:tab pos="1371600" algn="l"/>
              </a:tabLst>
            </a:pPr>
            <a:r>
              <a:rPr lang="en-US" sz="1600" b="1" err="1">
                <a:latin typeface="Courier New" panose="02070309020205020404" pitchFamily="49" charset="0"/>
                <a:ea typeface="Times New Roman" panose="02020603050405020304" pitchFamily="18" charset="0"/>
                <a:cs typeface="Times New Roman" panose="02020603050405020304" pitchFamily="18" charset="0"/>
              </a:rPr>
              <a:t>read_rnd_buffer_size=256K</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INNODB Specific options ***</a:t>
            </a:r>
          </a:p>
          <a:p>
            <a:pPr marL="347345" marR="0">
              <a:spcBef>
                <a:spcPct val="0"/>
              </a:spcBef>
              <a:spcAft>
                <a:spcPct val="0"/>
              </a:spcAft>
              <a:tabLst>
                <a:tab pos="1371600" algn="l"/>
              </a:tabLst>
            </a:pPr>
            <a:r>
              <a:rPr lang="en-US" sz="1600" b="1" err="1">
                <a:latin typeface="Courier New" panose="02070309020205020404" pitchFamily="49" charset="0"/>
                <a:ea typeface="Times New Roman" panose="02020603050405020304" pitchFamily="18" charset="0"/>
                <a:cs typeface="Times New Roman" panose="02020603050405020304" pitchFamily="18" charset="0"/>
              </a:rPr>
              <a:t>innodb_flush_log_at_trx_commit=1</a:t>
            </a:r>
          </a:p>
          <a:p>
            <a:pPr marL="347345" marR="0">
              <a:spcBef>
                <a:spcPct val="0"/>
              </a:spcBef>
              <a:spcAft>
                <a:spcPct val="0"/>
              </a:spcAft>
              <a:tabLst>
                <a:tab pos="1371600" algn="l"/>
              </a:tabLst>
            </a:pPr>
            <a:r>
              <a:rPr lang="en-US" sz="1600" b="1" err="1">
                <a:latin typeface="Courier New" panose="02070309020205020404" pitchFamily="49" charset="0"/>
                <a:ea typeface="Times New Roman" panose="02020603050405020304" pitchFamily="18" charset="0"/>
                <a:cs typeface="Times New Roman" panose="02020603050405020304" pitchFamily="18" charset="0"/>
              </a:rPr>
              <a:t>innodb_log_buffer_size=1M</a:t>
            </a:r>
          </a:p>
          <a:p>
            <a:pPr marL="347345" marR="0">
              <a:spcBef>
                <a:spcPct val="0"/>
              </a:spcBef>
              <a:spcAft>
                <a:spcPct val="0"/>
              </a:spcAft>
              <a:tabLst>
                <a:tab pos="1371600" algn="l"/>
              </a:tabLst>
            </a:pPr>
            <a:r>
              <a:rPr lang="en-US" sz="1600" b="1" err="1">
                <a:latin typeface="Courier New" panose="02070309020205020404" pitchFamily="49" charset="0"/>
                <a:ea typeface="Times New Roman" panose="02020603050405020304" pitchFamily="18" charset="0"/>
                <a:cs typeface="Times New Roman" panose="02020603050405020304" pitchFamily="18" charset="0"/>
              </a:rPr>
              <a:t>innodb_buffer_pool_size=8M</a:t>
            </a:r>
          </a:p>
          <a:p>
            <a:pPr marL="347345" marR="0">
              <a:spcBef>
                <a:spcPct val="0"/>
              </a:spcBef>
              <a:spcAft>
                <a:spcPct val="0"/>
              </a:spcAft>
              <a:tabLst>
                <a:tab pos="1371600" algn="l"/>
              </a:tabLst>
            </a:pPr>
            <a:r>
              <a:rPr lang="en-US" sz="1600" b="1" err="1">
                <a:latin typeface="Courier New" panose="02070309020205020404" pitchFamily="49" charset="0"/>
                <a:ea typeface="Times New Roman" panose="02020603050405020304" pitchFamily="18" charset="0"/>
                <a:cs typeface="Times New Roman" panose="02020603050405020304" pitchFamily="18" charset="0"/>
              </a:rPr>
              <a:t>innodb_log_file_size=48M</a:t>
            </a:r>
          </a:p>
          <a:p>
            <a:pPr marL="347345" marR="0">
              <a:spcBef>
                <a:spcPct val="0"/>
              </a:spcBef>
              <a:spcAft>
                <a:spcPct val="0"/>
              </a:spcAft>
              <a:tabLst>
                <a:tab pos="1371600" algn="l"/>
              </a:tabLst>
            </a:pPr>
            <a:r>
              <a:rPr lang="en-US" sz="1600" b="1" err="1">
                <a:latin typeface="Courier New" panose="02070309020205020404" pitchFamily="49" charset="0"/>
                <a:ea typeface="Times New Roman" panose="02020603050405020304" pitchFamily="18" charset="0"/>
                <a:cs typeface="Times New Roman" panose="02020603050405020304" pitchFamily="18" charset="0"/>
              </a:rPr>
              <a:t>innodb_thread_concurrency=9</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Note</a:t>
            </a:r>
            <a:endParaRPr lang="en-US" sz="3600" b="1">
              <a:solidFill>
                <a:srgbClr val="000099"/>
              </a:solidFill>
              <a:latin typeface="Arial" pitchFamily="34" charset="0"/>
              <a:ea typeface="Times New Roman" panose="02020603050405020304" pitchFamily="18" charset="0"/>
              <a:cs typeface="Times New Roman" panose="02020603050405020304" pitchFamily="18" charset="0"/>
            </a:endParaRP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The configuration file is named my.ini (Windows) or my.cnf (macOS or Unix/Linux).</a:t>
            </a:r>
          </a:p>
          <a:p>
            <a:endParaRPr lang="en-US"/>
          </a:p>
        </p:txBody>
      </p:sp>
      <p:sp>
        <p:nvSpPr>
          <p:cNvPr id="4" name="Date Placeholder 3">
            <a:extLst>
              <a:ext uri="{FF2B5EF4-FFF2-40B4-BE49-F238E27FC236}">
                <a16:creationId xmlns:a16="http://schemas.microsoft.com/office/drawing/2014/main" id="{2115E10E-4A32-4D8D-A64E-62E76FBAD415}"/>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68E7DC6C-3C56-4BAB-B942-741C93BB4F50}"/>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912FBBB4-0A45-4E4F-8E0A-88BFE0697188}"/>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285</a:t>
            </a:fld>
            <a:endParaRPr lang="en-US">
              <a:solidFill>
                <a:schemeClr val="bg1"/>
              </a:solidFill>
            </a:endParaRPr>
          </a:p>
        </p:txBody>
      </p:sp>
    </p:spTree>
    <p:extLst>
      <p:ext uri="{BB962C8B-B14F-4D97-AF65-F5344CB8AC3E}">
        <p14:creationId xmlns:p14="http://schemas.microsoft.com/office/powerpoint/2010/main" val="973790226"/>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31095-070C-44E0-AEB1-C655D1A81148}"/>
              </a:ext>
            </a:extLst>
          </p:cNvPr>
          <p:cNvPicPr>
            <a:picLocks noChangeAspect="1"/>
          </p:cNvPicPr>
          <p:nvPr/>
        </p:nvPicPr>
        <p:blipFill>
          <a:blip r:embed="rId2"/>
          <a:stretch>
            <a:fillRect/>
          </a:stretch>
        </p:blipFill>
        <p:spPr>
          <a:xfrm>
            <a:off x="377456" y="312025"/>
            <a:ext cx="8216868" cy="6393575"/>
          </a:xfrm>
          <a:prstGeom prst="rect">
            <a:avLst/>
          </a:prstGeom>
        </p:spPr>
      </p:pic>
      <p:sp>
        <p:nvSpPr>
          <p:cNvPr id="5" name="Footer Placeholder 4">
            <a:extLst>
              <a:ext uri="{FF2B5EF4-FFF2-40B4-BE49-F238E27FC236}">
                <a16:creationId xmlns:a16="http://schemas.microsoft.com/office/drawing/2014/main" id="{2B3CA8CF-BF7E-47AC-B032-032EFFA2B2E2}"/>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CD5646D4-4F28-4E0B-B319-53D3CF284040}"/>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286</a:t>
            </a:fld>
            <a:endParaRPr lang="en-US">
              <a:solidFill>
                <a:schemeClr val="bg1"/>
              </a:solidFill>
            </a:endParaRPr>
          </a:p>
        </p:txBody>
      </p:sp>
    </p:spTree>
    <p:extLst>
      <p:ext uri="{BB962C8B-B14F-4D97-AF65-F5344CB8AC3E}">
        <p14:creationId xmlns:p14="http://schemas.microsoft.com/office/powerpoint/2010/main" val="3687347839"/>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FBCDD-6EAC-44F2-B9D5-B83F07DE2CBB}"/>
              </a:ext>
            </a:extLst>
          </p:cNvPr>
          <p:cNvSpPr>
            <a:spLocks noGrp="1"/>
          </p:cNvSpPr>
          <p:nvPr>
            <p:ph type="title"/>
          </p:nvPr>
        </p:nvSpPr>
        <p:spPr>
          <a:xfrm>
            <a:off x="838200" y="209492"/>
            <a:ext cx="7315200" cy="861774"/>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syntax for setting system variables dynamically</a:t>
            </a:r>
            <a:endParaRPr lang="en-US"/>
          </a:p>
        </p:txBody>
      </p:sp>
      <p:sp>
        <p:nvSpPr>
          <p:cNvPr id="3" name="Text Placeholder 2">
            <a:extLst>
              <a:ext uri="{FF2B5EF4-FFF2-40B4-BE49-F238E27FC236}">
                <a16:creationId xmlns:a16="http://schemas.microsoft.com/office/drawing/2014/main" id="{A3B5428A-15E8-49D3-A566-CD4FB69E9775}"/>
              </a:ext>
            </a:extLst>
          </p:cNvPr>
          <p:cNvSpPr>
            <a:spLocks noGrp="1"/>
          </p:cNvSpPr>
          <p:nvPr>
            <p:ph type="body" sz="quarter" idx="13"/>
          </p:nvPr>
        </p:nvSpPr>
        <p:spPr>
          <a:xfrm>
            <a:off x="762000" y="1252201"/>
            <a:ext cx="7391400" cy="4353597"/>
          </a:xfrm>
        </p:spPr>
        <p:txBody>
          <a:bodyPr/>
          <a:lstStyle>
            <a:defPPr/>
          </a:lstStyle>
          <a:p>
            <a:pPr marL="347345" marR="0">
              <a:spcBef>
                <a:spcPts val="900"/>
              </a:spcBef>
              <a:spcAft>
                <a:spcPts val="600"/>
              </a:spcAft>
              <a:tabLst>
                <a:tab pos="1371600" algn="l"/>
                <a:tab pos="2743200" algn="l"/>
              </a:tabLst>
            </a:pPr>
            <a:r>
              <a:rPr lang="en-US" b="1" spc="-10">
                <a:solidFill>
                  <a:srgbClr val="000099"/>
                </a:solidFill>
                <a:latin typeface="Arial" pitchFamily="34" charset="0"/>
                <a:ea typeface="Times New Roman" panose="02020603050405020304" pitchFamily="18" charset="0"/>
                <a:cs typeface="Times New Roman" panose="02020603050405020304" pitchFamily="18" charset="0"/>
              </a:rPr>
              <a:t>Global variables</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SET GLOBAL var_name = var_value;</a:t>
            </a:r>
          </a:p>
          <a:p>
            <a:pPr marL="347345" marR="0">
              <a:spcBef>
                <a:spcPts val="900"/>
              </a:spcBef>
              <a:spcAft>
                <a:spcPts val="600"/>
              </a:spcAft>
              <a:tabLst>
                <a:tab pos="1371600" algn="l"/>
                <a:tab pos="2743200" algn="l"/>
              </a:tabLst>
            </a:pPr>
            <a:r>
              <a:rPr lang="en-US" b="1" spc="-10">
                <a:solidFill>
                  <a:srgbClr val="000099"/>
                </a:solidFill>
                <a:latin typeface="Arial" pitchFamily="34" charset="0"/>
                <a:ea typeface="Times New Roman" panose="02020603050405020304" pitchFamily="18" charset="0"/>
                <a:cs typeface="Times New Roman" panose="02020603050405020304" pitchFamily="18" charset="0"/>
              </a:rPr>
              <a:t>Session variables</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SET [SESSION] var_name = var_value;</a:t>
            </a:r>
          </a:p>
          <a:p>
            <a:pPr>
              <a:spcBef>
                <a:spcPts val="6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Examples that set system variables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SET GLOBAL  autocommit = ON;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SET SESSION autocommit = OFF;</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SET GLOBAL  autocommit = DEFAULT;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SET GLOBAL  max_connections = 90;</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SET GLOBAL  max_connections = DEFAULT;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SET GLOBAL  tmp_table_size = 36700160;</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SET GLOBAL  tmp_table_size = 35 * 1024 * 1024;</a:t>
            </a:r>
          </a:p>
          <a:p>
            <a:endParaRPr lang="en-US"/>
          </a:p>
        </p:txBody>
      </p:sp>
      <p:sp>
        <p:nvSpPr>
          <p:cNvPr id="6" name="Slide Number Placeholder 5">
            <a:extLst>
              <a:ext uri="{FF2B5EF4-FFF2-40B4-BE49-F238E27FC236}">
                <a16:creationId xmlns:a16="http://schemas.microsoft.com/office/drawing/2014/main" id="{3EBBC492-3F91-407A-A46B-D310948988F7}"/>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287</a:t>
            </a:fld>
            <a:endParaRPr lang="en-US">
              <a:solidFill>
                <a:schemeClr val="bg1"/>
              </a:solidFill>
            </a:endParaRPr>
          </a:p>
        </p:txBody>
      </p:sp>
      <p:sp>
        <p:nvSpPr>
          <p:cNvPr id="7" name="Rectangle 6">
            <a:extLst>
              <a:ext uri="{FF2B5EF4-FFF2-40B4-BE49-F238E27FC236}">
                <a16:creationId xmlns:a16="http://schemas.microsoft.com/office/drawing/2014/main" id="{DFDAB352-4DE3-4499-946D-1826666E449B}"/>
              </a:ext>
            </a:extLst>
          </p:cNvPr>
          <p:cNvSpPr/>
          <p:nvPr/>
        </p:nvSpPr>
        <p:spPr>
          <a:xfrm>
            <a:off x="600722" y="5755145"/>
            <a:ext cx="7480917" cy="646331"/>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marR="274320" lvl="0" indent="-342900">
              <a:spcBef>
                <a:spcPct val="0"/>
              </a:spcBef>
              <a:spcAft>
                <a:spcPts val="600"/>
              </a:spcAft>
              <a:buFont typeface="Symbol" panose="05050102010706020507" pitchFamily="18" charset="2"/>
              <a:buChar char=""/>
            </a:pPr>
            <a:r>
              <a:rPr lang="en-US" sz="1800" spc="-10">
                <a:latin typeface="Times New Roman" pitchFamily="18" charset="0"/>
                <a:ea typeface="Times New Roman" panose="02020603050405020304" pitchFamily="18" charset="0"/>
              </a:rPr>
              <a:t>When you use the SET statement to set system variables, the variables are set dynamically and will be effective right away</a:t>
            </a:r>
          </a:p>
        </p:txBody>
      </p:sp>
      <p:sp>
        <p:nvSpPr>
          <p:cNvPr id="8" name="Rectangle 7">
            <a:extLst>
              <a:ext uri="{FF2B5EF4-FFF2-40B4-BE49-F238E27FC236}">
                <a16:creationId xmlns:a16="http://schemas.microsoft.com/office/drawing/2014/main" id="{9215842E-85F0-4CE1-95D1-7472889698A3}"/>
              </a:ext>
            </a:extLst>
          </p:cNvPr>
          <p:cNvSpPr/>
          <p:nvPr/>
        </p:nvSpPr>
        <p:spPr>
          <a:xfrm>
            <a:off x="6009073" y="4085767"/>
            <a:ext cx="3048000" cy="646331"/>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marR="274320" lvl="0" indent="-342900">
              <a:spcBef>
                <a:spcPct val="0"/>
              </a:spcBef>
              <a:spcAft>
                <a:spcPts val="600"/>
              </a:spcAft>
              <a:buFont typeface="Symbol" panose="05050102010706020507" pitchFamily="18" charset="2"/>
              <a:buChar char=""/>
            </a:pPr>
            <a:r>
              <a:rPr lang="en-US" sz="1800" spc="-10" err="1">
                <a:latin typeface="Times New Roman" pitchFamily="18" charset="0"/>
                <a:ea typeface="Times New Roman" panose="02020603050405020304" pitchFamily="18" charset="0"/>
              </a:rPr>
              <a:t>max_connections should be at global level</a:t>
            </a:r>
          </a:p>
        </p:txBody>
      </p:sp>
      <p:sp>
        <p:nvSpPr>
          <p:cNvPr id="9" name="Rectangle 8">
            <a:extLst>
              <a:ext uri="{FF2B5EF4-FFF2-40B4-BE49-F238E27FC236}">
                <a16:creationId xmlns:a16="http://schemas.microsoft.com/office/drawing/2014/main" id="{EC1B0A0E-ECFF-4C9F-AFDE-B7CC24D78D5C}"/>
              </a:ext>
            </a:extLst>
          </p:cNvPr>
          <p:cNvSpPr/>
          <p:nvPr/>
        </p:nvSpPr>
        <p:spPr>
          <a:xfrm>
            <a:off x="6106727" y="4934042"/>
            <a:ext cx="2950346" cy="369332"/>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marR="274320" lvl="0" indent="-342900">
              <a:spcBef>
                <a:spcPct val="0"/>
              </a:spcBef>
              <a:spcAft>
                <a:spcPts val="600"/>
              </a:spcAft>
              <a:buFont typeface="Symbol" panose="05050102010706020507" pitchFamily="18" charset="2"/>
              <a:buChar char=""/>
            </a:pPr>
            <a:r>
              <a:rPr lang="en-US" sz="1800" spc="-10">
                <a:latin typeface="Times New Roman" pitchFamily="18" charset="0"/>
                <a:ea typeface="Times New Roman" panose="02020603050405020304" pitchFamily="18" charset="0"/>
              </a:rPr>
              <a:t>Suffixes cannot be used</a:t>
            </a:r>
          </a:p>
        </p:txBody>
      </p:sp>
    </p:spTree>
    <p:extLst>
      <p:ext uri="{BB962C8B-B14F-4D97-AF65-F5344CB8AC3E}">
        <p14:creationId xmlns:p14="http://schemas.microsoft.com/office/powerpoint/2010/main" val="983261159"/>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E1E6E-1D63-4AB6-9453-586409BB0985}"/>
              </a:ext>
            </a:extLst>
          </p:cNvPr>
          <p:cNvSpPr>
            <a:spLocks noGrp="1"/>
          </p:cNvSpPr>
          <p:nvPr>
            <p:ph type="title"/>
          </p:nvPr>
        </p:nvSpPr>
        <p:spPr>
          <a:xfrm>
            <a:off x="838200" y="435888"/>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syntax for getting system variables</a:t>
            </a:r>
            <a:endParaRPr lang="en-US"/>
          </a:p>
        </p:txBody>
      </p:sp>
      <p:sp>
        <p:nvSpPr>
          <p:cNvPr id="3" name="Text Placeholder 2">
            <a:extLst>
              <a:ext uri="{FF2B5EF4-FFF2-40B4-BE49-F238E27FC236}">
                <a16:creationId xmlns:a16="http://schemas.microsoft.com/office/drawing/2014/main" id="{A73EE98A-EE2D-42C5-BD9C-2D64AE90A859}"/>
              </a:ext>
            </a:extLst>
          </p:cNvPr>
          <p:cNvSpPr>
            <a:spLocks noGrp="1"/>
          </p:cNvSpPr>
          <p:nvPr>
            <p:ph type="body" sz="quarter" idx="14"/>
          </p:nvPr>
        </p:nvSpPr>
        <p:spPr>
          <a:xfrm>
            <a:off x="812800" y="2667000"/>
            <a:ext cx="7391400" cy="457200"/>
          </a:xfrm>
        </p:spPr>
        <p:txBody>
          <a:bodyPr/>
          <a:lstStyle>
            <a:defPPr/>
          </a:lstStyle>
          <a:p>
            <a:pPr>
              <a:spcBef>
                <a:spcPts val="60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Examples that get system variables</a:t>
            </a:r>
          </a:p>
        </p:txBody>
      </p:sp>
      <p:sp>
        <p:nvSpPr>
          <p:cNvPr id="4" name="Date Placeholder 3">
            <a:extLst>
              <a:ext uri="{FF2B5EF4-FFF2-40B4-BE49-F238E27FC236}">
                <a16:creationId xmlns:a16="http://schemas.microsoft.com/office/drawing/2014/main" id="{5BA35FAC-570B-4B99-97CE-ECC2C45F1C89}"/>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E12D643A-6BF1-4729-8AC0-BEA1EFA3D4F0}"/>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DA790677-2612-4B87-91C7-9F7954956CBB}"/>
              </a:ext>
            </a:extLst>
          </p:cNvPr>
          <p:cNvSpPr>
            <a:spLocks noGrp="1"/>
          </p:cNvSpPr>
          <p:nvPr>
            <p:ph type="sldNum" sz="quarter" idx="12"/>
          </p:nvPr>
        </p:nvSpPr>
        <p:spPr/>
        <p:txBody>
          <a:bodyPr/>
          <a:lstStyle>
            <a:defPPr/>
          </a:lstStyle>
          <a:p>
            <a:pPr>
              <a:defRPr/>
            </a:pPr>
            <a:endParaRPr lang="en-US"/>
          </a:p>
          <a:p>
            <a:pPr algn="r">
              <a:defRPr/>
            </a:pPr>
            <a:r>
              <a:rPr lang="en-US" sz="900">
                <a:solidFill>
                  <a:schemeClr val="bg1"/>
                </a:solidFill>
                <a:latin typeface="Arial Narrow" panose="020B0606020202030204" pitchFamily="34" charset="0"/>
              </a:rPr>
              <a:t>C17, Slide </a:t>
            </a:r>
            <a:fld id="{5ECE9829-65B2-40C6-AEFF-7C648FF56A9C}" type="slidenum">
              <a:rPr lang="en-US" sz="900" smtClean="0">
                <a:solidFill>
                  <a:schemeClr val="bg1"/>
                </a:solidFill>
                <a:latin typeface="Arial Narrow" panose="020B0606020202030204" pitchFamily="34" charset="0"/>
              </a:rPr>
              <a:pPr algn="r">
                <a:defRPr/>
              </a:pPr>
              <a:t>288</a:t>
            </a:fld>
            <a:endParaRPr lang="en-US" sz="900">
              <a:solidFill>
                <a:schemeClr val="bg1"/>
              </a:solidFill>
              <a:latin typeface="Arial Narrow" panose="020B0606020202030204" pitchFamily="34" charset="0"/>
            </a:endParaRPr>
          </a:p>
        </p:txBody>
      </p:sp>
      <p:sp>
        <p:nvSpPr>
          <p:cNvPr id="7" name="Text Placeholder 6">
            <a:extLst>
              <a:ext uri="{FF2B5EF4-FFF2-40B4-BE49-F238E27FC236}">
                <a16:creationId xmlns:a16="http://schemas.microsoft.com/office/drawing/2014/main" id="{CE34E231-7DA6-472A-AE5A-FC20CE6C0CF7}"/>
              </a:ext>
            </a:extLst>
          </p:cNvPr>
          <p:cNvSpPr>
            <a:spLocks noGrp="1"/>
          </p:cNvSpPr>
          <p:nvPr>
            <p:ph type="body" sz="quarter" idx="16"/>
          </p:nvPr>
        </p:nvSpPr>
        <p:spPr>
          <a:xfrm>
            <a:off x="812800" y="3085385"/>
            <a:ext cx="7391400" cy="648415"/>
          </a:xfrm>
        </p:spPr>
        <p:txBody>
          <a:bodyPr/>
          <a:lstStyle>
            <a:defPPr/>
          </a:lstStyle>
          <a:p>
            <a:pPr marL="347345" marR="0">
              <a:spcBef>
                <a:spcPts val="900"/>
              </a:spcBef>
              <a:spcAft>
                <a:spcPts val="600"/>
              </a:spcAft>
              <a:tabLst>
                <a:tab pos="1371600" algn="l"/>
                <a:tab pos="2743200" algn="l"/>
              </a:tabLst>
            </a:pPr>
            <a:r>
              <a:rPr lang="en-US" b="1" spc="-10">
                <a:solidFill>
                  <a:srgbClr val="000099"/>
                </a:solidFill>
                <a:latin typeface="Arial" pitchFamily="34" charset="0"/>
                <a:ea typeface="Times New Roman" panose="02020603050405020304" pitchFamily="18" charset="0"/>
                <a:cs typeface="Times New Roman" panose="02020603050405020304" pitchFamily="18" charset="0"/>
              </a:rPr>
              <a:t>Get the global and session values of a variable</a:t>
            </a:r>
            <a:endParaRPr lang="en-US" sz="2800" b="1" spc="-10">
              <a:solidFill>
                <a:srgbClr val="000099"/>
              </a:solidFill>
              <a:latin typeface="Arial" pitchFamily="34" charset="0"/>
              <a:ea typeface="Times New Roman" panose="02020603050405020304" pitchFamily="18" charset="0"/>
              <a:cs typeface="Times New Roman" panose="02020603050405020304" pitchFamily="18" charset="0"/>
            </a:endParaRP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SELECT @@GLOBAL.autocommit, @@SESSION.autocommit</a:t>
            </a:r>
            <a:endParaRPr lang="en-US" b="1">
              <a:latin typeface="Courier New" panose="02070309020205020404" pitchFamily="49" charset="0"/>
              <a:ea typeface="Times New Roman" panose="02020603050405020304" pitchFamily="18" charset="0"/>
              <a:cs typeface="Times New Roman" panose="02020603050405020304" pitchFamily="18" charset="0"/>
            </a:endParaRPr>
          </a:p>
        </p:txBody>
      </p:sp>
      <p:pic>
        <p:nvPicPr>
          <p:cNvPr id="13" name="Content Placeholder 12" descr="See page 511 in book.">
            <a:extLst>
              <a:ext uri="{FF2B5EF4-FFF2-40B4-BE49-F238E27FC236}">
                <a16:creationId xmlns:a16="http://schemas.microsoft.com/office/drawing/2014/main" id="{B896DB03-21B0-4182-A532-9311BEE2168A}"/>
              </a:ext>
            </a:extLst>
          </p:cNvPr>
          <p:cNvPicPr>
            <a:picLocks noGrp="1" noChangeAspect="1"/>
          </p:cNvPicPr>
          <p:nvPr>
            <p:ph sz="quarter" idx="18"/>
          </p:nvPr>
        </p:nvPicPr>
        <p:blipFill>
          <a:blip r:embed="rId2"/>
          <a:stretch>
            <a:fillRect/>
          </a:stretch>
        </p:blipFill>
        <p:spPr>
          <a:xfrm>
            <a:off x="1295400" y="3852636"/>
            <a:ext cx="6504996" cy="414564"/>
          </a:xfrm>
          <a:prstGeom prst="rect">
            <a:avLst/>
          </a:prstGeom>
        </p:spPr>
      </p:pic>
      <p:sp>
        <p:nvSpPr>
          <p:cNvPr id="9" name="Text Placeholder 8">
            <a:extLst>
              <a:ext uri="{FF2B5EF4-FFF2-40B4-BE49-F238E27FC236}">
                <a16:creationId xmlns:a16="http://schemas.microsoft.com/office/drawing/2014/main" id="{688D2B9E-DFFE-4967-9320-2A0F485EA17A}"/>
              </a:ext>
            </a:extLst>
          </p:cNvPr>
          <p:cNvSpPr>
            <a:spLocks noGrp="1"/>
          </p:cNvSpPr>
          <p:nvPr>
            <p:ph type="body" sz="quarter" idx="19"/>
          </p:nvPr>
        </p:nvSpPr>
        <p:spPr/>
        <p:txBody>
          <a:bodyPr/>
          <a:lstStyle>
            <a:defPPr/>
          </a:lstStyle>
          <a:p>
            <a:pPr marL="347345" marR="0">
              <a:spcBef>
                <a:spcPts val="900"/>
              </a:spcBef>
              <a:spcAft>
                <a:spcPts val="600"/>
              </a:spcAft>
              <a:tabLst>
                <a:tab pos="1371600" algn="l"/>
                <a:tab pos="2743200" algn="l"/>
              </a:tabLst>
            </a:pPr>
            <a:r>
              <a:rPr lang="es-ES" b="1" spc="-10">
                <a:solidFill>
                  <a:srgbClr val="000099"/>
                </a:solidFill>
                <a:latin typeface="Arial" pitchFamily="34" charset="0"/>
                <a:ea typeface="Times New Roman" panose="02020603050405020304" pitchFamily="18" charset="0"/>
                <a:cs typeface="Times New Roman" panose="02020603050405020304" pitchFamily="18" charset="0"/>
              </a:rPr>
              <a:t>Global variables</a:t>
            </a:r>
            <a:endParaRPr lang="en-US" b="1" spc="-10">
              <a:solidFill>
                <a:srgbClr val="000099"/>
              </a:solidFill>
              <a:latin typeface="Arial" pitchFamily="34" charset="0"/>
              <a:ea typeface="Times New Roman" panose="02020603050405020304" pitchFamily="18" charset="0"/>
              <a:cs typeface="Times New Roman" panose="02020603050405020304" pitchFamily="18" charset="0"/>
            </a:endParaRPr>
          </a:p>
          <a:p>
            <a:pPr marL="347345" marR="0">
              <a:spcBef>
                <a:spcPct val="0"/>
              </a:spcBef>
              <a:spcAft>
                <a:spcPts val="600"/>
              </a:spcAft>
              <a:tabLst>
                <a:tab pos="1371600" algn="l"/>
              </a:tabLst>
            </a:pPr>
            <a:r>
              <a:rPr lang="es-ES" sz="1600" b="1">
                <a:latin typeface="Courier New" panose="02070309020205020404" pitchFamily="49" charset="0"/>
                <a:ea typeface="Times New Roman" panose="02020603050405020304" pitchFamily="18" charset="0"/>
                <a:cs typeface="Times New Roman" panose="02020603050405020304" pitchFamily="18" charset="0"/>
              </a:rPr>
              <a:t>@@GLOBAL.var_name</a:t>
            </a:r>
            <a:endParaRPr lang="en-US" sz="1600" b="1">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900"/>
              </a:spcBef>
              <a:spcAft>
                <a:spcPts val="600"/>
              </a:spcAft>
              <a:tabLst>
                <a:tab pos="1371600" algn="l"/>
                <a:tab pos="2743200" algn="l"/>
              </a:tabLst>
            </a:pPr>
            <a:r>
              <a:rPr lang="es-ES" b="1" spc="-10" err="1">
                <a:solidFill>
                  <a:srgbClr val="000099"/>
                </a:solidFill>
                <a:latin typeface="Arial" pitchFamily="34" charset="0"/>
                <a:ea typeface="Times New Roman" panose="02020603050405020304" pitchFamily="18" charset="0"/>
                <a:cs typeface="Times New Roman" panose="02020603050405020304" pitchFamily="18" charset="0"/>
              </a:rPr>
              <a:t>Session variables</a:t>
            </a:r>
            <a:endParaRPr lang="en-US" b="1" spc="-10">
              <a:solidFill>
                <a:srgbClr val="000099"/>
              </a:solidFill>
              <a:latin typeface="Arial" pitchFamily="34" charset="0"/>
              <a:ea typeface="Times New Roman" panose="02020603050405020304" pitchFamily="18" charset="0"/>
              <a:cs typeface="Times New Roman" panose="02020603050405020304" pitchFamily="18" charset="0"/>
            </a:endParaRP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@@[SESSION.]var_name</a:t>
            </a:r>
          </a:p>
        </p:txBody>
      </p:sp>
      <p:sp>
        <p:nvSpPr>
          <p:cNvPr id="10" name="Text Placeholder 9">
            <a:extLst>
              <a:ext uri="{FF2B5EF4-FFF2-40B4-BE49-F238E27FC236}">
                <a16:creationId xmlns:a16="http://schemas.microsoft.com/office/drawing/2014/main" id="{CC31EB89-7EEF-47A9-8545-441C14361FF9}"/>
              </a:ext>
            </a:extLst>
          </p:cNvPr>
          <p:cNvSpPr>
            <a:spLocks noGrp="1"/>
          </p:cNvSpPr>
          <p:nvPr>
            <p:ph type="body" sz="quarter" idx="20"/>
          </p:nvPr>
        </p:nvSpPr>
        <p:spPr>
          <a:xfrm>
            <a:off x="838200" y="4343400"/>
            <a:ext cx="7391400" cy="457200"/>
          </a:xfrm>
        </p:spPr>
        <p:txBody>
          <a:bodyPr/>
          <a:lstStyle>
            <a:defPPr/>
          </a:lstStyle>
          <a:p>
            <a:pPr marL="347345" marR="0">
              <a:spcBef>
                <a:spcPts val="900"/>
              </a:spcBef>
              <a:spcAft>
                <a:spcPts val="600"/>
              </a:spcAft>
              <a:tabLst>
                <a:tab pos="1371600" algn="l"/>
                <a:tab pos="2743200" algn="l"/>
              </a:tabLst>
            </a:pPr>
            <a:r>
              <a:rPr lang="en-US" sz="2000" spc="-10">
                <a:latin typeface="Arial" pitchFamily="34" charset="0"/>
                <a:ea typeface="Times New Roman" panose="02020603050405020304" pitchFamily="18" charset="0"/>
                <a:cs typeface="Times New Roman" panose="02020603050405020304" pitchFamily="18" charset="0"/>
              </a:rPr>
              <a:t>Get the session value if it exists or the global value </a:t>
            </a:r>
            <a:br>
              <a:rPr lang="en-US" sz="2000" spc="-10">
                <a:latin typeface="Arial" pitchFamily="34" charset="0"/>
                <a:ea typeface="Times New Roman" panose="02020603050405020304" pitchFamily="18" charset="0"/>
                <a:cs typeface="Times New Roman" panose="02020603050405020304" pitchFamily="18" charset="0"/>
              </a:rPr>
            </a:br>
            <a:r>
              <a:rPr lang="en-US" sz="2000" spc="-10">
                <a:latin typeface="Arial" pitchFamily="34" charset="0"/>
                <a:ea typeface="Times New Roman" panose="02020603050405020304" pitchFamily="18" charset="0"/>
                <a:cs typeface="Times New Roman" panose="02020603050405020304" pitchFamily="18" charset="0"/>
              </a:rPr>
              <a:t>if it doesn’t</a:t>
            </a:r>
          </a:p>
        </p:txBody>
      </p:sp>
      <p:sp>
        <p:nvSpPr>
          <p:cNvPr id="11" name="Text Placeholder 10">
            <a:extLst>
              <a:ext uri="{FF2B5EF4-FFF2-40B4-BE49-F238E27FC236}">
                <a16:creationId xmlns:a16="http://schemas.microsoft.com/office/drawing/2014/main" id="{EDF76136-2F8E-4E16-AD6A-6495BA8A8160}"/>
              </a:ext>
            </a:extLst>
          </p:cNvPr>
          <p:cNvSpPr>
            <a:spLocks noGrp="1"/>
          </p:cNvSpPr>
          <p:nvPr>
            <p:ph type="body" sz="quarter" idx="21"/>
          </p:nvPr>
        </p:nvSpPr>
        <p:spPr>
          <a:xfrm>
            <a:off x="838200" y="5029200"/>
            <a:ext cx="7391400" cy="472888"/>
          </a:xfrm>
        </p:spPr>
        <p:txBody>
          <a:bodyPr/>
          <a:lstStyle>
            <a:defPPr/>
          </a:lstStyle>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SELECT @@autocommit</a:t>
            </a:r>
          </a:p>
        </p:txBody>
      </p:sp>
      <p:pic>
        <p:nvPicPr>
          <p:cNvPr id="14" name="Content Placeholder 13" descr="See page 511 in book.">
            <a:extLst>
              <a:ext uri="{FF2B5EF4-FFF2-40B4-BE49-F238E27FC236}">
                <a16:creationId xmlns:a16="http://schemas.microsoft.com/office/drawing/2014/main" id="{90925461-8634-474D-8ACC-19DBB3C1A174}"/>
              </a:ext>
            </a:extLst>
          </p:cNvPr>
          <p:cNvPicPr>
            <a:picLocks noGrp="1" noChangeAspect="1"/>
          </p:cNvPicPr>
          <p:nvPr>
            <p:ph sz="quarter" idx="22"/>
          </p:nvPr>
        </p:nvPicPr>
        <p:blipFill>
          <a:blip r:embed="rId3"/>
          <a:stretch>
            <a:fillRect/>
          </a:stretch>
        </p:blipFill>
        <p:spPr>
          <a:xfrm>
            <a:off x="1325315" y="5440643"/>
            <a:ext cx="6523285" cy="426757"/>
          </a:xfrm>
          <a:prstGeom prst="rect">
            <a:avLst/>
          </a:prstGeom>
        </p:spPr>
      </p:pic>
    </p:spTree>
    <p:extLst>
      <p:ext uri="{BB962C8B-B14F-4D97-AF65-F5344CB8AC3E}">
        <p14:creationId xmlns:p14="http://schemas.microsoft.com/office/powerpoint/2010/main" val="3501067209"/>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EE3E0-1B56-4F6A-9A85-8BBFBF09C006}"/>
              </a:ext>
            </a:extLst>
          </p:cNvPr>
          <p:cNvSpPr>
            <a:spLocks noGrp="1"/>
          </p:cNvSpPr>
          <p:nvPr>
            <p:ph type="title"/>
          </p:nvPr>
        </p:nvSpPr>
        <p:spPr>
          <a:xfrm>
            <a:off x="914400" y="594212"/>
            <a:ext cx="7315200" cy="430887"/>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Logging</a:t>
            </a:r>
            <a:endParaRPr lang="en-US"/>
          </a:p>
        </p:txBody>
      </p:sp>
      <p:sp>
        <p:nvSpPr>
          <p:cNvPr id="5" name="Footer Placeholder 4">
            <a:extLst>
              <a:ext uri="{FF2B5EF4-FFF2-40B4-BE49-F238E27FC236}">
                <a16:creationId xmlns:a16="http://schemas.microsoft.com/office/drawing/2014/main" id="{B003CC0D-9EAB-4B77-8834-968937B1CAF6}"/>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CCC9EC7F-F556-489A-B44F-0DBE31B300D8}"/>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289</a:t>
            </a:fld>
            <a:endParaRPr lang="en-US">
              <a:solidFill>
                <a:schemeClr val="bg1"/>
              </a:solidFill>
            </a:endParaRPr>
          </a:p>
        </p:txBody>
      </p:sp>
      <p:sp>
        <p:nvSpPr>
          <p:cNvPr id="3" name="Content Placeholder 2">
            <a:extLst>
              <a:ext uri="{FF2B5EF4-FFF2-40B4-BE49-F238E27FC236}">
                <a16:creationId xmlns:a16="http://schemas.microsoft.com/office/drawing/2014/main" id="{D82D54D4-8F7C-44B4-A3E4-05DD35BA92D4}"/>
              </a:ext>
            </a:extLst>
          </p:cNvPr>
          <p:cNvSpPr>
            <a:spLocks noGrp="1"/>
          </p:cNvSpPr>
          <p:nvPr>
            <p:ph sz="quarter" idx="13"/>
          </p:nvPr>
        </p:nvSpPr>
        <p:spPr>
          <a:xfrm>
            <a:off x="914400" y="1295400"/>
            <a:ext cx="7315200" cy="4648200"/>
          </a:xfrm>
        </p:spPr>
        <p:txBody>
          <a:bodyPr/>
          <a:lstStyle>
            <a:defPPr/>
          </a:lstStyle>
          <a:p>
            <a:pPr marL="457200" indent="-457200">
              <a:buFont typeface="Arial" pitchFamily="34" charset="0"/>
              <a:buChar char="•"/>
            </a:pPr>
            <a:r>
              <a:rPr lang="en-US" sz="2000"/>
              <a:t>Logs can help you monitor the database, find and fix errors, restore data, and optimize your database.</a:t>
            </a:r>
          </a:p>
          <a:p>
            <a:pPr marL="457200" indent="-457200">
              <a:buFont typeface="Arial" pitchFamily="34" charset="0"/>
              <a:buChar char="•"/>
            </a:pPr>
            <a:r>
              <a:rPr lang="en-US" sz="2000"/>
              <a:t>If you use logs, you need to properly manage them so they don’t consume too much disk space</a:t>
            </a:r>
            <a:r>
              <a:rPr lang="en-US"/>
              <a:t>.</a:t>
            </a:r>
          </a:p>
          <a:p>
            <a:pPr marL="457200" indent="-457200">
              <a:buFont typeface="Arial" pitchFamily="34" charset="0"/>
              <a:buChar char="•"/>
            </a:pPr>
            <a:r>
              <a:rPr lang="en-US" sz="2000"/>
              <a:t>Since logs can contain sensitive data, they can compromise the security of your data if you don’t secure the files properly. </a:t>
            </a:r>
          </a:p>
          <a:p>
            <a:pPr marL="457200" indent="-457200">
              <a:buFont typeface="Arial" pitchFamily="34" charset="0"/>
              <a:buChar char="•"/>
            </a:pPr>
            <a:r>
              <a:rPr lang="en-US" sz="2000"/>
              <a:t>As a result, you shouldn’t enable a log unless you have a good reason to do so, and you should disable any logs you don’t use. </a:t>
            </a:r>
          </a:p>
          <a:p>
            <a:pPr marL="457200" indent="-457200">
              <a:buFont typeface="Arial" pitchFamily="34" charset="0"/>
              <a:buChar char="•"/>
            </a:pPr>
            <a:r>
              <a:rPr lang="en-US" sz="2000"/>
              <a:t>The general query log can help you monitor the server. </a:t>
            </a:r>
          </a:p>
          <a:p>
            <a:pPr marL="457200" indent="-457200">
              <a:buFont typeface="Arial" pitchFamily="34" charset="0"/>
              <a:buChar char="•"/>
            </a:pPr>
            <a:r>
              <a:rPr lang="en-US" sz="2000"/>
              <a:t>The error log can help you find and fix errors. </a:t>
            </a:r>
          </a:p>
          <a:p>
            <a:pPr marL="457200" indent="-457200">
              <a:buFont typeface="Arial" pitchFamily="34" charset="0"/>
              <a:buChar char="•"/>
            </a:pPr>
            <a:r>
              <a:rPr lang="en-US" sz="2000"/>
              <a:t>The binary log can help you restore data. </a:t>
            </a:r>
          </a:p>
          <a:p>
            <a:pPr marL="457200" indent="-457200">
              <a:buFont typeface="Arial" pitchFamily="34" charset="0"/>
              <a:buChar char="•"/>
            </a:pPr>
            <a:r>
              <a:rPr lang="en-US" sz="2000"/>
              <a:t>The slow query log can help you optimize a database.</a:t>
            </a:r>
          </a:p>
        </p:txBody>
      </p:sp>
    </p:spTree>
    <p:extLst>
      <p:ext uri="{BB962C8B-B14F-4D97-AF65-F5344CB8AC3E}">
        <p14:creationId xmlns:p14="http://schemas.microsoft.com/office/powerpoint/2010/main" val="371205692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7693B360-757F-4A3A-9A1E-4DECF9C4FF42}"/>
              </a:ext>
            </a:extLst>
          </p:cNvPr>
          <p:cNvSpPr txBox="1"/>
          <p:nvPr/>
        </p:nvSpPr>
        <p:spPr>
          <a:xfrm>
            <a:off x="685800" y="3555928"/>
            <a:ext cx="7162800" cy="2844872"/>
          </a:xfrm>
          <a:prstGeom prst="rect">
            <a:avLst/>
          </a:prstGeom>
        </p:spPr>
        <p:txBody>
          <a:bodyPr vert="horz" lIns="91440" tIns="45720" rIns="91440" bIns="45720" rtlCol="0">
            <a:normAutofit/>
          </a:bodyPr>
          <a:lstStyle>
            <a:defPPr>
              <a:defRPr lang="en-US"/>
            </a:defPPr>
            <a:lvl1pPr marL="257175" indent="-257175" algn="l" defTabSz="914400" rtl="0" eaLnBrk="1" fontAlgn="base" latinLnBrk="0" hangingPunct="1">
              <a:lnSpc>
                <a:spcPct val="90000"/>
              </a:lnSpc>
              <a:spcBef>
                <a:spcPts val="1000"/>
              </a:spcBef>
              <a:spcAft>
                <a:spcPct val="0"/>
              </a:spcAft>
              <a:buClr>
                <a:srgbClr val="004A78"/>
              </a:buClr>
              <a:buFont typeface="Arial" pitchFamily="34" charset="0"/>
              <a:buChar char="•"/>
              <a:defRPr sz="2800" kern="1200">
                <a:solidFill>
                  <a:schemeClr val="tx1"/>
                </a:solidFill>
                <a:latin typeface="+mn-lt"/>
                <a:ea typeface="+mn-ea"/>
                <a:cs typeface="+mn-cs"/>
              </a:defRPr>
            </a:lvl1pPr>
            <a:lvl2pPr marL="687388" marR="0" indent="-347663" algn="l" defTabSz="685800" rtl="0" eaLnBrk="1" fontAlgn="base" latinLnBrk="0" hangingPunct="1">
              <a:lnSpc>
                <a:spcPct val="90000"/>
              </a:lnSpc>
              <a:spcBef>
                <a:spcPts val="375"/>
              </a:spcBef>
              <a:spcAft>
                <a:spcPct val="0"/>
              </a:spcAft>
              <a:buClrTx/>
              <a:buSzTx/>
              <a:buFont typeface="Franklin Gothic Book" panose="020B0503020102020204" pitchFamily="34" charset="0"/>
              <a:buChar char="−"/>
              <a:defRPr sz="2400" kern="1200" baseline="0">
                <a:solidFill>
                  <a:schemeClr val="tx1"/>
                </a:solidFill>
                <a:latin typeface="+mn-lt"/>
                <a:ea typeface="+mn-ea"/>
                <a:cs typeface="+mn-cs"/>
              </a:defRPr>
            </a:lvl2pPr>
            <a:lvl3pPr marL="914400" indent="-227013" algn="l" defTabSz="914400" rtl="0" eaLnBrk="1" fontAlgn="base" latinLnBrk="0" hangingPunct="1">
              <a:lnSpc>
                <a:spcPct val="90000"/>
              </a:lnSpc>
              <a:spcBef>
                <a:spcPts val="500"/>
              </a:spcBef>
              <a:spcAft>
                <a:spcPct val="0"/>
              </a:spcAft>
              <a:buClr>
                <a:srgbClr val="000000"/>
              </a:buClr>
              <a:buFont typeface="Wingdings" panose="05000000000000000000" pitchFamily="2" charset="2"/>
              <a:buChar char="§"/>
              <a:defRPr sz="2000" kern="1200">
                <a:solidFill>
                  <a:schemeClr val="tx1"/>
                </a:solidFill>
                <a:latin typeface="+mn-lt"/>
                <a:ea typeface="+mn-ea"/>
                <a:cs typeface="+mn-cs"/>
              </a:defRPr>
            </a:lvl3pPr>
            <a:lvl4pPr marL="1200150" indent="-171450" algn="l" defTabSz="914400" rtl="0" eaLnBrk="1" fontAlgn="base" latinLnBrk="0" hangingPunct="1">
              <a:lnSpc>
                <a:spcPct val="90000"/>
              </a:lnSpc>
              <a:spcBef>
                <a:spcPts val="500"/>
              </a:spcBef>
              <a:spcAft>
                <a:spcPct val="0"/>
              </a:spcAft>
              <a:buClr>
                <a:srgbClr val="000000"/>
              </a:buClr>
              <a:buSzPct val="50000"/>
              <a:buFont typeface="Courier New" panose="02070309020205020404" pitchFamily="49" charset="0"/>
              <a:buChar char="o"/>
              <a:defRPr sz="1800" kern="1200">
                <a:solidFill>
                  <a:schemeClr val="tx1"/>
                </a:solidFill>
                <a:latin typeface="+mn-lt"/>
                <a:ea typeface="+mn-ea"/>
                <a:cs typeface="+mn-cs"/>
              </a:defRPr>
            </a:lvl4pPr>
            <a:lvl5pPr marL="1543050" indent="-171450" algn="l" defTabSz="914400" rtl="0" eaLnBrk="1" fontAlgn="base" latinLnBrk="0" hangingPunct="1">
              <a:lnSpc>
                <a:spcPct val="90000"/>
              </a:lnSpc>
              <a:spcBef>
                <a:spcPts val="500"/>
              </a:spcBef>
              <a:spcAft>
                <a:spcPct val="0"/>
              </a:spcAft>
              <a:buClr>
                <a:srgbClr val="000000"/>
              </a:buClr>
              <a:buFont typeface="Helvetica"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defRPr/>
            </a:pPr>
            <a:r>
              <a:rPr lang="en-US" sz="2400" b="1">
                <a:solidFill>
                  <a:srgbClr val="000000"/>
                </a:solidFill>
                <a:effectLst>
                  <a:outerShdw blurRad="38100" dist="38100" dir="2700000" algn="tl">
                    <a:srgbClr val="FFFFFF"/>
                  </a:outerShdw>
                </a:effectLst>
              </a:rPr>
              <a:t>Deletion </a:t>
            </a:r>
          </a:p>
          <a:p>
            <a:pPr lvl="1">
              <a:defRPr/>
            </a:pPr>
            <a:r>
              <a:rPr lang="en-US" sz="2000">
                <a:solidFill>
                  <a:srgbClr val="000000"/>
                </a:solidFill>
                <a:effectLst>
                  <a:outerShdw blurRad="38100" dist="38100" dir="2700000" algn="tl">
                    <a:srgbClr val="FFFFFF"/>
                  </a:outerShdw>
                </a:effectLst>
              </a:rPr>
              <a:t>What happens if we remove employee 140?</a:t>
            </a:r>
          </a:p>
          <a:p>
            <a:pPr lvl="1">
              <a:defRPr/>
            </a:pPr>
            <a:r>
              <a:rPr lang="en-US" sz="2000">
                <a:solidFill>
                  <a:srgbClr val="000000"/>
                </a:solidFill>
                <a:effectLst>
                  <a:outerShdw blurRad="38100" dist="38100" dir="2700000" algn="tl">
                    <a:srgbClr val="FFFFFF"/>
                  </a:outerShdw>
                </a:effectLst>
              </a:rPr>
              <a:t>We lose information about the existence of a Tax Acc class</a:t>
            </a:r>
          </a:p>
        </p:txBody>
      </p:sp>
      <p:pic>
        <p:nvPicPr>
          <p:cNvPr id="3" name="Picture 2">
            <a:extLst>
              <a:ext uri="{FF2B5EF4-FFF2-40B4-BE49-F238E27FC236}">
                <a16:creationId xmlns:a16="http://schemas.microsoft.com/office/drawing/2014/main" id="{28606E1B-0F99-41EC-9FDA-AB2F04B69408}"/>
              </a:ext>
            </a:extLst>
          </p:cNvPr>
          <p:cNvPicPr>
            <a:picLocks noChangeAspect="1"/>
          </p:cNvPicPr>
          <p:nvPr/>
        </p:nvPicPr>
        <p:blipFill>
          <a:blip r:embed="rId2"/>
          <a:stretch>
            <a:fillRect/>
          </a:stretch>
        </p:blipFill>
        <p:spPr>
          <a:xfrm>
            <a:off x="457200" y="1219200"/>
            <a:ext cx="7905750" cy="1971675"/>
          </a:xfrm>
          <a:prstGeom prst="rect">
            <a:avLst/>
          </a:prstGeom>
        </p:spPr>
      </p:pic>
      <p:sp>
        <p:nvSpPr>
          <p:cNvPr id="4" name="Title 3">
            <a:extLst>
              <a:ext uri="{FF2B5EF4-FFF2-40B4-BE49-F238E27FC236}">
                <a16:creationId xmlns:a16="http://schemas.microsoft.com/office/drawing/2014/main" id="{3E137A4F-FCD9-42D6-8CED-CCB74C62EE7B}"/>
              </a:ext>
            </a:extLst>
          </p:cNvPr>
          <p:cNvSpPr>
            <a:spLocks noGrp="1"/>
          </p:cNvSpPr>
          <p:nvPr>
            <p:ph type="title"/>
          </p:nvPr>
        </p:nvSpPr>
        <p:spPr>
          <a:xfrm>
            <a:off x="545899" y="381000"/>
            <a:ext cx="7886700" cy="473147"/>
          </a:xfrm>
        </p:spPr>
        <p:txBody>
          <a:bodyPr>
            <a:normAutofit fontScale="90000"/>
          </a:bodyPr>
          <a:lstStyle>
            <a:defPPr/>
          </a:lstStyle>
          <a:p>
            <a:pPr algn="l"/>
            <a:r>
              <a:rPr lang="en-US"/>
              <a:t>Example: Anomalies</a:t>
            </a:r>
          </a:p>
        </p:txBody>
      </p:sp>
    </p:spTree>
    <p:extLst>
      <p:ext uri="{BB962C8B-B14F-4D97-AF65-F5344CB8AC3E}">
        <p14:creationId xmlns:p14="http://schemas.microsoft.com/office/powerpoint/2010/main" val="3275207163"/>
      </p:ext>
    </p:extLst>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EE3E0-1B56-4F6A-9A85-8BBFBF09C006}"/>
              </a:ext>
            </a:extLst>
          </p:cNvPr>
          <p:cNvSpPr>
            <a:spLocks noGrp="1"/>
          </p:cNvSpPr>
          <p:nvPr>
            <p:ph type="title"/>
          </p:nvPr>
        </p:nvSpPr>
        <p:spPr>
          <a:xfrm>
            <a:off x="685800" y="533400"/>
            <a:ext cx="4572000" cy="1066800"/>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Server configuration options for log files</a:t>
            </a:r>
            <a:endParaRPr lang="en-US"/>
          </a:p>
        </p:txBody>
      </p:sp>
      <p:pic>
        <p:nvPicPr>
          <p:cNvPr id="7" name="Content Placeholder 6" descr="See page 513 in book.">
            <a:extLst>
              <a:ext uri="{FF2B5EF4-FFF2-40B4-BE49-F238E27FC236}">
                <a16:creationId xmlns:a16="http://schemas.microsoft.com/office/drawing/2014/main" id="{E153A464-9951-492A-88FC-ED42E82C3355}"/>
              </a:ext>
            </a:extLst>
          </p:cNvPr>
          <p:cNvPicPr>
            <a:picLocks noGrp="1" noChangeAspect="1"/>
          </p:cNvPicPr>
          <p:nvPr>
            <p:ph sz="quarter" idx="13"/>
          </p:nvPr>
        </p:nvPicPr>
        <p:blipFill>
          <a:blip r:embed="rId2"/>
          <a:stretch>
            <a:fillRect/>
          </a:stretch>
        </p:blipFill>
        <p:spPr>
          <a:xfrm>
            <a:off x="685800" y="1752600"/>
            <a:ext cx="7366058" cy="2971800"/>
          </a:xfrm>
          <a:prstGeom prst="rect">
            <a:avLst/>
          </a:prstGeom>
        </p:spPr>
      </p:pic>
      <p:sp>
        <p:nvSpPr>
          <p:cNvPr id="4" name="Date Placeholder 3">
            <a:extLst>
              <a:ext uri="{FF2B5EF4-FFF2-40B4-BE49-F238E27FC236}">
                <a16:creationId xmlns:a16="http://schemas.microsoft.com/office/drawing/2014/main" id="{904D878F-E93F-4CAF-B6ED-0234D5446A50}"/>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B003CC0D-9EAB-4B77-8834-968937B1CAF6}"/>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CCC9EC7F-F556-489A-B44F-0DBE31B300D8}"/>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290</a:t>
            </a:fld>
            <a:endParaRPr lang="en-US">
              <a:solidFill>
                <a:schemeClr val="bg1"/>
              </a:solidFill>
            </a:endParaRPr>
          </a:p>
        </p:txBody>
      </p:sp>
      <p:pic>
        <p:nvPicPr>
          <p:cNvPr id="9" name="Picture 8">
            <a:extLst>
              <a:ext uri="{FF2B5EF4-FFF2-40B4-BE49-F238E27FC236}">
                <a16:creationId xmlns:a16="http://schemas.microsoft.com/office/drawing/2014/main" id="{42369487-4696-4AE5-863C-3EAF8B1DD345}"/>
              </a:ext>
            </a:extLst>
          </p:cNvPr>
          <p:cNvPicPr>
            <a:picLocks noChangeAspect="1"/>
          </p:cNvPicPr>
          <p:nvPr/>
        </p:nvPicPr>
        <p:blipFill>
          <a:blip r:embed="rId3"/>
          <a:stretch>
            <a:fillRect/>
          </a:stretch>
        </p:blipFill>
        <p:spPr>
          <a:xfrm>
            <a:off x="6347534" y="239986"/>
            <a:ext cx="2695575" cy="2114550"/>
          </a:xfrm>
          <a:prstGeom prst="rect">
            <a:avLst/>
          </a:prstGeom>
        </p:spPr>
      </p:pic>
    </p:spTree>
    <p:extLst>
      <p:ext uri="{BB962C8B-B14F-4D97-AF65-F5344CB8AC3E}">
        <p14:creationId xmlns:p14="http://schemas.microsoft.com/office/powerpoint/2010/main" val="28571749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75C68-10A3-4326-B24B-6E77FB5FDAFC}"/>
              </a:ext>
            </a:extLst>
          </p:cNvPr>
          <p:cNvSpPr>
            <a:spLocks noGrp="1"/>
          </p:cNvSpPr>
          <p:nvPr>
            <p:ph type="title"/>
          </p:nvPr>
        </p:nvSpPr>
        <p:spPr/>
        <p:txBody>
          <a:bodyPr/>
          <a:lstStyle>
            <a:defPPr/>
          </a:lstStyle>
          <a:p>
            <a:endParaRPr lang="en-US"/>
          </a:p>
        </p:txBody>
      </p:sp>
      <p:sp>
        <p:nvSpPr>
          <p:cNvPr id="4" name="Date Placeholder 3">
            <a:extLst>
              <a:ext uri="{FF2B5EF4-FFF2-40B4-BE49-F238E27FC236}">
                <a16:creationId xmlns:a16="http://schemas.microsoft.com/office/drawing/2014/main" id="{10E46833-CC38-4E17-81E2-13D61C4BA650}"/>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BC04F184-D82B-449D-94F2-D1F2B3A28AD0}"/>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CB9FB07D-57D4-4367-9010-D8CDD6B37440}"/>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291</a:t>
            </a:fld>
            <a:endParaRPr lang="en-US">
              <a:solidFill>
                <a:schemeClr val="bg1"/>
              </a:solidFill>
            </a:endParaRPr>
          </a:p>
        </p:txBody>
      </p:sp>
      <p:pic>
        <p:nvPicPr>
          <p:cNvPr id="7" name="Picture 6">
            <a:extLst>
              <a:ext uri="{FF2B5EF4-FFF2-40B4-BE49-F238E27FC236}">
                <a16:creationId xmlns:a16="http://schemas.microsoft.com/office/drawing/2014/main" id="{01AA2F1E-0FE9-4C1A-85C9-74984325C999}"/>
              </a:ext>
            </a:extLst>
          </p:cNvPr>
          <p:cNvPicPr>
            <a:picLocks noChangeAspect="1"/>
          </p:cNvPicPr>
          <p:nvPr/>
        </p:nvPicPr>
        <p:blipFill>
          <a:blip r:embed="rId2"/>
          <a:stretch>
            <a:fillRect/>
          </a:stretch>
        </p:blipFill>
        <p:spPr>
          <a:xfrm>
            <a:off x="266571" y="1219200"/>
            <a:ext cx="8610857" cy="4711301"/>
          </a:xfrm>
          <a:prstGeom prst="rect">
            <a:avLst/>
          </a:prstGeom>
        </p:spPr>
      </p:pic>
    </p:spTree>
    <p:extLst>
      <p:ext uri="{BB962C8B-B14F-4D97-AF65-F5344CB8AC3E}">
        <p14:creationId xmlns:p14="http://schemas.microsoft.com/office/powerpoint/2010/main" val="317815449"/>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C8FE5-9096-4121-8185-DD1005E32537}"/>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System variables for enabling logging</a:t>
            </a:r>
            <a:endParaRPr lang="en-US"/>
          </a:p>
        </p:txBody>
      </p:sp>
      <p:sp>
        <p:nvSpPr>
          <p:cNvPr id="4" name="Date Placeholder 3">
            <a:extLst>
              <a:ext uri="{FF2B5EF4-FFF2-40B4-BE49-F238E27FC236}">
                <a16:creationId xmlns:a16="http://schemas.microsoft.com/office/drawing/2014/main" id="{6BEFAF04-1331-457B-9E2D-8457EF551761}"/>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9E6EF2AD-E745-4728-849E-1BC9B71110E1}"/>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0489329A-9965-401F-A9DF-BFDCD7FBA01C}"/>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292</a:t>
            </a:fld>
            <a:endParaRPr lang="en-US">
              <a:solidFill>
                <a:schemeClr val="bg1"/>
              </a:solidFill>
            </a:endParaRPr>
          </a:p>
        </p:txBody>
      </p:sp>
      <p:pic>
        <p:nvPicPr>
          <p:cNvPr id="8" name="Picture 7">
            <a:extLst>
              <a:ext uri="{FF2B5EF4-FFF2-40B4-BE49-F238E27FC236}">
                <a16:creationId xmlns:a16="http://schemas.microsoft.com/office/drawing/2014/main" id="{7B22DCE2-E21D-4E7F-9547-3CF6811BCDB9}"/>
              </a:ext>
            </a:extLst>
          </p:cNvPr>
          <p:cNvPicPr>
            <a:picLocks noChangeAspect="1"/>
          </p:cNvPicPr>
          <p:nvPr/>
        </p:nvPicPr>
        <p:blipFill>
          <a:blip r:embed="rId2"/>
          <a:stretch>
            <a:fillRect/>
          </a:stretch>
        </p:blipFill>
        <p:spPr>
          <a:xfrm>
            <a:off x="495300" y="1530157"/>
            <a:ext cx="8153400" cy="3797686"/>
          </a:xfrm>
          <a:prstGeom prst="rect">
            <a:avLst/>
          </a:prstGeom>
        </p:spPr>
      </p:pic>
    </p:spTree>
    <p:extLst>
      <p:ext uri="{BB962C8B-B14F-4D97-AF65-F5344CB8AC3E}">
        <p14:creationId xmlns:p14="http://schemas.microsoft.com/office/powerpoint/2010/main" val="1146005201"/>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6D44D-A344-4F14-9644-AA441C320E83}"/>
              </a:ext>
            </a:extLst>
          </p:cNvPr>
          <p:cNvSpPr>
            <a:spLocks noGrp="1"/>
          </p:cNvSpPr>
          <p:nvPr>
            <p:ph type="title"/>
          </p:nvPr>
        </p:nvSpPr>
        <p:spPr>
          <a:xfrm>
            <a:off x="914400" y="440323"/>
            <a:ext cx="7315200" cy="738664"/>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Logging options for enabling logging </a:t>
            </a:r>
            <a:br>
              <a:rPr lang="en-US">
                <a:latin typeface="Arial" pitchFamily="34" charset="0"/>
                <a:ea typeface="Times New Roman" panose="02020603050405020304" pitchFamily="18" charset="0"/>
                <a:cs typeface="Times New Roman" panose="02020603050405020304" pitchFamily="18" charset="0"/>
              </a:rPr>
            </a:br>
            <a:r>
              <a:rPr lang="en-US">
                <a:latin typeface="Arial" pitchFamily="34" charset="0"/>
                <a:ea typeface="Times New Roman" panose="02020603050405020304" pitchFamily="18" charset="0"/>
                <a:cs typeface="Times New Roman" panose="02020603050405020304" pitchFamily="18" charset="0"/>
              </a:rPr>
              <a:t>in the configuration file</a:t>
            </a:r>
            <a:endParaRPr lang="en-US"/>
          </a:p>
        </p:txBody>
      </p:sp>
      <p:sp>
        <p:nvSpPr>
          <p:cNvPr id="3" name="Text Placeholder 2">
            <a:extLst>
              <a:ext uri="{FF2B5EF4-FFF2-40B4-BE49-F238E27FC236}">
                <a16:creationId xmlns:a16="http://schemas.microsoft.com/office/drawing/2014/main" id="{1F804FBB-C278-4F90-993B-A9931F423E4F}"/>
              </a:ext>
            </a:extLst>
          </p:cNvPr>
          <p:cNvSpPr>
            <a:spLocks noGrp="1"/>
          </p:cNvSpPr>
          <p:nvPr>
            <p:ph type="body" sz="quarter" idx="13"/>
          </p:nvPr>
        </p:nvSpPr>
        <p:spPr>
          <a:xfrm>
            <a:off x="838200" y="1295400"/>
            <a:ext cx="7391400" cy="4876800"/>
          </a:xfrm>
        </p:spPr>
        <p:txBody>
          <a:bodyPr/>
          <a:lstStyle>
            <a:defPPr/>
          </a:lstStyle>
          <a:p>
            <a:pPr marL="347345" marR="0">
              <a:spcBef>
                <a:spcPct val="0"/>
              </a:spcBef>
              <a:spcAft>
                <a:spcPct val="0"/>
              </a:spcAft>
              <a:tabLst>
                <a:tab pos="1371600" algn="l"/>
              </a:tabLst>
            </a:pPr>
            <a:r>
              <a:rPr lang="en-US" sz="1600" b="1" err="1">
                <a:latin typeface="Courier New" panose="02070309020205020404" pitchFamily="49" charset="0"/>
                <a:ea typeface="Times New Roman" panose="02020603050405020304" pitchFamily="18" charset="0"/>
                <a:cs typeface="Times New Roman" panose="02020603050405020304" pitchFamily="18" charset="0"/>
              </a:rPr>
              <a:t>general_log</a:t>
            </a:r>
            <a:endParaRPr lang="en-US" sz="1600" b="1">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ct val="0"/>
              </a:spcBef>
              <a:spcAft>
                <a:spcPct val="0"/>
              </a:spcAft>
              <a:tabLst>
                <a:tab pos="1371600" algn="l"/>
              </a:tabLst>
            </a:pPr>
            <a:r>
              <a:rPr lang="en-US" sz="1600" b="1" err="1">
                <a:latin typeface="Courier New" panose="02070309020205020404" pitchFamily="49" charset="0"/>
                <a:ea typeface="Times New Roman" panose="02020603050405020304" pitchFamily="18" charset="0"/>
                <a:cs typeface="Times New Roman" panose="02020603050405020304" pitchFamily="18" charset="0"/>
              </a:rPr>
              <a:t>general_log_file = "d:/mysql/general.log"</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err="1">
                <a:latin typeface="Courier New" panose="02070309020205020404" pitchFamily="49" charset="0"/>
                <a:ea typeface="Times New Roman" panose="02020603050405020304" pitchFamily="18" charset="0"/>
                <a:cs typeface="Times New Roman" panose="02020603050405020304" pitchFamily="18" charset="0"/>
              </a:rPr>
              <a:t>log_error = "d:/mysql/error.log"</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err="1">
                <a:latin typeface="Courier New" panose="02070309020205020404" pitchFamily="49" charset="0"/>
                <a:ea typeface="Times New Roman" panose="02020603050405020304" pitchFamily="18" charset="0"/>
                <a:cs typeface="Times New Roman" panose="02020603050405020304" pitchFamily="18" charset="0"/>
              </a:rPr>
              <a:t>log_bin = "d:/mysql/bin-log"</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err="1">
                <a:latin typeface="Courier New" panose="02070309020205020404" pitchFamily="49" charset="0"/>
                <a:ea typeface="Times New Roman" panose="02020603050405020304" pitchFamily="18" charset="0"/>
                <a:cs typeface="Times New Roman" panose="02020603050405020304" pitchFamily="18" charset="0"/>
              </a:rPr>
              <a:t>slow_query_log</a:t>
            </a:r>
            <a:endParaRPr lang="en-US" sz="1600" b="1">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ct val="0"/>
              </a:spcBef>
              <a:spcAft>
                <a:spcPts val="600"/>
              </a:spcAft>
              <a:tabLst>
                <a:tab pos="1371600" algn="l"/>
              </a:tabLst>
            </a:pPr>
            <a:r>
              <a:rPr lang="en-US" sz="1600" b="1" err="1">
                <a:latin typeface="Courier New" panose="02070309020205020404" pitchFamily="49" charset="0"/>
                <a:ea typeface="Times New Roman" panose="02020603050405020304" pitchFamily="18" charset="0"/>
                <a:cs typeface="Times New Roman" panose="02020603050405020304" pitchFamily="18" charset="0"/>
              </a:rPr>
              <a:t>slow_query_log_file = "d:/mysql/slow.log"</a:t>
            </a:r>
          </a:p>
          <a:p>
            <a:endParaRPr lang="en-US"/>
          </a:p>
        </p:txBody>
      </p:sp>
      <p:sp>
        <p:nvSpPr>
          <p:cNvPr id="4" name="Date Placeholder 3">
            <a:extLst>
              <a:ext uri="{FF2B5EF4-FFF2-40B4-BE49-F238E27FC236}">
                <a16:creationId xmlns:a16="http://schemas.microsoft.com/office/drawing/2014/main" id="{44F70C72-0E68-4D7C-88B4-C23F702D7CE2}"/>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EEE48596-B357-4FDC-9274-A0ECB6F8D453}"/>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4BFC2D8E-F3B9-4954-9A65-EB25DD68D470}"/>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293</a:t>
            </a:fld>
            <a:endParaRPr lang="en-US">
              <a:solidFill>
                <a:schemeClr val="bg1"/>
              </a:solidFill>
            </a:endParaRPr>
          </a:p>
        </p:txBody>
      </p:sp>
      <p:sp>
        <p:nvSpPr>
          <p:cNvPr id="7" name="Rectangle 6">
            <a:extLst>
              <a:ext uri="{FF2B5EF4-FFF2-40B4-BE49-F238E27FC236}">
                <a16:creationId xmlns:a16="http://schemas.microsoft.com/office/drawing/2014/main" id="{D15B6EFD-5A19-4F14-8FAC-C7DF82516C05}"/>
              </a:ext>
            </a:extLst>
          </p:cNvPr>
          <p:cNvSpPr/>
          <p:nvPr/>
        </p:nvSpPr>
        <p:spPr>
          <a:xfrm>
            <a:off x="609600" y="3883968"/>
            <a:ext cx="7924800" cy="2554545"/>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2000"/>
              <a:t>The first line enables the general log, and the second line specifies a name and directory for its log file. </a:t>
            </a:r>
          </a:p>
          <a:p>
            <a:pPr marL="342900" indent="-342900">
              <a:buFont typeface="Arial" pitchFamily="34" charset="0"/>
              <a:buChar char="•"/>
            </a:pPr>
            <a:r>
              <a:rPr lang="en-US" sz="2000"/>
              <a:t>The third line enables the error log and specifies a name and directory for its log file. </a:t>
            </a:r>
          </a:p>
          <a:p>
            <a:pPr marL="342900" indent="-342900">
              <a:buFont typeface="Arial" pitchFamily="34" charset="0"/>
              <a:buChar char="•"/>
            </a:pPr>
            <a:r>
              <a:rPr lang="en-US" sz="2000"/>
              <a:t>The fourth line enables the binary log and specifies a name and directory for its files. </a:t>
            </a:r>
          </a:p>
          <a:p>
            <a:pPr marL="342900" indent="-342900">
              <a:buFont typeface="Arial" pitchFamily="34" charset="0"/>
              <a:buChar char="•"/>
            </a:pPr>
            <a:r>
              <a:rPr lang="en-US" sz="2000"/>
              <a:t>The last two lines enable the slow query log and specify a name and directory for its log file.</a:t>
            </a:r>
          </a:p>
        </p:txBody>
      </p:sp>
    </p:spTree>
    <p:extLst>
      <p:ext uri="{BB962C8B-B14F-4D97-AF65-F5344CB8AC3E}">
        <p14:creationId xmlns:p14="http://schemas.microsoft.com/office/powerpoint/2010/main" val="384785244"/>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E0AF1-F51D-44C3-ADDC-01EB5A410193}"/>
              </a:ext>
            </a:extLst>
          </p:cNvPr>
          <p:cNvSpPr>
            <a:spLocks noGrp="1"/>
          </p:cNvSpPr>
          <p:nvPr>
            <p:ph type="title"/>
          </p:nvPr>
        </p:nvSpPr>
        <p:spPr>
          <a:xfrm>
            <a:off x="914400" y="594212"/>
            <a:ext cx="7315200" cy="430887"/>
          </a:xfrm>
        </p:spPr>
        <p:txBody>
          <a:bodyPr/>
          <a:lstStyle>
            <a:defPPr/>
          </a:lstStyle>
          <a:p>
            <a:pPr marL="0" marR="0">
              <a:spcBef>
                <a:spcPct val="0"/>
              </a:spcBef>
              <a:spcAft>
                <a:spcPts val="600"/>
              </a:spcAft>
              <a:tabLst>
                <a:tab pos="1371600" algn="l"/>
              </a:tabLst>
            </a:pPr>
            <a:r>
              <a:rPr lang="en-US"/>
              <a:t>Configuring Logging</a:t>
            </a:r>
          </a:p>
        </p:txBody>
      </p:sp>
      <p:sp>
        <p:nvSpPr>
          <p:cNvPr id="3" name="Text Placeholder 2">
            <a:extLst>
              <a:ext uri="{FF2B5EF4-FFF2-40B4-BE49-F238E27FC236}">
                <a16:creationId xmlns:a16="http://schemas.microsoft.com/office/drawing/2014/main" id="{C7D293C4-E552-4447-9715-E50A8DF5D4CE}"/>
              </a:ext>
            </a:extLst>
          </p:cNvPr>
          <p:cNvSpPr>
            <a:spLocks noGrp="1"/>
          </p:cNvSpPr>
          <p:nvPr>
            <p:ph type="body" sz="quarter" idx="13"/>
          </p:nvPr>
        </p:nvSpPr>
        <p:spPr>
          <a:xfrm>
            <a:off x="457200" y="1463188"/>
            <a:ext cx="7924800" cy="4800600"/>
          </a:xfrm>
        </p:spPr>
        <p:txBody>
          <a:bodyPr/>
          <a:lstStyle>
            <a:defPPr/>
          </a:lstStyle>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log_output[=target]  # for general and slow query logs</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 target can be FILE, TABLE, or NONE</a:t>
            </a:r>
          </a:p>
          <a:p>
            <a:pPr marL="347345" marR="0">
              <a:spcBef>
                <a:spcPct val="0"/>
              </a:spcBef>
              <a:spcAft>
                <a:spcPts val="600"/>
              </a:spcAft>
              <a:tabLst>
                <a:tab pos="1371600" algn="l"/>
              </a:tabLst>
            </a:pPr>
            <a:r>
              <a:rPr lang="en-US" sz="1600" b="1" err="1">
                <a:latin typeface="Courier New" panose="02070309020205020404" pitchFamily="49" charset="0"/>
                <a:ea typeface="Times New Roman" panose="02020603050405020304" pitchFamily="18" charset="0"/>
                <a:cs typeface="Times New Roman" panose="02020603050405020304" pitchFamily="18" charset="0"/>
              </a:rPr>
              <a:t>log_error_verbosity[=level]  </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 1: errors, 2: errors and warnings (default), </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 3: errors, warnings, and informational messages</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System variables for the binary log</a:t>
            </a:r>
          </a:p>
          <a:p>
            <a:pPr marL="347345" marR="0">
              <a:spcBef>
                <a:spcPct val="0"/>
              </a:spcBef>
              <a:spcAft>
                <a:spcPts val="600"/>
              </a:spcAft>
              <a:tabLst>
                <a:tab pos="1371600" algn="l"/>
              </a:tabLst>
            </a:pPr>
            <a:r>
              <a:rPr lang="en-US" sz="1600" b="1" err="1">
                <a:latin typeface="Courier New" panose="02070309020205020404" pitchFamily="49" charset="0"/>
                <a:ea typeface="Times New Roman" panose="02020603050405020304" pitchFamily="18" charset="0"/>
                <a:cs typeface="Times New Roman" panose="02020603050405020304" pitchFamily="18" charset="0"/>
              </a:rPr>
              <a:t>expire_logs_days[=days]  # files are deleted after days</a:t>
            </a:r>
          </a:p>
          <a:p>
            <a:pPr marL="347345" marR="0">
              <a:spcBef>
                <a:spcPct val="0"/>
              </a:spcBef>
              <a:spcAft>
                <a:spcPts val="600"/>
              </a:spcAft>
              <a:tabLst>
                <a:tab pos="1371600" algn="l"/>
              </a:tabLst>
            </a:pPr>
            <a:r>
              <a:rPr lang="en-US" sz="1600" b="1" err="1">
                <a:latin typeface="Courier New" panose="02070309020205020404" pitchFamily="49" charset="0"/>
                <a:ea typeface="Times New Roman" panose="02020603050405020304" pitchFamily="18" charset="0"/>
                <a:cs typeface="Times New Roman" panose="02020603050405020304" pitchFamily="18" charset="0"/>
              </a:rPr>
              <a:t>max_binlog_size[=bytes]  </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 The server starts a new log file when the binary </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log reaches its maximum size</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system variable for the slow query log</a:t>
            </a:r>
          </a:p>
          <a:p>
            <a:pPr marL="347345" marR="0">
              <a:spcBef>
                <a:spcPct val="0"/>
              </a:spcBef>
              <a:spcAft>
                <a:spcPts val="600"/>
              </a:spcAft>
              <a:tabLst>
                <a:tab pos="1371600" algn="l"/>
              </a:tabLst>
            </a:pPr>
            <a:r>
              <a:rPr lang="en-US" sz="1600" b="1" err="1">
                <a:latin typeface="Courier New" panose="02070309020205020404" pitchFamily="49" charset="0"/>
                <a:ea typeface="Times New Roman" panose="02020603050405020304" pitchFamily="18" charset="0"/>
                <a:cs typeface="Times New Roman" panose="02020603050405020304" pitchFamily="18" charset="0"/>
              </a:rPr>
              <a:t>long_query_time[=seconds]  # default is 10</a:t>
            </a:r>
          </a:p>
          <a:p>
            <a:endParaRPr lang="en-US"/>
          </a:p>
        </p:txBody>
      </p:sp>
      <p:sp>
        <p:nvSpPr>
          <p:cNvPr id="4" name="Date Placeholder 3">
            <a:extLst>
              <a:ext uri="{FF2B5EF4-FFF2-40B4-BE49-F238E27FC236}">
                <a16:creationId xmlns:a16="http://schemas.microsoft.com/office/drawing/2014/main" id="{1FF71E0C-904E-42E3-9D82-B59BD96B5758}"/>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A64C372C-BE5F-4F76-B199-EF85A1D878FE}"/>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0E74B080-37AF-4C55-9650-BE58724B0DE3}"/>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294</a:t>
            </a:fld>
            <a:endParaRPr lang="en-US">
              <a:solidFill>
                <a:schemeClr val="bg1"/>
              </a:solidFill>
            </a:endParaRPr>
          </a:p>
        </p:txBody>
      </p:sp>
    </p:spTree>
    <p:extLst>
      <p:ext uri="{BB962C8B-B14F-4D97-AF65-F5344CB8AC3E}">
        <p14:creationId xmlns:p14="http://schemas.microsoft.com/office/powerpoint/2010/main" val="1239533494"/>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D129C-C6AF-4590-82B9-0CFEBFC12887}"/>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Logging options set in the configuration file</a:t>
            </a:r>
            <a:endParaRPr lang="en-US"/>
          </a:p>
        </p:txBody>
      </p:sp>
      <p:sp>
        <p:nvSpPr>
          <p:cNvPr id="3" name="Text Placeholder 2">
            <a:extLst>
              <a:ext uri="{FF2B5EF4-FFF2-40B4-BE49-F238E27FC236}">
                <a16:creationId xmlns:a16="http://schemas.microsoft.com/office/drawing/2014/main" id="{84531D71-2B48-4B50-84B8-D71C9AAC407B}"/>
              </a:ext>
            </a:extLst>
          </p:cNvPr>
          <p:cNvSpPr>
            <a:spLocks noGrp="1"/>
          </p:cNvSpPr>
          <p:nvPr>
            <p:ph type="body" sz="quarter" idx="13"/>
          </p:nvPr>
        </p:nvSpPr>
        <p:spPr>
          <a:xfrm>
            <a:off x="609600" y="1508611"/>
            <a:ext cx="7848600" cy="4724400"/>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stores the output of the general and slow query logs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in a table</a:t>
            </a:r>
          </a:p>
          <a:p>
            <a:pPr marL="347345" marR="0">
              <a:spcBef>
                <a:spcPct val="0"/>
              </a:spcBef>
              <a:spcAft>
                <a:spcPct val="0"/>
              </a:spcAft>
              <a:tabLst>
                <a:tab pos="1371600" algn="l"/>
              </a:tabLst>
            </a:pPr>
            <a:r>
              <a:rPr lang="en-US" sz="1600" b="1" err="1">
                <a:latin typeface="Courier New" panose="02070309020205020404" pitchFamily="49" charset="0"/>
                <a:ea typeface="Times New Roman" panose="02020603050405020304" pitchFamily="18" charset="0"/>
                <a:cs typeface="Times New Roman" panose="02020603050405020304" pitchFamily="18" charset="0"/>
              </a:rPr>
              <a:t>log_output = TABLE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logs errors, warnings, and informational messages</a:t>
            </a:r>
          </a:p>
          <a:p>
            <a:pPr marL="347345" marR="0">
              <a:spcBef>
                <a:spcPct val="0"/>
              </a:spcBef>
              <a:spcAft>
                <a:spcPct val="0"/>
              </a:spcAft>
              <a:tabLst>
                <a:tab pos="1371600" algn="l"/>
              </a:tabLst>
            </a:pPr>
            <a:r>
              <a:rPr lang="en-US" sz="1600" b="1" err="1">
                <a:latin typeface="Courier New" panose="02070309020205020404" pitchFamily="49" charset="0"/>
                <a:ea typeface="Times New Roman" panose="02020603050405020304" pitchFamily="18" charset="0"/>
                <a:cs typeface="Times New Roman" panose="02020603050405020304" pitchFamily="18" charset="0"/>
              </a:rPr>
              <a:t>log_warnings = 2</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deletes binary log files that are more than 7 days old</a:t>
            </a:r>
          </a:p>
          <a:p>
            <a:pPr marL="347345" marR="0">
              <a:spcBef>
                <a:spcPct val="0"/>
              </a:spcBef>
              <a:spcAft>
                <a:spcPct val="0"/>
              </a:spcAft>
              <a:tabLst>
                <a:tab pos="1371600" algn="l"/>
              </a:tabLst>
            </a:pPr>
            <a:r>
              <a:rPr lang="en-US" sz="1600" b="1" err="1">
                <a:latin typeface="Courier New" panose="02070309020205020404" pitchFamily="49" charset="0"/>
                <a:ea typeface="Times New Roman" panose="02020603050405020304" pitchFamily="18" charset="0"/>
                <a:cs typeface="Times New Roman" panose="02020603050405020304" pitchFamily="18" charset="0"/>
              </a:rPr>
              <a:t>expire_logs_days = 7</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sets the maximum binary log file size to 1MB</a:t>
            </a:r>
          </a:p>
          <a:p>
            <a:pPr marL="347345" marR="0">
              <a:spcBef>
                <a:spcPct val="0"/>
              </a:spcBef>
              <a:spcAft>
                <a:spcPct val="0"/>
              </a:spcAft>
              <a:tabLst>
                <a:tab pos="1371600" algn="l"/>
              </a:tabLst>
            </a:pPr>
            <a:r>
              <a:rPr lang="en-US" sz="1600" b="1" err="1">
                <a:latin typeface="Courier New" panose="02070309020205020404" pitchFamily="49" charset="0"/>
                <a:ea typeface="Times New Roman" panose="02020603050405020304" pitchFamily="18" charset="0"/>
                <a:cs typeface="Times New Roman" panose="02020603050405020304" pitchFamily="18" charset="0"/>
              </a:rPr>
              <a:t>max_binlog_size = 1048576</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writes queries to the slow query log if they take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longer than 5 seconds</a:t>
            </a:r>
          </a:p>
          <a:p>
            <a:pPr marL="347345" marR="0">
              <a:spcBef>
                <a:spcPct val="0"/>
              </a:spcBef>
              <a:spcAft>
                <a:spcPts val="600"/>
              </a:spcAft>
              <a:tabLst>
                <a:tab pos="1371600" algn="l"/>
              </a:tabLst>
            </a:pPr>
            <a:r>
              <a:rPr lang="en-US" sz="1600" b="1" err="1">
                <a:latin typeface="Courier New" panose="02070309020205020404" pitchFamily="49" charset="0"/>
                <a:ea typeface="Times New Roman" panose="02020603050405020304" pitchFamily="18" charset="0"/>
                <a:cs typeface="Times New Roman" panose="02020603050405020304" pitchFamily="18" charset="0"/>
              </a:rPr>
              <a:t>long_query_time = 5</a:t>
            </a:r>
          </a:p>
          <a:p>
            <a:endParaRPr lang="en-US"/>
          </a:p>
        </p:txBody>
      </p:sp>
      <p:sp>
        <p:nvSpPr>
          <p:cNvPr id="4" name="Date Placeholder 3">
            <a:extLst>
              <a:ext uri="{FF2B5EF4-FFF2-40B4-BE49-F238E27FC236}">
                <a16:creationId xmlns:a16="http://schemas.microsoft.com/office/drawing/2014/main" id="{8CA0D0EE-2C00-48DB-A199-04BD5C62EE3E}"/>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C3319DA1-4BE2-4616-BCA6-447B62FC4A3C}"/>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23DE8650-CD2F-41F0-A19C-FEB1D7BFD46C}"/>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295</a:t>
            </a:fld>
            <a:endParaRPr lang="en-US">
              <a:solidFill>
                <a:schemeClr val="bg1"/>
              </a:solidFill>
            </a:endParaRPr>
          </a:p>
        </p:txBody>
      </p:sp>
    </p:spTree>
    <p:extLst>
      <p:ext uri="{BB962C8B-B14F-4D97-AF65-F5344CB8AC3E}">
        <p14:creationId xmlns:p14="http://schemas.microsoft.com/office/powerpoint/2010/main" val="3739555046"/>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E6FD3-02D9-488A-B704-E45DEBD1A1A6}"/>
              </a:ext>
            </a:extLst>
          </p:cNvPr>
          <p:cNvSpPr>
            <a:spLocks noGrp="1"/>
          </p:cNvSpPr>
          <p:nvPr>
            <p:ph type="title"/>
          </p:nvPr>
        </p:nvSpPr>
        <p:spPr>
          <a:xfrm>
            <a:off x="375383" y="380831"/>
            <a:ext cx="78486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error log displayed in MySQL Workbench</a:t>
            </a:r>
            <a:endParaRPr lang="en-US"/>
          </a:p>
        </p:txBody>
      </p:sp>
      <p:pic>
        <p:nvPicPr>
          <p:cNvPr id="7" name="Content Placeholder 6" descr="See page 517 in book.">
            <a:extLst>
              <a:ext uri="{FF2B5EF4-FFF2-40B4-BE49-F238E27FC236}">
                <a16:creationId xmlns:a16="http://schemas.microsoft.com/office/drawing/2014/main" id="{EE18EC3A-0B00-4381-A2AB-54D0A0BCC2DD}"/>
              </a:ext>
            </a:extLst>
          </p:cNvPr>
          <p:cNvPicPr>
            <a:picLocks noGrp="1" noChangeAspect="1"/>
          </p:cNvPicPr>
          <p:nvPr>
            <p:ph sz="quarter" idx="13"/>
          </p:nvPr>
        </p:nvPicPr>
        <p:blipFill>
          <a:blip r:embed="rId2"/>
          <a:stretch>
            <a:fillRect/>
          </a:stretch>
        </p:blipFill>
        <p:spPr>
          <a:xfrm>
            <a:off x="375383" y="2438400"/>
            <a:ext cx="8196550" cy="3657600"/>
          </a:xfrm>
          <a:prstGeom prst="rect">
            <a:avLst/>
          </a:prstGeom>
        </p:spPr>
      </p:pic>
      <p:sp>
        <p:nvSpPr>
          <p:cNvPr id="4" name="Date Placeholder 3">
            <a:extLst>
              <a:ext uri="{FF2B5EF4-FFF2-40B4-BE49-F238E27FC236}">
                <a16:creationId xmlns:a16="http://schemas.microsoft.com/office/drawing/2014/main" id="{8FC481BA-1B08-41F4-BB43-F1CA0CF60DF6}"/>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56F9CF12-CF55-44F1-AE91-C88D28DE71E7}"/>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B8A8E00F-45F3-499E-B55F-098BCAF0ECAD}"/>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296</a:t>
            </a:fld>
            <a:endParaRPr lang="en-US">
              <a:solidFill>
                <a:schemeClr val="bg1"/>
              </a:solidFill>
            </a:endParaRPr>
          </a:p>
        </p:txBody>
      </p:sp>
      <p:pic>
        <p:nvPicPr>
          <p:cNvPr id="3" name="Picture 2">
            <a:extLst>
              <a:ext uri="{FF2B5EF4-FFF2-40B4-BE49-F238E27FC236}">
                <a16:creationId xmlns:a16="http://schemas.microsoft.com/office/drawing/2014/main" id="{9F441734-C399-4313-AA64-0FE64A013080}"/>
              </a:ext>
            </a:extLst>
          </p:cNvPr>
          <p:cNvPicPr>
            <a:picLocks noChangeAspect="1"/>
          </p:cNvPicPr>
          <p:nvPr/>
        </p:nvPicPr>
        <p:blipFill>
          <a:blip r:embed="rId3"/>
          <a:stretch>
            <a:fillRect/>
          </a:stretch>
        </p:blipFill>
        <p:spPr>
          <a:xfrm>
            <a:off x="6400800" y="1042974"/>
            <a:ext cx="2700337" cy="1726861"/>
          </a:xfrm>
          <a:prstGeom prst="rect">
            <a:avLst/>
          </a:prstGeom>
        </p:spPr>
      </p:pic>
      <p:sp>
        <p:nvSpPr>
          <p:cNvPr id="8" name="Rectangle 7">
            <a:extLst>
              <a:ext uri="{FF2B5EF4-FFF2-40B4-BE49-F238E27FC236}">
                <a16:creationId xmlns:a16="http://schemas.microsoft.com/office/drawing/2014/main" id="{2AC6E6FD-EE27-4096-B52D-4D9A6B8C54ED}"/>
              </a:ext>
            </a:extLst>
          </p:cNvPr>
          <p:cNvSpPr/>
          <p:nvPr/>
        </p:nvSpPr>
        <p:spPr>
          <a:xfrm>
            <a:off x="572067" y="1042974"/>
            <a:ext cx="5600133" cy="1015663"/>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2000"/>
              <a:t>The general, error, and slow query logs are stored in text files, by default.</a:t>
            </a:r>
          </a:p>
          <a:p>
            <a:pPr marL="342900" indent="-342900">
              <a:buFont typeface="Arial" pitchFamily="34" charset="0"/>
              <a:buChar char="•"/>
            </a:pPr>
            <a:r>
              <a:rPr lang="en-US" sz="2000"/>
              <a:t>They can be viewed by text editors or Workbench</a:t>
            </a:r>
          </a:p>
        </p:txBody>
      </p:sp>
      <p:sp>
        <p:nvSpPr>
          <p:cNvPr id="9" name="Rectangle 8">
            <a:extLst>
              <a:ext uri="{FF2B5EF4-FFF2-40B4-BE49-F238E27FC236}">
                <a16:creationId xmlns:a16="http://schemas.microsoft.com/office/drawing/2014/main" id="{03102CA5-31C6-43D7-A032-27610F8CE933}"/>
              </a:ext>
            </a:extLst>
          </p:cNvPr>
          <p:cNvSpPr/>
          <p:nvPr/>
        </p:nvSpPr>
        <p:spPr>
          <a:xfrm>
            <a:off x="2717329" y="3738494"/>
            <a:ext cx="5600133" cy="400110"/>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2000"/>
              <a:t>Note that there is no tab for general log</a:t>
            </a:r>
          </a:p>
        </p:txBody>
      </p:sp>
    </p:spTree>
    <p:extLst>
      <p:ext uri="{BB962C8B-B14F-4D97-AF65-F5344CB8AC3E}">
        <p14:creationId xmlns:p14="http://schemas.microsoft.com/office/powerpoint/2010/main" val="28865352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4CEC3-3BD3-4C93-913A-EAB57FEED39D}"/>
              </a:ext>
            </a:extLst>
          </p:cNvPr>
          <p:cNvSpPr>
            <a:spLocks noGrp="1"/>
          </p:cNvSpPr>
          <p:nvPr>
            <p:ph type="title"/>
          </p:nvPr>
        </p:nvSpPr>
        <p:spPr/>
        <p:txBody>
          <a:bodyPr/>
          <a:lstStyle>
            <a:defPPr/>
          </a:lstStyle>
          <a:p>
            <a:r>
              <a:rPr lang="en-US"/>
              <a:t>How to view log files written to tables</a:t>
            </a:r>
          </a:p>
        </p:txBody>
      </p:sp>
      <p:sp>
        <p:nvSpPr>
          <p:cNvPr id="4" name="Date Placeholder 3">
            <a:extLst>
              <a:ext uri="{FF2B5EF4-FFF2-40B4-BE49-F238E27FC236}">
                <a16:creationId xmlns:a16="http://schemas.microsoft.com/office/drawing/2014/main" id="{0238193C-02D2-4586-8E35-D2446BCC0A28}"/>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4AC9E93B-83A2-4948-B4EF-217524AA8403}"/>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BC6CBC51-7AC8-4A41-BA61-B3161FBE3850}"/>
              </a:ext>
            </a:extLst>
          </p:cNvPr>
          <p:cNvSpPr>
            <a:spLocks noGrp="1"/>
          </p:cNvSpPr>
          <p:nvPr>
            <p:ph type="sldNum" sz="quarter" idx="12"/>
          </p:nvPr>
        </p:nvSpPr>
        <p:spPr/>
        <p:txBody>
          <a:bodyPr/>
          <a:lstStyle>
            <a:defPPr/>
          </a:lstStyle>
          <a:p>
            <a:pPr algn="l">
              <a:defRPr/>
            </a:pPr>
            <a:endParaRPr lang="en-US" sz="1400">
              <a:latin typeface="Times New Roman"/>
            </a:endParaRPr>
          </a:p>
          <a:p>
            <a:pPr algn="r">
              <a:defRPr/>
            </a:pPr>
            <a:r>
              <a:rPr lang="en-US" sz="900">
                <a:solidFill>
                  <a:schemeClr val="bg1"/>
                </a:solidFill>
                <a:latin typeface="Arial Narrow" panose="020B0606020202030204" pitchFamily="34" charset="0"/>
              </a:rPr>
              <a:t>C17, Slide </a:t>
            </a:r>
            <a:fld id="{BF5C1183-B085-4070-A402-C03A3F977D3D}" type="slidenum">
              <a:rPr lang="en-US" sz="900" smtClean="0">
                <a:solidFill>
                  <a:schemeClr val="bg1"/>
                </a:solidFill>
                <a:latin typeface="Arial Narrow" panose="020B0606020202030204" pitchFamily="34" charset="0"/>
              </a:rPr>
              <a:pPr algn="r">
                <a:defRPr/>
              </a:pPr>
              <a:t>297</a:t>
            </a:fld>
            <a:endParaRPr lang="en-US" sz="900">
              <a:solidFill>
                <a:schemeClr val="bg1"/>
              </a:solidFill>
              <a:latin typeface="Arial Narrow" panose="020B0606020202030204" pitchFamily="34" charset="0"/>
            </a:endParaRPr>
          </a:p>
        </p:txBody>
      </p:sp>
      <p:sp>
        <p:nvSpPr>
          <p:cNvPr id="10" name="Text Placeholder 9">
            <a:extLst>
              <a:ext uri="{FF2B5EF4-FFF2-40B4-BE49-F238E27FC236}">
                <a16:creationId xmlns:a16="http://schemas.microsoft.com/office/drawing/2014/main" id="{4A2395B2-2874-43C7-A243-A5B0DE0674D3}"/>
              </a:ext>
            </a:extLst>
          </p:cNvPr>
          <p:cNvSpPr>
            <a:spLocks noGrp="1"/>
          </p:cNvSpPr>
          <p:nvPr>
            <p:ph type="body" sz="quarter" idx="19"/>
          </p:nvPr>
        </p:nvSpPr>
        <p:spPr>
          <a:xfrm>
            <a:off x="676183" y="1024491"/>
            <a:ext cx="7391400" cy="593911"/>
          </a:xfrm>
        </p:spPr>
        <p:txBody>
          <a:bodyPr/>
          <a:lstStyle>
            <a:defPPr/>
          </a:lstStyle>
          <a:p>
            <a:pPr marL="347345" marR="0">
              <a:spcBef>
                <a:spcPts val="900"/>
              </a:spcBef>
              <a:spcAft>
                <a:spcPts val="600"/>
              </a:spcAft>
              <a:tabLst>
                <a:tab pos="1371600" algn="l"/>
                <a:tab pos="2743200" algn="l"/>
              </a:tabLst>
            </a:pPr>
            <a:r>
              <a:rPr lang="en-US" b="1" spc="-10">
                <a:solidFill>
                  <a:srgbClr val="000099"/>
                </a:solidFill>
                <a:latin typeface="Arial" pitchFamily="34" charset="0"/>
                <a:ea typeface="Times New Roman" panose="02020603050405020304" pitchFamily="18" charset="0"/>
                <a:cs typeface="Times New Roman" panose="02020603050405020304" pitchFamily="18" charset="0"/>
              </a:rPr>
              <a:t>The general log (if enabled)</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SELECT *, CHAR(argument) AS argument_text </a:t>
            </a:r>
            <a:br>
              <a:rPr lang="en-US" sz="1600" b="1">
                <a:latin typeface="Courier New" panose="02070309020205020404" pitchFamily="49" charset="0"/>
                <a:ea typeface="Times New Roman" panose="02020603050405020304" pitchFamily="18" charset="0"/>
                <a:cs typeface="Times New Roman" panose="02020603050405020304" pitchFamily="18" charset="0"/>
              </a:rPr>
            </a:br>
            <a:r>
              <a:rPr lang="en-US" sz="1600" b="1">
                <a:latin typeface="Courier New" panose="02070309020205020404" pitchFamily="49" charset="0"/>
                <a:ea typeface="Times New Roman" panose="02020603050405020304" pitchFamily="18" charset="0"/>
                <a:cs typeface="Times New Roman" panose="02020603050405020304" pitchFamily="18" charset="0"/>
              </a:rPr>
              <a:t>FROM mysql.general_log</a:t>
            </a:r>
          </a:p>
        </p:txBody>
      </p:sp>
      <p:sp>
        <p:nvSpPr>
          <p:cNvPr id="11" name="Text Placeholder 10">
            <a:extLst>
              <a:ext uri="{FF2B5EF4-FFF2-40B4-BE49-F238E27FC236}">
                <a16:creationId xmlns:a16="http://schemas.microsoft.com/office/drawing/2014/main" id="{3D77F09B-59E8-4D94-980D-D8B82647AB8D}"/>
              </a:ext>
            </a:extLst>
          </p:cNvPr>
          <p:cNvSpPr>
            <a:spLocks noGrp="1"/>
          </p:cNvSpPr>
          <p:nvPr>
            <p:ph type="body" sz="quarter" idx="20"/>
          </p:nvPr>
        </p:nvSpPr>
        <p:spPr>
          <a:xfrm>
            <a:off x="672868" y="3228143"/>
            <a:ext cx="7391400" cy="457200"/>
          </a:xfrm>
        </p:spPr>
        <p:txBody>
          <a:bodyPr/>
          <a:lstStyle>
            <a:defPPr/>
          </a:lstStyle>
          <a:p>
            <a:pPr marL="347345" marR="0">
              <a:spcBef>
                <a:spcPts val="900"/>
              </a:spcBef>
              <a:spcAft>
                <a:spcPts val="600"/>
              </a:spcAft>
              <a:tabLst>
                <a:tab pos="1371600" algn="l"/>
                <a:tab pos="2743200" algn="l"/>
              </a:tabLst>
            </a:pPr>
            <a:r>
              <a:rPr lang="en-US" sz="2000" spc="-10">
                <a:latin typeface="Arial" pitchFamily="34" charset="0"/>
                <a:ea typeface="Times New Roman" panose="02020603050405020304" pitchFamily="18" charset="0"/>
                <a:cs typeface="Times New Roman" panose="02020603050405020304" pitchFamily="18" charset="0"/>
              </a:rPr>
              <a:t>The slow query log</a:t>
            </a:r>
          </a:p>
        </p:txBody>
      </p:sp>
      <p:sp>
        <p:nvSpPr>
          <p:cNvPr id="12" name="Text Placeholder 11">
            <a:extLst>
              <a:ext uri="{FF2B5EF4-FFF2-40B4-BE49-F238E27FC236}">
                <a16:creationId xmlns:a16="http://schemas.microsoft.com/office/drawing/2014/main" id="{E132A40A-8DE0-4DEF-A808-0A14AE83715A}"/>
              </a:ext>
            </a:extLst>
          </p:cNvPr>
          <p:cNvSpPr>
            <a:spLocks noGrp="1"/>
          </p:cNvSpPr>
          <p:nvPr>
            <p:ph type="body" sz="quarter" idx="21"/>
          </p:nvPr>
        </p:nvSpPr>
        <p:spPr>
          <a:xfrm>
            <a:off x="672868" y="3609143"/>
            <a:ext cx="7391400" cy="472888"/>
          </a:xfrm>
        </p:spPr>
        <p:txBody>
          <a:bodyPr/>
          <a:lstStyle>
            <a:defPPr/>
          </a:lstStyle>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SELECT * FROM mysql.slow_log</a:t>
            </a:r>
          </a:p>
        </p:txBody>
      </p:sp>
      <p:pic>
        <p:nvPicPr>
          <p:cNvPr id="17" name="Content Placeholder 16" descr="See page 517 in book.">
            <a:extLst>
              <a:ext uri="{FF2B5EF4-FFF2-40B4-BE49-F238E27FC236}">
                <a16:creationId xmlns:a16="http://schemas.microsoft.com/office/drawing/2014/main" id="{E2602913-775E-482D-ABDF-D196AC2559F9}"/>
              </a:ext>
            </a:extLst>
          </p:cNvPr>
          <p:cNvPicPr>
            <a:picLocks noGrp="1" noChangeAspect="1"/>
          </p:cNvPicPr>
          <p:nvPr>
            <p:ph sz="quarter" idx="22"/>
          </p:nvPr>
        </p:nvPicPr>
        <p:blipFill>
          <a:blip r:embed="rId2"/>
          <a:stretch>
            <a:fillRect/>
          </a:stretch>
        </p:blipFill>
        <p:spPr>
          <a:xfrm>
            <a:off x="672868" y="4150830"/>
            <a:ext cx="8237083" cy="457199"/>
          </a:xfrm>
          <a:prstGeom prst="rect">
            <a:avLst/>
          </a:prstGeom>
        </p:spPr>
      </p:pic>
      <p:pic>
        <p:nvPicPr>
          <p:cNvPr id="16" name="Content Placeholder 15" descr="See page 517 in book.">
            <a:extLst>
              <a:ext uri="{FF2B5EF4-FFF2-40B4-BE49-F238E27FC236}">
                <a16:creationId xmlns:a16="http://schemas.microsoft.com/office/drawing/2014/main" id="{E2B06756-6730-411A-B909-CA943B7578FF}"/>
              </a:ext>
            </a:extLst>
          </p:cNvPr>
          <p:cNvPicPr>
            <a:picLocks noGrp="1" noChangeAspect="1"/>
          </p:cNvPicPr>
          <p:nvPr>
            <p:ph sz="quarter" idx="18"/>
          </p:nvPr>
        </p:nvPicPr>
        <p:blipFill>
          <a:blip r:embed="rId3"/>
          <a:stretch>
            <a:fillRect/>
          </a:stretch>
        </p:blipFill>
        <p:spPr>
          <a:xfrm>
            <a:off x="762000" y="2125379"/>
            <a:ext cx="8044412" cy="899466"/>
          </a:xfrm>
          <a:prstGeom prst="rect">
            <a:avLst/>
          </a:prstGeom>
        </p:spPr>
      </p:pic>
    </p:spTree>
    <p:extLst>
      <p:ext uri="{BB962C8B-B14F-4D97-AF65-F5344CB8AC3E}">
        <p14:creationId xmlns:p14="http://schemas.microsoft.com/office/powerpoint/2010/main" val="3550805696"/>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5AEE1-15D2-44C8-9706-32389F135F82}"/>
              </a:ext>
            </a:extLst>
          </p:cNvPr>
          <p:cNvSpPr>
            <a:spLocks noGrp="1"/>
          </p:cNvSpPr>
          <p:nvPr>
            <p:ph type="title"/>
          </p:nvPr>
        </p:nvSpPr>
        <p:spPr>
          <a:xfrm>
            <a:off x="914400" y="594212"/>
            <a:ext cx="7315200" cy="430887"/>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Managing logs</a:t>
            </a:r>
            <a:endParaRPr lang="en-US"/>
          </a:p>
        </p:txBody>
      </p:sp>
      <p:sp>
        <p:nvSpPr>
          <p:cNvPr id="3" name="Text Placeholder 2">
            <a:extLst>
              <a:ext uri="{FF2B5EF4-FFF2-40B4-BE49-F238E27FC236}">
                <a16:creationId xmlns:a16="http://schemas.microsoft.com/office/drawing/2014/main" id="{74574319-6C5C-4D8E-A723-5A7A7D669348}"/>
              </a:ext>
            </a:extLst>
          </p:cNvPr>
          <p:cNvSpPr>
            <a:spLocks noGrp="1"/>
          </p:cNvSpPr>
          <p:nvPr>
            <p:ph type="body" sz="quarter" idx="13"/>
          </p:nvPr>
        </p:nvSpPr>
        <p:spPr>
          <a:xfrm>
            <a:off x="533400" y="1323952"/>
            <a:ext cx="7391400" cy="4772048"/>
          </a:xfrm>
        </p:spPr>
        <p:txBody>
          <a:bodyPr/>
          <a:lstStyle>
            <a:defPPr/>
          </a:lstStyle>
          <a:p>
            <a:pPr marL="342900" marR="0" indent="-342900">
              <a:spcBef>
                <a:spcPts val="600"/>
              </a:spcBef>
              <a:spcAft>
                <a:spcPts val="600"/>
              </a:spcAft>
              <a:buFont typeface="Arial" pitchFamily="34" charset="0"/>
              <a:buChar char="•"/>
              <a:tabLst>
                <a:tab pos="2971800" algn="l"/>
                <a:tab pos="2976563" algn="l"/>
              </a:tabLst>
            </a:pPr>
            <a:r>
              <a:rPr lang="en-US">
                <a:latin typeface="Arial" pitchFamily="34" charset="0"/>
                <a:ea typeface="Times New Roman" panose="02020603050405020304" pitchFamily="18" charset="0"/>
                <a:cs typeface="Times New Roman" panose="02020603050405020304" pitchFamily="18" charset="0"/>
              </a:rPr>
              <a:t>Since logs can use a large amount of disk space, you should disable any logs that you don’t need</a:t>
            </a:r>
          </a:p>
          <a:p>
            <a:pPr marL="342900" marR="0" indent="-342900">
              <a:spcBef>
                <a:spcPts val="600"/>
              </a:spcBef>
              <a:spcAft>
                <a:spcPts val="600"/>
              </a:spcAft>
              <a:buFont typeface="Arial" pitchFamily="34" charset="0"/>
              <a:buChar char="•"/>
              <a:tabLst>
                <a:tab pos="2971800" algn="l"/>
                <a:tab pos="2976563" algn="l"/>
              </a:tabLst>
            </a:pPr>
            <a:r>
              <a:rPr lang="en-US"/>
              <a:t>If you want to monitor all queries sent to the server, you can temporarily enable the general log</a:t>
            </a:r>
          </a:p>
          <a:p>
            <a:pPr marL="342900" marR="0" indent="-342900">
              <a:spcBef>
                <a:spcPts val="600"/>
              </a:spcBef>
              <a:spcAft>
                <a:spcPts val="600"/>
              </a:spcAft>
              <a:buFont typeface="Arial" pitchFamily="34" charset="0"/>
              <a:buChar char="•"/>
              <a:tabLst>
                <a:tab pos="2971800" algn="l"/>
                <a:tab pos="2976563" algn="l"/>
              </a:tabLst>
            </a:pPr>
            <a:r>
              <a:rPr lang="en-US"/>
              <a:t>When you’re done optimizing the queries on your server, you may want to disable the slow query log</a:t>
            </a:r>
          </a:p>
          <a:p>
            <a:pPr marL="342900" marR="0" indent="-342900">
              <a:spcBef>
                <a:spcPts val="600"/>
              </a:spcBef>
              <a:spcAft>
                <a:spcPts val="600"/>
              </a:spcAft>
              <a:buFont typeface="Arial" pitchFamily="34" charset="0"/>
              <a:buChar char="•"/>
              <a:tabLst>
                <a:tab pos="2971800" algn="l"/>
                <a:tab pos="2976563" algn="l"/>
              </a:tabLst>
            </a:pPr>
            <a:r>
              <a:rPr lang="en-US"/>
              <a:t>Keep the error log enabled since it contains useful information that can help you troubleshoot problems with the server. </a:t>
            </a:r>
          </a:p>
          <a:p>
            <a:pPr marL="342900" marR="0" indent="-342900">
              <a:spcBef>
                <a:spcPts val="600"/>
              </a:spcBef>
              <a:spcAft>
                <a:spcPts val="600"/>
              </a:spcAft>
              <a:buFont typeface="Arial" pitchFamily="34" charset="0"/>
              <a:buChar char="•"/>
              <a:tabLst>
                <a:tab pos="2971800" algn="l"/>
                <a:tab pos="2976563" algn="l"/>
              </a:tabLst>
            </a:pPr>
            <a:r>
              <a:rPr lang="en-US"/>
              <a:t>Keep the binary log if you want to support incremental point-in-time recovery</a:t>
            </a:r>
          </a:p>
        </p:txBody>
      </p:sp>
      <p:sp>
        <p:nvSpPr>
          <p:cNvPr id="4" name="Date Placeholder 3">
            <a:extLst>
              <a:ext uri="{FF2B5EF4-FFF2-40B4-BE49-F238E27FC236}">
                <a16:creationId xmlns:a16="http://schemas.microsoft.com/office/drawing/2014/main" id="{F17275E1-0C04-4EBC-8D51-1AA190EBC249}"/>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EC892EDF-7797-4568-8E34-B21D7DAE7933}"/>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3BA5A2DA-915F-4FBF-98A7-65D5B9A682A2}"/>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298</a:t>
            </a:fld>
            <a:endParaRPr lang="en-US">
              <a:solidFill>
                <a:schemeClr val="bg1"/>
              </a:solidFill>
            </a:endParaRPr>
          </a:p>
        </p:txBody>
      </p:sp>
    </p:spTree>
    <p:extLst>
      <p:ext uri="{BB962C8B-B14F-4D97-AF65-F5344CB8AC3E}">
        <p14:creationId xmlns:p14="http://schemas.microsoft.com/office/powerpoint/2010/main" val="3200673422"/>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5AEE1-15D2-44C8-9706-32389F135F82}"/>
              </a:ext>
            </a:extLst>
          </p:cNvPr>
          <p:cNvSpPr>
            <a:spLocks noGrp="1"/>
          </p:cNvSpPr>
          <p:nvPr>
            <p:ph type="title"/>
          </p:nvPr>
        </p:nvSpPr>
        <p:spPr>
          <a:xfrm>
            <a:off x="914400" y="594212"/>
            <a:ext cx="7315200" cy="430887"/>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Strategy for Managing logs</a:t>
            </a:r>
            <a:endParaRPr lang="en-US"/>
          </a:p>
        </p:txBody>
      </p:sp>
      <p:sp>
        <p:nvSpPr>
          <p:cNvPr id="3" name="Text Placeholder 2">
            <a:extLst>
              <a:ext uri="{FF2B5EF4-FFF2-40B4-BE49-F238E27FC236}">
                <a16:creationId xmlns:a16="http://schemas.microsoft.com/office/drawing/2014/main" id="{74574319-6C5C-4D8E-A723-5A7A7D669348}"/>
              </a:ext>
            </a:extLst>
          </p:cNvPr>
          <p:cNvSpPr>
            <a:spLocks noGrp="1"/>
          </p:cNvSpPr>
          <p:nvPr>
            <p:ph type="body" sz="quarter" idx="13"/>
          </p:nvPr>
        </p:nvSpPr>
        <p:spPr>
          <a:xfrm>
            <a:off x="533400" y="1323953"/>
            <a:ext cx="7391400" cy="1266848"/>
          </a:xfrm>
        </p:spPr>
        <p:txBody>
          <a:bodyPr/>
          <a:lstStyle>
            <a:defPPr/>
          </a:lstStyle>
          <a:p>
            <a:pPr marL="342900" marR="0" indent="-342900">
              <a:spcBef>
                <a:spcPts val="600"/>
              </a:spcBef>
              <a:spcAft>
                <a:spcPts val="600"/>
              </a:spcAft>
              <a:buFont typeface="Arial" pitchFamily="34" charset="0"/>
              <a:buChar char="•"/>
              <a:tabLst>
                <a:tab pos="2971800" algn="l"/>
                <a:tab pos="2976563" algn="l"/>
              </a:tabLst>
            </a:pPr>
            <a:r>
              <a:rPr lang="en-US">
                <a:latin typeface="Arial" pitchFamily="34" charset="0"/>
                <a:ea typeface="Times New Roman" panose="02020603050405020304" pitchFamily="18" charset="0"/>
                <a:cs typeface="Times New Roman" panose="02020603050405020304" pitchFamily="18" charset="0"/>
              </a:rPr>
              <a:t>You can manage logs by manually deleting and renaming files.</a:t>
            </a:r>
          </a:p>
          <a:p>
            <a:pPr marL="342900" marR="0" indent="-342900">
              <a:spcBef>
                <a:spcPts val="600"/>
              </a:spcBef>
              <a:spcAft>
                <a:spcPts val="600"/>
              </a:spcAft>
              <a:buFont typeface="Arial" pitchFamily="34" charset="0"/>
              <a:buChar char="•"/>
              <a:tabLst>
                <a:tab pos="2971800" algn="l"/>
                <a:tab pos="2976563" algn="l"/>
              </a:tabLst>
            </a:pPr>
            <a:r>
              <a:rPr lang="en-US">
                <a:latin typeface="Arial" pitchFamily="34" charset="0"/>
                <a:ea typeface="Times New Roman" panose="02020603050405020304" pitchFamily="18" charset="0"/>
                <a:cs typeface="Times New Roman" panose="02020603050405020304" pitchFamily="18" charset="0"/>
              </a:rPr>
              <a:t>Later, you can automate your log management</a:t>
            </a:r>
            <a:endParaRPr lang="en-US"/>
          </a:p>
        </p:txBody>
      </p:sp>
      <p:sp>
        <p:nvSpPr>
          <p:cNvPr id="4" name="Date Placeholder 3">
            <a:extLst>
              <a:ext uri="{FF2B5EF4-FFF2-40B4-BE49-F238E27FC236}">
                <a16:creationId xmlns:a16="http://schemas.microsoft.com/office/drawing/2014/main" id="{F17275E1-0C04-4EBC-8D51-1AA190EBC249}"/>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EC892EDF-7797-4568-8E34-B21D7DAE7933}"/>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3BA5A2DA-915F-4FBF-98A7-65D5B9A682A2}"/>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299</a:t>
            </a:fld>
            <a:endParaRPr lang="en-US">
              <a:solidFill>
                <a:schemeClr val="bg1"/>
              </a:solidFill>
            </a:endParaRPr>
          </a:p>
        </p:txBody>
      </p:sp>
      <p:pic>
        <p:nvPicPr>
          <p:cNvPr id="7" name="Picture 6">
            <a:extLst>
              <a:ext uri="{FF2B5EF4-FFF2-40B4-BE49-F238E27FC236}">
                <a16:creationId xmlns:a16="http://schemas.microsoft.com/office/drawing/2014/main" id="{08297F52-5D0F-4E6D-87D3-09FFEB1E253B}"/>
              </a:ext>
            </a:extLst>
          </p:cNvPr>
          <p:cNvPicPr>
            <a:picLocks noChangeAspect="1"/>
          </p:cNvPicPr>
          <p:nvPr/>
        </p:nvPicPr>
        <p:blipFill>
          <a:blip r:embed="rId2"/>
          <a:stretch>
            <a:fillRect/>
          </a:stretch>
        </p:blipFill>
        <p:spPr>
          <a:xfrm>
            <a:off x="533400" y="2743200"/>
            <a:ext cx="8305800" cy="2586086"/>
          </a:xfrm>
          <a:prstGeom prst="rect">
            <a:avLst/>
          </a:prstGeom>
        </p:spPr>
      </p:pic>
      <p:sp>
        <p:nvSpPr>
          <p:cNvPr id="8" name="Rectangle 7">
            <a:extLst>
              <a:ext uri="{FF2B5EF4-FFF2-40B4-BE49-F238E27FC236}">
                <a16:creationId xmlns:a16="http://schemas.microsoft.com/office/drawing/2014/main" id="{6694B228-D07A-4528-B8B4-EF47A49D12CF}"/>
              </a:ext>
            </a:extLst>
          </p:cNvPr>
          <p:cNvSpPr/>
          <p:nvPr/>
        </p:nvSpPr>
        <p:spPr>
          <a:xfrm>
            <a:off x="1143000" y="5454312"/>
            <a:ext cx="7505700" cy="584775"/>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deletes binary log files that are more than 7 days old</a:t>
            </a:r>
          </a:p>
          <a:p>
            <a:pPr marL="347345" marR="0">
              <a:spcBef>
                <a:spcPct val="0"/>
              </a:spcBef>
              <a:spcAft>
                <a:spcPct val="0"/>
              </a:spcAft>
              <a:tabLst>
                <a:tab pos="1371600" algn="l"/>
              </a:tabLst>
            </a:pPr>
            <a:r>
              <a:rPr lang="en-US" sz="1600" b="1" err="1">
                <a:latin typeface="Courier New" panose="02070309020205020404" pitchFamily="49" charset="0"/>
                <a:ea typeface="Times New Roman" panose="02020603050405020304" pitchFamily="18" charset="0"/>
                <a:cs typeface="Times New Roman" panose="02020603050405020304" pitchFamily="18" charset="0"/>
              </a:rPr>
              <a:t>expire_logs_days = 7</a:t>
            </a:r>
          </a:p>
        </p:txBody>
      </p:sp>
    </p:spTree>
    <p:extLst>
      <p:ext uri="{BB962C8B-B14F-4D97-AF65-F5344CB8AC3E}">
        <p14:creationId xmlns:p14="http://schemas.microsoft.com/office/powerpoint/2010/main" val="137891341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73CF4-3C7D-48B2-BC41-55AC2DAD675F}"/>
              </a:ext>
            </a:extLst>
          </p:cNvPr>
          <p:cNvSpPr>
            <a:spLocks noGrp="1"/>
          </p:cNvSpPr>
          <p:nvPr>
            <p:ph type="title"/>
          </p:nvPr>
        </p:nvSpPr>
        <p:spPr>
          <a:xfrm>
            <a:off x="914401" y="571381"/>
            <a:ext cx="6324600" cy="861774"/>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database system is modeled after a real-world system</a:t>
            </a:r>
            <a:endParaRPr lang="en-US"/>
          </a:p>
        </p:txBody>
      </p:sp>
      <p:sp>
        <p:nvSpPr>
          <p:cNvPr id="5" name="Footer Placeholder 4">
            <a:extLst>
              <a:ext uri="{FF2B5EF4-FFF2-40B4-BE49-F238E27FC236}">
                <a16:creationId xmlns:a16="http://schemas.microsoft.com/office/drawing/2014/main" id="{65A14976-3BD2-41E8-9A83-BAEDB27BBA4C}"/>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55784B1B-25DD-4AE6-B900-095680D2C302}"/>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3</a:t>
            </a:fld>
            <a:endParaRPr lang="en-US">
              <a:solidFill>
                <a:schemeClr val="bg1"/>
              </a:solidFill>
            </a:endParaRPr>
          </a:p>
        </p:txBody>
      </p:sp>
      <p:pic>
        <p:nvPicPr>
          <p:cNvPr id="8" name="Content Placeholder 7">
            <a:extLst>
              <a:ext uri="{FF2B5EF4-FFF2-40B4-BE49-F238E27FC236}">
                <a16:creationId xmlns:a16="http://schemas.microsoft.com/office/drawing/2014/main" id="{46234385-08BB-4452-BD7B-69D7EAE06DB6}"/>
              </a:ext>
            </a:extLst>
          </p:cNvPr>
          <p:cNvPicPr>
            <a:picLocks noGrp="1" noChangeAspect="1"/>
          </p:cNvPicPr>
          <p:nvPr>
            <p:ph sz="quarter" idx="13"/>
          </p:nvPr>
        </p:nvPicPr>
        <p:blipFill>
          <a:blip r:embed="rId2"/>
          <a:stretch>
            <a:fillRect/>
          </a:stretch>
        </p:blipFill>
        <p:spPr>
          <a:xfrm>
            <a:off x="1219200" y="1676400"/>
            <a:ext cx="5943600" cy="2563906"/>
          </a:xfrm>
          <a:prstGeom prst="rect">
            <a:avLst/>
          </a:prstGeom>
        </p:spPr>
      </p:pic>
      <p:sp>
        <p:nvSpPr>
          <p:cNvPr id="9" name="Rectangle 8">
            <a:extLst>
              <a:ext uri="{FF2B5EF4-FFF2-40B4-BE49-F238E27FC236}">
                <a16:creationId xmlns:a16="http://schemas.microsoft.com/office/drawing/2014/main" id="{20865357-DE6F-4D78-A6DE-FB48F90C3461}"/>
              </a:ext>
            </a:extLst>
          </p:cNvPr>
          <p:cNvSpPr/>
          <p:nvPr/>
        </p:nvSpPr>
        <p:spPr>
          <a:xfrm>
            <a:off x="682242" y="4268881"/>
            <a:ext cx="7779515" cy="2154436"/>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2000" spc="-10">
                <a:latin typeface="Times New Roman" pitchFamily="18" charset="0"/>
                <a:ea typeface="Times New Roman" panose="02020603050405020304" pitchFamily="18" charset="0"/>
              </a:rPr>
              <a:t>Real world entities are mapped to tables, columns, and rows of a database system</a:t>
            </a:r>
          </a:p>
          <a:p>
            <a:pPr marL="800100" lvl="1" indent="-342900">
              <a:buFont typeface="Arial" pitchFamily="34" charset="0"/>
              <a:buChar char="•"/>
            </a:pPr>
            <a:r>
              <a:rPr lang="en-US" sz="1800" spc="-10">
                <a:latin typeface="Times New Roman" pitchFamily="18" charset="0"/>
                <a:ea typeface="Times New Roman" panose="02020603050405020304" pitchFamily="18" charset="0"/>
              </a:rPr>
              <a:t>Each table represents an entity in the real word</a:t>
            </a:r>
          </a:p>
          <a:p>
            <a:pPr marL="800100" lvl="1" indent="-342900">
              <a:buFont typeface="Arial" pitchFamily="34" charset="0"/>
              <a:buChar char="•"/>
            </a:pPr>
            <a:r>
              <a:rPr lang="en-US" sz="1800" spc="-10">
                <a:latin typeface="Times New Roman" pitchFamily="18" charset="0"/>
                <a:ea typeface="Times New Roman" panose="02020603050405020304" pitchFamily="18" charset="0"/>
              </a:rPr>
              <a:t>Each column represents an attribute of the entity</a:t>
            </a:r>
          </a:p>
          <a:p>
            <a:pPr marL="800100" lvl="1" indent="-342900">
              <a:buFont typeface="Arial" pitchFamily="34" charset="0"/>
              <a:buChar char="•"/>
            </a:pPr>
            <a:r>
              <a:rPr lang="en-US" sz="1800" spc="-10">
                <a:latin typeface="Times New Roman" pitchFamily="18" charset="0"/>
                <a:ea typeface="Times New Roman" panose="02020603050405020304" pitchFamily="18" charset="0"/>
              </a:rPr>
              <a:t>Each row represents an instance of the entity</a:t>
            </a:r>
          </a:p>
          <a:p>
            <a:pPr marL="342900" indent="-342900">
              <a:buFont typeface="Arial" pitchFamily="34" charset="0"/>
              <a:buChar char="•"/>
            </a:pPr>
            <a:r>
              <a:rPr lang="en-US" sz="2000" spc="-10">
                <a:latin typeface="Times New Roman" pitchFamily="18" charset="0"/>
                <a:ea typeface="Times New Roman" panose="02020603050405020304" pitchFamily="18" charset="0"/>
              </a:rPr>
              <a:t>Well designed database is easy to understand and query, and modify as with well designed programs</a:t>
            </a:r>
            <a:endParaRPr lang="en-US" sz="2000"/>
          </a:p>
        </p:txBody>
      </p:sp>
    </p:spTree>
    <p:extLst>
      <p:ext uri="{BB962C8B-B14F-4D97-AF65-F5344CB8AC3E}">
        <p14:creationId xmlns:p14="http://schemas.microsoft.com/office/powerpoint/2010/main" val="590575018"/>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BE8C-A6AE-433A-8E09-FF69CBCEEEB7}"/>
              </a:ext>
            </a:extLst>
          </p:cNvPr>
          <p:cNvSpPr>
            <a:spLocks noGrp="1"/>
          </p:cNvSpPr>
          <p:nvPr>
            <p:ph type="title"/>
          </p:nvPr>
        </p:nvSpPr>
        <p:spPr>
          <a:xfrm>
            <a:off x="574121" y="51007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Two tables that need to be normalized</a:t>
            </a:r>
            <a:endParaRPr lang="en-US"/>
          </a:p>
        </p:txBody>
      </p:sp>
      <p:sp>
        <p:nvSpPr>
          <p:cNvPr id="3" name="Text Placeholder 2">
            <a:extLst>
              <a:ext uri="{FF2B5EF4-FFF2-40B4-BE49-F238E27FC236}">
                <a16:creationId xmlns:a16="http://schemas.microsoft.com/office/drawing/2014/main" id="{3C242561-755A-4EA9-9960-260B0DDCEC5D}"/>
              </a:ext>
            </a:extLst>
          </p:cNvPr>
          <p:cNvSpPr>
            <a:spLocks noGrp="1"/>
          </p:cNvSpPr>
          <p:nvPr>
            <p:ph type="body" sz="quarter" idx="14"/>
          </p:nvPr>
        </p:nvSpPr>
        <p:spPr>
          <a:xfrm>
            <a:off x="497921" y="3809362"/>
            <a:ext cx="7391400" cy="457200"/>
          </a:xfrm>
        </p:spPr>
        <p:txBody>
          <a:bodyPr/>
          <a:lstStyle>
            <a:defPPr/>
          </a:lstStyle>
          <a:p>
            <a:pPr marL="347345" marR="0">
              <a:spcBef>
                <a:spcPts val="900"/>
              </a:spcBef>
              <a:spcAft>
                <a:spcPts val="600"/>
              </a:spcAft>
              <a:tabLst>
                <a:tab pos="1371600" algn="l"/>
                <a:tab pos="2743200" algn="l"/>
              </a:tabLst>
            </a:pPr>
            <a:r>
              <a:rPr lang="en-US" sz="2000" spc="-10">
                <a:latin typeface="Arial" pitchFamily="34" charset="0"/>
                <a:ea typeface="Times New Roman" panose="02020603050405020304" pitchFamily="18" charset="0"/>
                <a:cs typeface="Times New Roman" panose="02020603050405020304" pitchFamily="18" charset="0"/>
              </a:rPr>
              <a:t>A table that contains redundant data</a:t>
            </a:r>
          </a:p>
        </p:txBody>
      </p:sp>
      <p:sp>
        <p:nvSpPr>
          <p:cNvPr id="5" name="Date Placeholder 4">
            <a:extLst>
              <a:ext uri="{FF2B5EF4-FFF2-40B4-BE49-F238E27FC236}">
                <a16:creationId xmlns:a16="http://schemas.microsoft.com/office/drawing/2014/main" id="{B4DCD02D-4613-4A0A-BBDE-F3B66E5A8430}"/>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6" name="Footer Placeholder 5">
            <a:extLst>
              <a:ext uri="{FF2B5EF4-FFF2-40B4-BE49-F238E27FC236}">
                <a16:creationId xmlns:a16="http://schemas.microsoft.com/office/drawing/2014/main" id="{3C636D2D-4C36-4A5D-900D-B80B019CF97B}"/>
              </a:ext>
            </a:extLst>
          </p:cNvPr>
          <p:cNvSpPr>
            <a:spLocks noGrp="1"/>
          </p:cNvSpPr>
          <p:nvPr>
            <p:ph type="ftr" sz="quarter" idx="11"/>
          </p:nvPr>
        </p:nvSpPr>
        <p:spPr/>
        <p:txBody>
          <a:bodyPr/>
          <a:lstStyle>
            <a:defPPr/>
          </a:lstStyle>
          <a:p>
            <a:pPr>
              <a:defRPr/>
            </a:pPr>
            <a:r>
              <a:rPr lang="en-US"/>
              <a:t>© 2019, Mike Murach &amp; Associates, Inc.</a:t>
            </a:r>
          </a:p>
        </p:txBody>
      </p:sp>
      <p:sp>
        <p:nvSpPr>
          <p:cNvPr id="7" name="Slide Number Placeholder 6">
            <a:extLst>
              <a:ext uri="{FF2B5EF4-FFF2-40B4-BE49-F238E27FC236}">
                <a16:creationId xmlns:a16="http://schemas.microsoft.com/office/drawing/2014/main" id="{D87CCE18-3E76-4C02-A0BC-438508F5CB7B}"/>
              </a:ext>
            </a:extLst>
          </p:cNvPr>
          <p:cNvSpPr>
            <a:spLocks noGrp="1"/>
          </p:cNvSpPr>
          <p:nvPr>
            <p:ph type="sldNum" sz="quarter" idx="12"/>
          </p:nvPr>
        </p:nvSpPr>
        <p:spPr/>
        <p:txBody>
          <a:bodyPr/>
          <a:lstStyle>
            <a:defPPr/>
          </a:lstStyle>
          <a:p>
            <a:pPr>
              <a:defRPr/>
            </a:pPr>
            <a:endParaRPr lang="en-US"/>
          </a:p>
          <a:p>
            <a:pPr algn="r">
              <a:defRPr/>
            </a:pPr>
            <a:r>
              <a:rPr lang="en-US" sz="900">
                <a:solidFill>
                  <a:schemeClr val="bg1"/>
                </a:solidFill>
                <a:latin typeface="Arial Narrow" panose="020B0606020202030204" pitchFamily="34" charset="0"/>
              </a:rPr>
              <a:t>C9, Slide </a:t>
            </a:r>
            <a:fld id="{5ECE9829-65B2-40C6-AEFF-7C648FF56A9C}" type="slidenum">
              <a:rPr lang="en-US" sz="900" smtClean="0">
                <a:solidFill>
                  <a:schemeClr val="bg1"/>
                </a:solidFill>
                <a:latin typeface="Arial Narrow" panose="020B0606020202030204" pitchFamily="34" charset="0"/>
              </a:rPr>
              <a:pPr algn="r">
                <a:defRPr/>
              </a:pPr>
              <a:t>30</a:t>
            </a:fld>
            <a:endParaRPr lang="en-US" sz="900">
              <a:solidFill>
                <a:schemeClr val="bg1"/>
              </a:solidFill>
              <a:latin typeface="Arial Narrow" panose="020B0606020202030204" pitchFamily="34" charset="0"/>
            </a:endParaRPr>
          </a:p>
        </p:txBody>
      </p:sp>
      <p:sp>
        <p:nvSpPr>
          <p:cNvPr id="10" name="Text Placeholder 9">
            <a:extLst>
              <a:ext uri="{FF2B5EF4-FFF2-40B4-BE49-F238E27FC236}">
                <a16:creationId xmlns:a16="http://schemas.microsoft.com/office/drawing/2014/main" id="{CFF55BF8-2770-49B7-A1BC-1DFFBF4A6816}"/>
              </a:ext>
            </a:extLst>
          </p:cNvPr>
          <p:cNvSpPr>
            <a:spLocks noGrp="1"/>
          </p:cNvSpPr>
          <p:nvPr>
            <p:ph type="body" sz="quarter" idx="19"/>
          </p:nvPr>
        </p:nvSpPr>
        <p:spPr>
          <a:xfrm>
            <a:off x="457200" y="1264716"/>
            <a:ext cx="7391400" cy="457200"/>
          </a:xfrm>
        </p:spPr>
        <p:txBody>
          <a:bodyPr/>
          <a:lstStyle>
            <a:defPPr/>
          </a:lstStyle>
          <a:p>
            <a:pPr marL="347345" marR="0">
              <a:spcBef>
                <a:spcPts val="900"/>
              </a:spcBef>
              <a:spcAft>
                <a:spcPts val="600"/>
              </a:spcAft>
              <a:tabLst>
                <a:tab pos="1371600" algn="l"/>
                <a:tab pos="2743200" algn="l"/>
              </a:tabLst>
            </a:pPr>
            <a:r>
              <a:rPr lang="en-US" b="1" spc="-10">
                <a:solidFill>
                  <a:srgbClr val="000099"/>
                </a:solidFill>
                <a:latin typeface="Arial" pitchFamily="34" charset="0"/>
                <a:ea typeface="Times New Roman" panose="02020603050405020304" pitchFamily="18" charset="0"/>
                <a:cs typeface="Times New Roman" panose="02020603050405020304" pitchFamily="18" charset="0"/>
              </a:rPr>
              <a:t>A table that contains repeating columns</a:t>
            </a:r>
          </a:p>
        </p:txBody>
      </p:sp>
      <p:pic>
        <p:nvPicPr>
          <p:cNvPr id="8" name="Content Placeholder 7">
            <a:extLst>
              <a:ext uri="{FF2B5EF4-FFF2-40B4-BE49-F238E27FC236}">
                <a16:creationId xmlns:a16="http://schemas.microsoft.com/office/drawing/2014/main" id="{8129380A-4FB8-4E03-BB69-3E85698A558C}"/>
              </a:ext>
            </a:extLst>
          </p:cNvPr>
          <p:cNvPicPr>
            <a:picLocks noGrp="1" noChangeAspect="1"/>
          </p:cNvPicPr>
          <p:nvPr>
            <p:ph sz="quarter" idx="18"/>
          </p:nvPr>
        </p:nvPicPr>
        <p:blipFill>
          <a:blip r:embed="rId2"/>
          <a:stretch>
            <a:fillRect/>
          </a:stretch>
        </p:blipFill>
        <p:spPr>
          <a:xfrm>
            <a:off x="831092" y="1786772"/>
            <a:ext cx="7077279" cy="1032628"/>
          </a:xfrm>
          <a:prstGeom prst="rect">
            <a:avLst/>
          </a:prstGeom>
        </p:spPr>
      </p:pic>
      <p:pic>
        <p:nvPicPr>
          <p:cNvPr id="9" name="Picture 8">
            <a:extLst>
              <a:ext uri="{FF2B5EF4-FFF2-40B4-BE49-F238E27FC236}">
                <a16:creationId xmlns:a16="http://schemas.microsoft.com/office/drawing/2014/main" id="{FE881E60-F170-4BAD-94AB-8469D0037E17}"/>
              </a:ext>
            </a:extLst>
          </p:cNvPr>
          <p:cNvPicPr>
            <a:picLocks noChangeAspect="1"/>
          </p:cNvPicPr>
          <p:nvPr/>
        </p:nvPicPr>
        <p:blipFill>
          <a:blip r:embed="rId3"/>
          <a:stretch>
            <a:fillRect/>
          </a:stretch>
        </p:blipFill>
        <p:spPr>
          <a:xfrm>
            <a:off x="933450" y="4382333"/>
            <a:ext cx="3897711" cy="1634524"/>
          </a:xfrm>
          <a:prstGeom prst="rect">
            <a:avLst/>
          </a:prstGeom>
        </p:spPr>
      </p:pic>
      <p:sp>
        <p:nvSpPr>
          <p:cNvPr id="13" name="Rectangle 12">
            <a:extLst>
              <a:ext uri="{FF2B5EF4-FFF2-40B4-BE49-F238E27FC236}">
                <a16:creationId xmlns:a16="http://schemas.microsoft.com/office/drawing/2014/main" id="{1ED6F2D8-C47B-4AE9-BDC6-D8BE563DAF40}"/>
              </a:ext>
            </a:extLst>
          </p:cNvPr>
          <p:cNvSpPr/>
          <p:nvPr/>
        </p:nvSpPr>
        <p:spPr>
          <a:xfrm>
            <a:off x="798456" y="2834453"/>
            <a:ext cx="6708888" cy="861774"/>
          </a:xfrm>
          <a:prstGeom prst="rect">
            <a:avLst/>
          </a:prstGeom>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1800">
                <a:solidFill>
                  <a:srgbClr val="3C3C3C"/>
                </a:solidFill>
                <a:latin typeface="Roboto"/>
              </a:rPr>
              <a:t>An invoice can have multiple items  </a:t>
            </a:r>
          </a:p>
          <a:p>
            <a:pPr marL="800100" lvl="1" indent="-342900">
              <a:buFont typeface="Arial" pitchFamily="34" charset="0"/>
              <a:buChar char="•"/>
            </a:pPr>
            <a:r>
              <a:rPr lang="en-US" sz="1600">
                <a:solidFill>
                  <a:srgbClr val="3C3C3C"/>
                </a:solidFill>
                <a:latin typeface="Roboto"/>
              </a:rPr>
              <a:t>Some invoice may have a few and some other may have many</a:t>
            </a:r>
          </a:p>
          <a:p>
            <a:pPr marL="800100" lvl="1" indent="-342900">
              <a:buFont typeface="Arial" pitchFamily="34" charset="0"/>
              <a:buChar char="•"/>
            </a:pPr>
            <a:r>
              <a:rPr lang="en-US" sz="1600">
                <a:solidFill>
                  <a:srgbClr val="3C3C3C"/>
                </a:solidFill>
                <a:latin typeface="Roboto"/>
              </a:rPr>
              <a:t>Waste of space</a:t>
            </a:r>
          </a:p>
        </p:txBody>
      </p:sp>
      <p:sp>
        <p:nvSpPr>
          <p:cNvPr id="14" name="Rectangle 13">
            <a:extLst>
              <a:ext uri="{FF2B5EF4-FFF2-40B4-BE49-F238E27FC236}">
                <a16:creationId xmlns:a16="http://schemas.microsoft.com/office/drawing/2014/main" id="{75693629-F7A4-444F-8F93-EE3BE04511ED}"/>
              </a:ext>
            </a:extLst>
          </p:cNvPr>
          <p:cNvSpPr/>
          <p:nvPr/>
        </p:nvSpPr>
        <p:spPr>
          <a:xfrm>
            <a:off x="4876800" y="4423321"/>
            <a:ext cx="4191000" cy="1477328"/>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1800">
                <a:solidFill>
                  <a:srgbClr val="3C3C3C"/>
                </a:solidFill>
                <a:latin typeface="Roboto"/>
              </a:rPr>
              <a:t>The vendor name and invoice numbers are repeated and they are redundant</a:t>
            </a:r>
          </a:p>
          <a:p>
            <a:pPr marL="342900" indent="-342900">
              <a:buFont typeface="Arial" pitchFamily="34" charset="0"/>
              <a:buChar char="•"/>
            </a:pPr>
            <a:r>
              <a:rPr lang="en-US" sz="1800">
                <a:solidFill>
                  <a:srgbClr val="3C3C3C"/>
                </a:solidFill>
                <a:latin typeface="Roboto"/>
              </a:rPr>
              <a:t>Waste of space</a:t>
            </a:r>
          </a:p>
          <a:p>
            <a:pPr marL="342900" indent="-342900">
              <a:buFont typeface="Arial" pitchFamily="34" charset="0"/>
              <a:buChar char="•"/>
            </a:pPr>
            <a:r>
              <a:rPr lang="en-US" sz="1800">
                <a:solidFill>
                  <a:srgbClr val="3C3C3C"/>
                </a:solidFill>
                <a:latin typeface="Roboto"/>
              </a:rPr>
              <a:t>Potential anomalies</a:t>
            </a:r>
            <a:endParaRPr lang="en-US" sz="1600">
              <a:solidFill>
                <a:srgbClr val="3C3C3C"/>
              </a:solidFill>
              <a:latin typeface="Roboto"/>
            </a:endParaRPr>
          </a:p>
        </p:txBody>
      </p:sp>
    </p:spTree>
    <p:extLst>
      <p:ext uri="{BB962C8B-B14F-4D97-AF65-F5344CB8AC3E}">
        <p14:creationId xmlns:p14="http://schemas.microsoft.com/office/powerpoint/2010/main" val="767133960"/>
      </p:ext>
    </p:extLst>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E1657-2361-4AFE-877D-4647C531641C}"/>
              </a:ext>
            </a:extLst>
          </p:cNvPr>
          <p:cNvSpPr>
            <a:spLocks noGrp="1"/>
          </p:cNvSpPr>
          <p:nvPr>
            <p:ph type="title"/>
          </p:nvPr>
        </p:nvSpPr>
        <p:spPr>
          <a:xfrm>
            <a:off x="914400" y="482397"/>
            <a:ext cx="7315200" cy="861774"/>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An event that rotates the general log every month for text-based logs</a:t>
            </a:r>
            <a:endParaRPr lang="en-US"/>
          </a:p>
        </p:txBody>
      </p:sp>
      <p:sp>
        <p:nvSpPr>
          <p:cNvPr id="3" name="Text Placeholder 2">
            <a:extLst>
              <a:ext uri="{FF2B5EF4-FFF2-40B4-BE49-F238E27FC236}">
                <a16:creationId xmlns:a16="http://schemas.microsoft.com/office/drawing/2014/main" id="{A9DDD731-347F-4484-AE69-EDFF20EF2E7C}"/>
              </a:ext>
            </a:extLst>
          </p:cNvPr>
          <p:cNvSpPr>
            <a:spLocks noGrp="1"/>
          </p:cNvSpPr>
          <p:nvPr>
            <p:ph type="body" sz="quarter" idx="13"/>
          </p:nvPr>
        </p:nvSpPr>
        <p:spPr>
          <a:xfrm>
            <a:off x="838200" y="1634187"/>
            <a:ext cx="7391400" cy="4724400"/>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USE mysql;</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DELIMITER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EVENT general_log_rotate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ON SCHEDULE EVERY 1 MONTH</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DO BEGIN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DROP TABLE IF EXISTS general_log_old;</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CREATE TABLE general_log_old AS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FROM general_log;</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TRUNCATE general_log;  -- deletes all rows  </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END//</a:t>
            </a:r>
          </a:p>
          <a:p>
            <a:endParaRPr lang="en-US"/>
          </a:p>
        </p:txBody>
      </p:sp>
      <p:sp>
        <p:nvSpPr>
          <p:cNvPr id="4" name="Date Placeholder 3">
            <a:extLst>
              <a:ext uri="{FF2B5EF4-FFF2-40B4-BE49-F238E27FC236}">
                <a16:creationId xmlns:a16="http://schemas.microsoft.com/office/drawing/2014/main" id="{7B61E266-56E0-498E-8A4A-1C6A0143271F}"/>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E558436C-917B-474E-96CD-CCC9A8E6DA79}"/>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719BBC5B-2A99-460E-9BEA-B94649120D17}"/>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C17, Slide </a:t>
            </a:r>
            <a:fld id="{BF5C1183-B085-4070-A402-C03A3F977D3D}" type="slidenum">
              <a:rPr lang="en-US" smtClean="0">
                <a:solidFill>
                  <a:schemeClr val="bg1"/>
                </a:solidFill>
              </a:rPr>
              <a:pPr>
                <a:defRPr/>
              </a:pPr>
              <a:t>300</a:t>
            </a:fld>
            <a:endParaRPr lang="en-US">
              <a:solidFill>
                <a:schemeClr val="bg1"/>
              </a:solidFill>
            </a:endParaRPr>
          </a:p>
        </p:txBody>
      </p:sp>
    </p:spTree>
    <p:extLst>
      <p:ext uri="{BB962C8B-B14F-4D97-AF65-F5344CB8AC3E}">
        <p14:creationId xmlns:p14="http://schemas.microsoft.com/office/powerpoint/2010/main" val="2906512636"/>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3" name="Footer Placeholder 2"/>
          <p:cNvSpPr>
            <a:spLocks noGrp="1"/>
          </p:cNvSpPr>
          <p:nvPr>
            <p:ph type="ftr" sz="quarter" idx="11"/>
          </p:nvPr>
        </p:nvSpPr>
        <p:spPr/>
        <p:txBody>
          <a:bodyPr/>
          <a:lstStyle>
            <a:defPPr/>
          </a:lstStyle>
          <a:p>
            <a:pPr>
              <a:defRPr/>
            </a:pPr>
            <a:r>
              <a:rPr lang="en-US"/>
              <a:t>© 2019, Mike Murach &amp; Associates, Inc.</a:t>
            </a:r>
          </a:p>
        </p:txBody>
      </p:sp>
      <p:sp>
        <p:nvSpPr>
          <p:cNvPr id="4" name="Slide Number Placeholder 3"/>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301</a:t>
            </a:fld>
            <a:endParaRPr lang="en-US">
              <a:solidFill>
                <a:schemeClr val="bg1"/>
              </a:solidFill>
            </a:endParaRPr>
          </a:p>
        </p:txBody>
      </p:sp>
      <p:sp>
        <p:nvSpPr>
          <p:cNvPr id="5" name="Title 4"/>
          <p:cNvSpPr>
            <a:spLocks noGrp="1"/>
          </p:cNvSpPr>
          <p:nvPr>
            <p:ph type="title"/>
          </p:nvPr>
        </p:nvSpPr>
        <p:spPr>
          <a:xfrm>
            <a:off x="685800" y="1143000"/>
            <a:ext cx="7772400" cy="553998"/>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Chapter 18</a:t>
            </a:r>
            <a:endParaRPr lang="en-US"/>
          </a:p>
        </p:txBody>
      </p:sp>
      <p:sp>
        <p:nvSpPr>
          <p:cNvPr id="6" name="Text Placeholder 5"/>
          <p:cNvSpPr>
            <a:spLocks noGrp="1"/>
          </p:cNvSpPr>
          <p:nvPr>
            <p:ph type="body" sz="quarter" idx="13"/>
          </p:nvPr>
        </p:nvSpPr>
        <p:spPr/>
        <p:txBody>
          <a:bodyPr/>
          <a:lstStyle>
            <a:defPPr/>
          </a:lstStyle>
          <a:p>
            <a:pPr>
              <a:spcBef>
                <a:spcPts val="2400"/>
              </a:spcBef>
              <a:spcAft>
                <a:spcPts val="600"/>
              </a:spcAft>
              <a:tabLst>
                <a:tab pos="1371600" algn="l"/>
              </a:tabLst>
            </a:pPr>
            <a:r>
              <a:rPr lang="en-US">
                <a:solidFill>
                  <a:srgbClr val="000000"/>
                </a:solidFill>
                <a:latin typeface="Arial" pitchFamily="34" charset="0"/>
                <a:ea typeface="Times New Roman" panose="02020603050405020304" pitchFamily="18" charset="0"/>
                <a:cs typeface="Times New Roman" panose="02020603050405020304" pitchFamily="18" charset="0"/>
              </a:rPr>
              <a:t>How to secure</a:t>
            </a:r>
            <a:br>
              <a:rPr lang="en-US">
                <a:solidFill>
                  <a:srgbClr val="000000"/>
                </a:solidFill>
                <a:latin typeface="Arial" pitchFamily="34" charset="0"/>
                <a:ea typeface="Times New Roman" panose="02020603050405020304" pitchFamily="18" charset="0"/>
                <a:cs typeface="Times New Roman" panose="02020603050405020304" pitchFamily="18" charset="0"/>
              </a:rPr>
            </a:br>
            <a:r>
              <a:rPr lang="en-US">
                <a:solidFill>
                  <a:srgbClr val="000000"/>
                </a:solidFill>
                <a:latin typeface="Arial" pitchFamily="34" charset="0"/>
                <a:ea typeface="Times New Roman" panose="02020603050405020304" pitchFamily="18" charset="0"/>
                <a:cs typeface="Times New Roman" panose="02020603050405020304" pitchFamily="18" charset="0"/>
              </a:rPr>
              <a:t>a database</a:t>
            </a:r>
          </a:p>
          <a:p>
            <a:endParaRPr lang="en-US"/>
          </a:p>
        </p:txBody>
      </p:sp>
    </p:spTree>
    <p:extLst>
      <p:ext uri="{BB962C8B-B14F-4D97-AF65-F5344CB8AC3E}">
        <p14:creationId xmlns:p14="http://schemas.microsoft.com/office/powerpoint/2010/main" val="68226491"/>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9DEBE-4790-45AC-9234-E3429727C9F2}"/>
              </a:ext>
            </a:extLst>
          </p:cNvPr>
          <p:cNvSpPr>
            <a:spLocks noGrp="1"/>
          </p:cNvSpPr>
          <p:nvPr>
            <p:ph type="title"/>
          </p:nvPr>
        </p:nvSpPr>
        <p:spPr/>
        <p:txBody>
          <a:bodyPr/>
          <a:lstStyle>
            <a:defPPr/>
          </a:lstStyle>
          <a:p>
            <a:r>
              <a:rPr lang="en-US"/>
              <a:t>Objectives</a:t>
            </a:r>
          </a:p>
        </p:txBody>
      </p:sp>
      <p:sp>
        <p:nvSpPr>
          <p:cNvPr id="3" name="Text Placeholder 2">
            <a:extLst>
              <a:ext uri="{FF2B5EF4-FFF2-40B4-BE49-F238E27FC236}">
                <a16:creationId xmlns:a16="http://schemas.microsoft.com/office/drawing/2014/main" id="{AB739142-ABCF-4FB3-A3A8-0B125E7C211D}"/>
              </a:ext>
            </a:extLst>
          </p:cNvPr>
          <p:cNvSpPr>
            <a:spLocks noGrp="1"/>
          </p:cNvSpPr>
          <p:nvPr>
            <p:ph type="body" sz="quarter" idx="13"/>
          </p:nvPr>
        </p:nvSpPr>
        <p:spPr/>
        <p:txBody>
          <a:bodyPr/>
          <a:lstStyle>
            <a:defPPr/>
          </a:lstStyle>
          <a:p>
            <a:pPr>
              <a:spcBef>
                <a:spcPts val="1500"/>
              </a:spcBef>
              <a:spcAft>
                <a:spcPts val="600"/>
              </a:spcAft>
              <a:tabLst>
                <a:tab pos="1371600" algn="l"/>
              </a:tabLst>
            </a:pPr>
            <a:r>
              <a:rPr lang="en-US" b="1">
                <a:latin typeface="Arial" pitchFamily="34" charset="0"/>
                <a:ea typeface="Times New Roman" panose="02020603050405020304" pitchFamily="18" charset="0"/>
                <a:cs typeface="Times New Roman" panose="02020603050405020304" pitchFamily="18" charset="0"/>
              </a:rPr>
              <a:t> </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Create both admin and end users, including specifying when a password expires or when a password can be reused.</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Grant privileges to users.</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Change a user’s password.</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Create roles, grant privileges to the roles, and assign users to the roles.</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Use SELECT statements to view the privileges for a user or role.</a:t>
            </a:r>
          </a:p>
          <a:p>
            <a:pPr marL="342900" marR="274320" lvl="0" indent="-342900">
              <a:spcBef>
                <a:spcPct val="0"/>
              </a:spcBef>
              <a:spcAft>
                <a:spcPts val="600"/>
              </a:spcAft>
              <a:buFont typeface="+mj-lt"/>
              <a:buAutoNum type="arabicPeriod"/>
              <a:tabLst>
                <a:tab pos="347345" algn="l"/>
                <a:tab pos="365760" algn="l"/>
              </a:tabLst>
            </a:pPr>
            <a:r>
              <a:rPr lang="en-US" spc="-10">
                <a:latin typeface="Times New Roman" pitchFamily="18" charset="0"/>
                <a:ea typeface="Times New Roman" panose="02020603050405020304" pitchFamily="18" charset="0"/>
              </a:rPr>
              <a:t>Use MySQL Workbench to work with users and their privileges.</a:t>
            </a:r>
          </a:p>
          <a:p>
            <a:endParaRPr lang="en-US"/>
          </a:p>
        </p:txBody>
      </p:sp>
      <p:sp>
        <p:nvSpPr>
          <p:cNvPr id="4" name="Date Placeholder 3">
            <a:extLst>
              <a:ext uri="{FF2B5EF4-FFF2-40B4-BE49-F238E27FC236}">
                <a16:creationId xmlns:a16="http://schemas.microsoft.com/office/drawing/2014/main" id="{EEEACF53-FBB7-4FC2-B136-F0860F7D0D00}"/>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B2187E77-3AC2-4F02-83A1-483C9E1F7D2B}"/>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533B3CD2-C77C-4498-9DD5-9B4B8B7578D8}"/>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302</a:t>
            </a:fld>
            <a:endParaRPr lang="en-US">
              <a:solidFill>
                <a:schemeClr val="bg1"/>
              </a:solidFill>
            </a:endParaRPr>
          </a:p>
        </p:txBody>
      </p:sp>
    </p:spTree>
    <p:extLst>
      <p:ext uri="{BB962C8B-B14F-4D97-AF65-F5344CB8AC3E}">
        <p14:creationId xmlns:p14="http://schemas.microsoft.com/office/powerpoint/2010/main" val="3438686946"/>
      </p:ext>
    </p:extLst>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7D88E-3D96-4E5D-9122-4FC4A1ED338D}"/>
              </a:ext>
            </a:extLst>
          </p:cNvPr>
          <p:cNvSpPr>
            <a:spLocks noGrp="1"/>
          </p:cNvSpPr>
          <p:nvPr>
            <p:ph type="title"/>
          </p:nvPr>
        </p:nvSpPr>
        <p:spPr>
          <a:xfrm>
            <a:off x="914400" y="533400"/>
            <a:ext cx="7315200" cy="738664"/>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script that creates two users </a:t>
            </a:r>
            <a:br>
              <a:rPr lang="en-US">
                <a:latin typeface="Arial" pitchFamily="34" charset="0"/>
                <a:ea typeface="Times New Roman" panose="02020603050405020304" pitchFamily="18" charset="0"/>
                <a:cs typeface="Times New Roman" panose="02020603050405020304" pitchFamily="18" charset="0"/>
              </a:rPr>
            </a:br>
            <a:r>
              <a:rPr lang="en-US">
                <a:latin typeface="Arial" pitchFamily="34" charset="0"/>
                <a:ea typeface="Times New Roman" panose="02020603050405020304" pitchFamily="18" charset="0"/>
                <a:cs typeface="Times New Roman" panose="02020603050405020304" pitchFamily="18" charset="0"/>
              </a:rPr>
              <a:t>and grants them privileges</a:t>
            </a:r>
            <a:endParaRPr lang="en-US"/>
          </a:p>
        </p:txBody>
      </p:sp>
      <p:sp>
        <p:nvSpPr>
          <p:cNvPr id="3" name="Text Placeholder 2">
            <a:extLst>
              <a:ext uri="{FF2B5EF4-FFF2-40B4-BE49-F238E27FC236}">
                <a16:creationId xmlns:a16="http://schemas.microsoft.com/office/drawing/2014/main" id="{203E8D07-D902-4A0A-8B36-2A3990AFE922}"/>
              </a:ext>
            </a:extLst>
          </p:cNvPr>
          <p:cNvSpPr>
            <a:spLocks noGrp="1"/>
          </p:cNvSpPr>
          <p:nvPr>
            <p:ph type="body" sz="quarter" idx="15"/>
          </p:nvPr>
        </p:nvSpPr>
        <p:spPr>
          <a:xfrm>
            <a:off x="685800" y="1371600"/>
            <a:ext cx="7391400" cy="2438400"/>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USER ap_admin@localhost IDENTIFIED BY 'pa55word';</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USER ap_user@localhost IDENTIFIED BY 'pa55word';</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GRANT ALL</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ON ap.*</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TO ap_admin@localhost;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GRANT SELECT, INSERT, UPDATE, DELETE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ON ap.*</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TO ap_user@localhost;</a:t>
            </a:r>
          </a:p>
          <a:p>
            <a:endParaRPr lang="en-US"/>
          </a:p>
        </p:txBody>
      </p:sp>
      <p:sp>
        <p:nvSpPr>
          <p:cNvPr id="4" name="Text Placeholder 3">
            <a:extLst>
              <a:ext uri="{FF2B5EF4-FFF2-40B4-BE49-F238E27FC236}">
                <a16:creationId xmlns:a16="http://schemas.microsoft.com/office/drawing/2014/main" id="{AC815E5C-27B1-48B2-BCF6-35CD10282CD0}"/>
              </a:ext>
            </a:extLst>
          </p:cNvPr>
          <p:cNvSpPr>
            <a:spLocks noGrp="1"/>
          </p:cNvSpPr>
          <p:nvPr>
            <p:ph type="body" sz="quarter" idx="14"/>
          </p:nvPr>
        </p:nvSpPr>
        <p:spPr>
          <a:xfrm>
            <a:off x="812800" y="3962400"/>
            <a:ext cx="7391400" cy="685800"/>
          </a:xfrm>
        </p:spPr>
        <p:txBody>
          <a:bodyPr/>
          <a:lstStyle>
            <a:defPPr/>
          </a:lstStyle>
          <a:p>
            <a:pPr>
              <a:spcBef>
                <a:spcPts val="150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statement that displays the privileges </a:t>
            </a:r>
            <a:br>
              <a:rPr lang="en-US">
                <a:latin typeface="Arial" pitchFamily="34" charset="0"/>
                <a:ea typeface="Times New Roman" panose="02020603050405020304" pitchFamily="18" charset="0"/>
                <a:cs typeface="Times New Roman" panose="02020603050405020304" pitchFamily="18" charset="0"/>
              </a:rPr>
            </a:br>
            <a:r>
              <a:rPr lang="en-US">
                <a:latin typeface="Arial" pitchFamily="34" charset="0"/>
                <a:ea typeface="Times New Roman" panose="02020603050405020304" pitchFamily="18" charset="0"/>
                <a:cs typeface="Times New Roman" panose="02020603050405020304" pitchFamily="18" charset="0"/>
              </a:rPr>
              <a:t>for the ap_admin user</a:t>
            </a:r>
          </a:p>
        </p:txBody>
      </p:sp>
      <p:sp>
        <p:nvSpPr>
          <p:cNvPr id="6" name="Date Placeholder 5">
            <a:extLst>
              <a:ext uri="{FF2B5EF4-FFF2-40B4-BE49-F238E27FC236}">
                <a16:creationId xmlns:a16="http://schemas.microsoft.com/office/drawing/2014/main" id="{7EE6CB46-83BA-42AD-99CA-BE726CE937D8}"/>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7" name="Footer Placeholder 6">
            <a:extLst>
              <a:ext uri="{FF2B5EF4-FFF2-40B4-BE49-F238E27FC236}">
                <a16:creationId xmlns:a16="http://schemas.microsoft.com/office/drawing/2014/main" id="{5940639B-4AA9-4F34-8A7B-82E72C765805}"/>
              </a:ext>
            </a:extLst>
          </p:cNvPr>
          <p:cNvSpPr>
            <a:spLocks noGrp="1"/>
          </p:cNvSpPr>
          <p:nvPr>
            <p:ph type="ftr" sz="quarter" idx="11"/>
          </p:nvPr>
        </p:nvSpPr>
        <p:spPr/>
        <p:txBody>
          <a:bodyPr/>
          <a:lstStyle>
            <a:defPPr/>
          </a:lstStyle>
          <a:p>
            <a:pPr>
              <a:defRPr/>
            </a:pPr>
            <a:r>
              <a:rPr lang="en-US"/>
              <a:t>© 2019, Mike Murach &amp; Associates, Inc.</a:t>
            </a:r>
          </a:p>
        </p:txBody>
      </p:sp>
      <p:sp>
        <p:nvSpPr>
          <p:cNvPr id="8" name="Slide Number Placeholder 7">
            <a:extLst>
              <a:ext uri="{FF2B5EF4-FFF2-40B4-BE49-F238E27FC236}">
                <a16:creationId xmlns:a16="http://schemas.microsoft.com/office/drawing/2014/main" id="{E19DB20F-66A1-4685-B17D-E9A074E5FA96}"/>
              </a:ext>
            </a:extLst>
          </p:cNvPr>
          <p:cNvSpPr>
            <a:spLocks noGrp="1"/>
          </p:cNvSpPr>
          <p:nvPr>
            <p:ph type="sldNum" sz="quarter" idx="12"/>
          </p:nvPr>
        </p:nvSpPr>
        <p:spPr/>
        <p:txBody>
          <a:bodyPr/>
          <a:lstStyle>
            <a:defPPr/>
          </a:lstStyle>
          <a:p>
            <a:pPr>
              <a:defRPr/>
            </a:pPr>
            <a:endParaRPr lang="en-US"/>
          </a:p>
          <a:p>
            <a:pPr algn="r">
              <a:defRPr/>
            </a:pPr>
            <a:r>
              <a:rPr lang="en-US" sz="900">
                <a:solidFill>
                  <a:schemeClr val="bg1"/>
                </a:solidFill>
                <a:latin typeface="Arial Narrow" panose="020B0606020202030204" pitchFamily="34" charset="0"/>
              </a:rPr>
              <a:t>C18, Slide </a:t>
            </a:r>
            <a:fld id="{5ECE9829-65B2-40C6-AEFF-7C648FF56A9C}" type="slidenum">
              <a:rPr lang="en-US" sz="900" smtClean="0">
                <a:solidFill>
                  <a:schemeClr val="bg1"/>
                </a:solidFill>
                <a:latin typeface="Arial Narrow" panose="020B0606020202030204" pitchFamily="34" charset="0"/>
              </a:rPr>
              <a:pPr algn="r">
                <a:defRPr/>
              </a:pPr>
              <a:t>303</a:t>
            </a:fld>
            <a:endParaRPr lang="en-US" sz="900">
              <a:solidFill>
                <a:schemeClr val="bg1"/>
              </a:solidFill>
              <a:latin typeface="Arial Narrow" panose="020B0606020202030204" pitchFamily="34" charset="0"/>
            </a:endParaRPr>
          </a:p>
        </p:txBody>
      </p:sp>
      <p:sp>
        <p:nvSpPr>
          <p:cNvPr id="9" name="Text Placeholder 8">
            <a:extLst>
              <a:ext uri="{FF2B5EF4-FFF2-40B4-BE49-F238E27FC236}">
                <a16:creationId xmlns:a16="http://schemas.microsoft.com/office/drawing/2014/main" id="{6A522024-D4CB-4A69-80C1-88CC6696184A}"/>
              </a:ext>
            </a:extLst>
          </p:cNvPr>
          <p:cNvSpPr>
            <a:spLocks noGrp="1"/>
          </p:cNvSpPr>
          <p:nvPr>
            <p:ph type="body" sz="quarter" idx="16"/>
          </p:nvPr>
        </p:nvSpPr>
        <p:spPr>
          <a:xfrm>
            <a:off x="685800" y="4800600"/>
            <a:ext cx="7391400" cy="533400"/>
          </a:xfrm>
        </p:spPr>
        <p:txBody>
          <a:bodyPr/>
          <a:lstStyle>
            <a:defPPr/>
          </a:lstStyle>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SHOW GRANTS FOR ap_admin@localhost</a:t>
            </a:r>
          </a:p>
        </p:txBody>
      </p:sp>
      <p:sp>
        <p:nvSpPr>
          <p:cNvPr id="5" name="Rectangle 4">
            <a:extLst>
              <a:ext uri="{FF2B5EF4-FFF2-40B4-BE49-F238E27FC236}">
                <a16:creationId xmlns:a16="http://schemas.microsoft.com/office/drawing/2014/main" id="{AF9657BE-860A-4A10-AD20-96F64C16D4C4}"/>
              </a:ext>
            </a:extLst>
          </p:cNvPr>
          <p:cNvSpPr/>
          <p:nvPr/>
        </p:nvSpPr>
        <p:spPr>
          <a:xfrm>
            <a:off x="5257800" y="2100471"/>
            <a:ext cx="3657600" cy="707886"/>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2000">
                <a:latin typeface="Arial" pitchFamily="34" charset="0"/>
                <a:ea typeface="Times New Roman" panose="02020603050405020304" pitchFamily="18" charset="0"/>
                <a:cs typeface="Times New Roman" panose="02020603050405020304" pitchFamily="18" charset="0"/>
              </a:rPr>
              <a:t>First, create users and then grant them privileges</a:t>
            </a:r>
            <a:endParaRPr lang="en-US" sz="2000"/>
          </a:p>
        </p:txBody>
      </p:sp>
      <p:pic>
        <p:nvPicPr>
          <p:cNvPr id="12" name="Content Placeholder 11">
            <a:extLst>
              <a:ext uri="{FF2B5EF4-FFF2-40B4-BE49-F238E27FC236}">
                <a16:creationId xmlns:a16="http://schemas.microsoft.com/office/drawing/2014/main" id="{D7EDE2DB-C097-485D-B90B-06F4CC13484E}"/>
              </a:ext>
            </a:extLst>
          </p:cNvPr>
          <p:cNvPicPr>
            <a:picLocks noGrp="1" noChangeAspect="1"/>
          </p:cNvPicPr>
          <p:nvPr>
            <p:ph sz="quarter" idx="13"/>
          </p:nvPr>
        </p:nvPicPr>
        <p:blipFill>
          <a:blip r:embed="rId2"/>
          <a:stretch>
            <a:fillRect/>
          </a:stretch>
        </p:blipFill>
        <p:spPr>
          <a:xfrm>
            <a:off x="1074906" y="5267324"/>
            <a:ext cx="5575198" cy="904875"/>
          </a:xfrm>
          <a:prstGeom prst="rect">
            <a:avLst/>
          </a:prstGeom>
        </p:spPr>
      </p:pic>
      <p:sp>
        <p:nvSpPr>
          <p:cNvPr id="13" name="Rectangle 12">
            <a:extLst>
              <a:ext uri="{FF2B5EF4-FFF2-40B4-BE49-F238E27FC236}">
                <a16:creationId xmlns:a16="http://schemas.microsoft.com/office/drawing/2014/main" id="{E0B28C45-DB47-4266-8BF6-43B1C38AF24B}"/>
              </a:ext>
            </a:extLst>
          </p:cNvPr>
          <p:cNvSpPr/>
          <p:nvPr/>
        </p:nvSpPr>
        <p:spPr>
          <a:xfrm>
            <a:off x="5486400" y="4552746"/>
            <a:ext cx="3581400" cy="646331"/>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285750" indent="-285750">
              <a:buFont typeface="Arial" pitchFamily="34" charset="0"/>
              <a:buChar char="•"/>
            </a:pPr>
            <a:r>
              <a:rPr lang="en-US" sz="1800">
                <a:latin typeface="+mn-lt"/>
                <a:cs typeface="Times New Roman" panose="02020603050405020304" pitchFamily="18" charset="0"/>
              </a:rPr>
              <a:t>The USAGE privilege doesn’t grant any privileges to a user</a:t>
            </a:r>
          </a:p>
        </p:txBody>
      </p:sp>
    </p:spTree>
    <p:extLst>
      <p:ext uri="{BB962C8B-B14F-4D97-AF65-F5344CB8AC3E}">
        <p14:creationId xmlns:p14="http://schemas.microsoft.com/office/powerpoint/2010/main" val="2795475641"/>
      </p:ext>
    </p:extLst>
  </p:cSld>
  <p:clrMapOvr>
    <a:masterClrMapping/>
  </p:clrMapOvr>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96A01-DEE9-4DC6-85BE-54B5C24DBBF7}"/>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Privileges for working with data</a:t>
            </a:r>
            <a:endParaRPr lang="en-US"/>
          </a:p>
        </p:txBody>
      </p:sp>
      <p:sp>
        <p:nvSpPr>
          <p:cNvPr id="4" name="Date Placeholder 3">
            <a:extLst>
              <a:ext uri="{FF2B5EF4-FFF2-40B4-BE49-F238E27FC236}">
                <a16:creationId xmlns:a16="http://schemas.microsoft.com/office/drawing/2014/main" id="{B80B4898-41B3-4691-93A7-7E334C0E8F73}"/>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EB53A4A3-A687-4EE3-86DF-4DC411CEBBCE}"/>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A7532474-5F6E-4159-A95D-5396E8D0F1E6}"/>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304</a:t>
            </a:fld>
            <a:endParaRPr lang="en-US">
              <a:solidFill>
                <a:schemeClr val="bg1"/>
              </a:solidFill>
            </a:endParaRPr>
          </a:p>
        </p:txBody>
      </p:sp>
      <p:pic>
        <p:nvPicPr>
          <p:cNvPr id="7" name="Picture 6">
            <a:extLst>
              <a:ext uri="{FF2B5EF4-FFF2-40B4-BE49-F238E27FC236}">
                <a16:creationId xmlns:a16="http://schemas.microsoft.com/office/drawing/2014/main" id="{5BF73B70-9EEE-4080-BFC3-3D48F02973FE}"/>
              </a:ext>
            </a:extLst>
          </p:cNvPr>
          <p:cNvPicPr>
            <a:picLocks noChangeAspect="1"/>
          </p:cNvPicPr>
          <p:nvPr/>
        </p:nvPicPr>
        <p:blipFill>
          <a:blip r:embed="rId2"/>
          <a:stretch>
            <a:fillRect/>
          </a:stretch>
        </p:blipFill>
        <p:spPr>
          <a:xfrm>
            <a:off x="923041" y="1306785"/>
            <a:ext cx="5724525" cy="2314575"/>
          </a:xfrm>
          <a:prstGeom prst="rect">
            <a:avLst/>
          </a:prstGeom>
        </p:spPr>
      </p:pic>
    </p:spTree>
    <p:extLst>
      <p:ext uri="{BB962C8B-B14F-4D97-AF65-F5344CB8AC3E}">
        <p14:creationId xmlns:p14="http://schemas.microsoft.com/office/powerpoint/2010/main" val="2394217133"/>
      </p:ext>
    </p:extLst>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441EC-679A-49A7-AFC4-D40AE9F6D551}"/>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Privileges for modifying the database structure</a:t>
            </a:r>
            <a:endParaRPr lang="en-US"/>
          </a:p>
        </p:txBody>
      </p:sp>
      <p:sp>
        <p:nvSpPr>
          <p:cNvPr id="4" name="Date Placeholder 3">
            <a:extLst>
              <a:ext uri="{FF2B5EF4-FFF2-40B4-BE49-F238E27FC236}">
                <a16:creationId xmlns:a16="http://schemas.microsoft.com/office/drawing/2014/main" id="{4FE0DDE8-C955-48D8-A7FE-84F802864083}"/>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7DCEC8C3-56B9-437A-B1A4-44A96FEA6F2D}"/>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98C54042-DB12-4B5A-ACE1-B220B020F19F}"/>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305</a:t>
            </a:fld>
            <a:endParaRPr lang="en-US">
              <a:solidFill>
                <a:schemeClr val="bg1"/>
              </a:solidFill>
            </a:endParaRPr>
          </a:p>
        </p:txBody>
      </p:sp>
      <p:pic>
        <p:nvPicPr>
          <p:cNvPr id="8" name="Picture 7">
            <a:extLst>
              <a:ext uri="{FF2B5EF4-FFF2-40B4-BE49-F238E27FC236}">
                <a16:creationId xmlns:a16="http://schemas.microsoft.com/office/drawing/2014/main" id="{474535C8-2668-40DA-8FA8-B4BB17827296}"/>
              </a:ext>
            </a:extLst>
          </p:cNvPr>
          <p:cNvPicPr>
            <a:picLocks noChangeAspect="1"/>
          </p:cNvPicPr>
          <p:nvPr/>
        </p:nvPicPr>
        <p:blipFill>
          <a:blip r:embed="rId2"/>
          <a:stretch>
            <a:fillRect/>
          </a:stretch>
        </p:blipFill>
        <p:spPr>
          <a:xfrm>
            <a:off x="790575" y="1576387"/>
            <a:ext cx="7562850" cy="3705225"/>
          </a:xfrm>
          <a:prstGeom prst="rect">
            <a:avLst/>
          </a:prstGeom>
        </p:spPr>
      </p:pic>
    </p:spTree>
    <p:extLst>
      <p:ext uri="{BB962C8B-B14F-4D97-AF65-F5344CB8AC3E}">
        <p14:creationId xmlns:p14="http://schemas.microsoft.com/office/powerpoint/2010/main" val="2382363723"/>
      </p:ext>
    </p:extLst>
  </p:cSld>
  <p:clrMapOvr>
    <a:masterClrMapping/>
  </p:clrMapOvr>
  <p:transition/>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02FBC-6CC6-4687-8E4D-C7A5072B2253}"/>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Administrative privileges</a:t>
            </a:r>
            <a:endParaRPr lang="en-US"/>
          </a:p>
        </p:txBody>
      </p:sp>
      <p:sp>
        <p:nvSpPr>
          <p:cNvPr id="3" name="Text Placeholder 2">
            <a:extLst>
              <a:ext uri="{FF2B5EF4-FFF2-40B4-BE49-F238E27FC236}">
                <a16:creationId xmlns:a16="http://schemas.microsoft.com/office/drawing/2014/main" id="{9AEB152F-A626-40E4-82AA-5005A1A14DA6}"/>
              </a:ext>
            </a:extLst>
          </p:cNvPr>
          <p:cNvSpPr>
            <a:spLocks noGrp="1"/>
          </p:cNvSpPr>
          <p:nvPr>
            <p:ph type="body" sz="quarter" idx="13"/>
          </p:nvPr>
        </p:nvSpPr>
        <p:spPr>
          <a:xfrm>
            <a:off x="533400" y="3505200"/>
            <a:ext cx="6942056" cy="581993"/>
          </a:xfrm>
        </p:spPr>
        <p:txBody>
          <a:bodyPr/>
          <a:lstStyle>
            <a:defPPr/>
          </a:lstStyle>
          <a:p>
            <a:pPr marL="347345" marR="0">
              <a:spcBef>
                <a:spcPct val="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Other privileges</a:t>
            </a:r>
          </a:p>
          <a:p>
            <a:endParaRPr lang="en-US"/>
          </a:p>
        </p:txBody>
      </p:sp>
      <p:sp>
        <p:nvSpPr>
          <p:cNvPr id="4" name="Date Placeholder 3">
            <a:extLst>
              <a:ext uri="{FF2B5EF4-FFF2-40B4-BE49-F238E27FC236}">
                <a16:creationId xmlns:a16="http://schemas.microsoft.com/office/drawing/2014/main" id="{5B445314-0DB2-40CA-8268-C3A546050AE3}"/>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BA0398E8-EB62-469B-AD84-049E77B28ACC}"/>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80BE3B6D-F5F1-473E-80C5-4F7D6E8056F9}"/>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306</a:t>
            </a:fld>
            <a:endParaRPr lang="en-US">
              <a:solidFill>
                <a:schemeClr val="bg1"/>
              </a:solidFill>
            </a:endParaRPr>
          </a:p>
        </p:txBody>
      </p:sp>
      <p:pic>
        <p:nvPicPr>
          <p:cNvPr id="7" name="Picture 6">
            <a:extLst>
              <a:ext uri="{FF2B5EF4-FFF2-40B4-BE49-F238E27FC236}">
                <a16:creationId xmlns:a16="http://schemas.microsoft.com/office/drawing/2014/main" id="{8AEE66DB-7581-423C-9102-87F1F3B1A4E5}"/>
              </a:ext>
            </a:extLst>
          </p:cNvPr>
          <p:cNvPicPr>
            <a:picLocks noChangeAspect="1"/>
          </p:cNvPicPr>
          <p:nvPr/>
        </p:nvPicPr>
        <p:blipFill>
          <a:blip r:embed="rId2"/>
          <a:stretch>
            <a:fillRect/>
          </a:stretch>
        </p:blipFill>
        <p:spPr>
          <a:xfrm>
            <a:off x="817775" y="1213589"/>
            <a:ext cx="7391400" cy="1988287"/>
          </a:xfrm>
          <a:prstGeom prst="rect">
            <a:avLst/>
          </a:prstGeom>
        </p:spPr>
      </p:pic>
      <p:pic>
        <p:nvPicPr>
          <p:cNvPr id="8" name="Picture 7">
            <a:extLst>
              <a:ext uri="{FF2B5EF4-FFF2-40B4-BE49-F238E27FC236}">
                <a16:creationId xmlns:a16="http://schemas.microsoft.com/office/drawing/2014/main" id="{E7BAA651-17E1-41C9-85CF-FDED4996A36E}"/>
              </a:ext>
            </a:extLst>
          </p:cNvPr>
          <p:cNvPicPr>
            <a:picLocks noChangeAspect="1"/>
          </p:cNvPicPr>
          <p:nvPr/>
        </p:nvPicPr>
        <p:blipFill>
          <a:blip r:embed="rId3"/>
          <a:stretch>
            <a:fillRect/>
          </a:stretch>
        </p:blipFill>
        <p:spPr>
          <a:xfrm>
            <a:off x="831056" y="4197608"/>
            <a:ext cx="7481887" cy="1940376"/>
          </a:xfrm>
          <a:prstGeom prst="rect">
            <a:avLst/>
          </a:prstGeom>
        </p:spPr>
      </p:pic>
    </p:spTree>
    <p:extLst>
      <p:ext uri="{BB962C8B-B14F-4D97-AF65-F5344CB8AC3E}">
        <p14:creationId xmlns:p14="http://schemas.microsoft.com/office/powerpoint/2010/main" val="631847867"/>
      </p:ext>
    </p:extLst>
  </p:cSld>
  <p:clrMapOvr>
    <a:masterClrMapping/>
  </p:clrMapOvr>
  <p:transitio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CAFF6-7D52-45CA-B7CB-D3135CBE8368}"/>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four privilege levels</a:t>
            </a:r>
            <a:endParaRPr lang="en-US"/>
          </a:p>
        </p:txBody>
      </p:sp>
      <p:sp>
        <p:nvSpPr>
          <p:cNvPr id="3" name="Text Placeholder 2">
            <a:extLst>
              <a:ext uri="{FF2B5EF4-FFF2-40B4-BE49-F238E27FC236}">
                <a16:creationId xmlns:a16="http://schemas.microsoft.com/office/drawing/2014/main" id="{337FEA10-4A2A-42C0-845F-5F316F313024}"/>
              </a:ext>
            </a:extLst>
          </p:cNvPr>
          <p:cNvSpPr>
            <a:spLocks noGrp="1"/>
          </p:cNvSpPr>
          <p:nvPr>
            <p:ph type="body" sz="quarter" idx="13"/>
          </p:nvPr>
        </p:nvSpPr>
        <p:spPr>
          <a:xfrm>
            <a:off x="838200" y="2977299"/>
            <a:ext cx="7391400" cy="457200"/>
          </a:xfrm>
        </p:spPr>
        <p:txBody>
          <a:bodyPr/>
          <a:lstStyle>
            <a:defPPr/>
          </a:lstStyle>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The grant tables in the mysql database</a:t>
            </a:r>
          </a:p>
        </p:txBody>
      </p:sp>
      <p:sp>
        <p:nvSpPr>
          <p:cNvPr id="5" name="Footer Placeholder 4">
            <a:extLst>
              <a:ext uri="{FF2B5EF4-FFF2-40B4-BE49-F238E27FC236}">
                <a16:creationId xmlns:a16="http://schemas.microsoft.com/office/drawing/2014/main" id="{8D6E4D30-8EA8-4E17-AF79-51E31817BAF5}"/>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FD95F6A3-8648-4176-A2E3-3D85905E8A5B}"/>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307</a:t>
            </a:fld>
            <a:endParaRPr lang="en-US">
              <a:solidFill>
                <a:schemeClr val="bg1"/>
              </a:solidFill>
            </a:endParaRPr>
          </a:p>
        </p:txBody>
      </p:sp>
      <p:pic>
        <p:nvPicPr>
          <p:cNvPr id="7" name="Picture 6">
            <a:extLst>
              <a:ext uri="{FF2B5EF4-FFF2-40B4-BE49-F238E27FC236}">
                <a16:creationId xmlns:a16="http://schemas.microsoft.com/office/drawing/2014/main" id="{F2C15E2B-38BB-40CD-9A6E-180E6B1F78FA}"/>
              </a:ext>
            </a:extLst>
          </p:cNvPr>
          <p:cNvPicPr>
            <a:picLocks noChangeAspect="1"/>
          </p:cNvPicPr>
          <p:nvPr/>
        </p:nvPicPr>
        <p:blipFill>
          <a:blip r:embed="rId2"/>
          <a:stretch>
            <a:fillRect/>
          </a:stretch>
        </p:blipFill>
        <p:spPr>
          <a:xfrm>
            <a:off x="1009748" y="1125078"/>
            <a:ext cx="4391025" cy="1562117"/>
          </a:xfrm>
          <a:prstGeom prst="rect">
            <a:avLst/>
          </a:prstGeom>
        </p:spPr>
      </p:pic>
      <p:pic>
        <p:nvPicPr>
          <p:cNvPr id="8" name="Picture 7">
            <a:extLst>
              <a:ext uri="{FF2B5EF4-FFF2-40B4-BE49-F238E27FC236}">
                <a16:creationId xmlns:a16="http://schemas.microsoft.com/office/drawing/2014/main" id="{3ACA74F9-CB4E-4724-8FE3-F7C7EEBCFBB9}"/>
              </a:ext>
            </a:extLst>
          </p:cNvPr>
          <p:cNvPicPr>
            <a:picLocks noChangeAspect="1"/>
          </p:cNvPicPr>
          <p:nvPr/>
        </p:nvPicPr>
        <p:blipFill>
          <a:blip r:embed="rId3"/>
          <a:stretch>
            <a:fillRect/>
          </a:stretch>
        </p:blipFill>
        <p:spPr>
          <a:xfrm>
            <a:off x="914400" y="3537402"/>
            <a:ext cx="7620000" cy="2127055"/>
          </a:xfrm>
          <a:prstGeom prst="rect">
            <a:avLst/>
          </a:prstGeom>
        </p:spPr>
      </p:pic>
      <p:sp>
        <p:nvSpPr>
          <p:cNvPr id="9" name="Rectangle 8">
            <a:extLst>
              <a:ext uri="{FF2B5EF4-FFF2-40B4-BE49-F238E27FC236}">
                <a16:creationId xmlns:a16="http://schemas.microsoft.com/office/drawing/2014/main" id="{07C1C272-9539-437A-983D-EE4BA93A4394}"/>
              </a:ext>
            </a:extLst>
          </p:cNvPr>
          <p:cNvSpPr/>
          <p:nvPr/>
        </p:nvSpPr>
        <p:spPr>
          <a:xfrm>
            <a:off x="805992" y="5830669"/>
            <a:ext cx="7728408" cy="646331"/>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285750" indent="-285750">
              <a:buFont typeface="Arial" pitchFamily="34" charset="0"/>
              <a:buChar char="•"/>
            </a:pPr>
            <a:r>
              <a:rPr lang="en-US" sz="1800"/>
              <a:t> MySQL stores all users for the server and their privileges in </a:t>
            </a:r>
            <a:r>
              <a:rPr lang="en-US" sz="1800" i="1"/>
              <a:t>grant tables </a:t>
            </a:r>
            <a:r>
              <a:rPr lang="en-US" sz="1800"/>
              <a:t>in an internal database named mysql.</a:t>
            </a:r>
          </a:p>
        </p:txBody>
      </p:sp>
    </p:spTree>
    <p:extLst>
      <p:ext uri="{BB962C8B-B14F-4D97-AF65-F5344CB8AC3E}">
        <p14:creationId xmlns:p14="http://schemas.microsoft.com/office/powerpoint/2010/main" val="3446542794"/>
      </p:ext>
    </p:extLst>
  </p:cSld>
  <p:clrMapOvr>
    <a:masterClrMapping/>
  </p:clrMapOvr>
  <p:transition/>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12C66-191D-4C03-8291-3D0DFE780DFD}"/>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syntax of the CREATE USER statement</a:t>
            </a:r>
            <a:endParaRPr lang="en-US"/>
          </a:p>
        </p:txBody>
      </p:sp>
      <p:sp>
        <p:nvSpPr>
          <p:cNvPr id="3" name="Text Placeholder 2">
            <a:extLst>
              <a:ext uri="{FF2B5EF4-FFF2-40B4-BE49-F238E27FC236}">
                <a16:creationId xmlns:a16="http://schemas.microsoft.com/office/drawing/2014/main" id="{6A3ACC3C-0E44-4BBA-BBB7-DEBAD2BDB718}"/>
              </a:ext>
            </a:extLst>
          </p:cNvPr>
          <p:cNvSpPr>
            <a:spLocks noGrp="1"/>
          </p:cNvSpPr>
          <p:nvPr>
            <p:ph type="body" sz="quarter" idx="13"/>
          </p:nvPr>
        </p:nvSpPr>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USER [IF NOT EXISTS] username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[IDENTIFIED BY password]</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[PASSWORD EXPIRE [DEFAULT|NEVER|INTERVAL days DAY]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PASSWORD HISTORY {DEFAULT|number_passwords} |</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PASSWORD REUSE INTERVAL {DEFAULT|days DAY}]</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Create a user from a specific host</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USER joel@localhost IDENTIFIED BY 'sesame'</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Create a user from any host</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USER IF NOT EXISTS jane IDENTIFIED BY 'sesame'    -- creates jane@% </a:t>
            </a:r>
          </a:p>
          <a:p>
            <a:endParaRPr lang="en-US"/>
          </a:p>
        </p:txBody>
      </p:sp>
      <p:sp>
        <p:nvSpPr>
          <p:cNvPr id="4" name="Date Placeholder 3">
            <a:extLst>
              <a:ext uri="{FF2B5EF4-FFF2-40B4-BE49-F238E27FC236}">
                <a16:creationId xmlns:a16="http://schemas.microsoft.com/office/drawing/2014/main" id="{D3426743-2DC0-42D1-9013-D30EBDFC3773}"/>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359889DF-60AD-446C-9EE2-F34E344BF018}"/>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DD9E4728-F52A-4F2A-8833-411AF2B0BF28}"/>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308</a:t>
            </a:fld>
            <a:endParaRPr lang="en-US">
              <a:solidFill>
                <a:schemeClr val="bg1"/>
              </a:solidFill>
            </a:endParaRPr>
          </a:p>
        </p:txBody>
      </p:sp>
    </p:spTree>
    <p:extLst>
      <p:ext uri="{BB962C8B-B14F-4D97-AF65-F5344CB8AC3E}">
        <p14:creationId xmlns:p14="http://schemas.microsoft.com/office/powerpoint/2010/main" val="4118984324"/>
      </p:ext>
    </p:extLst>
  </p:cSld>
  <p:clrMapOvr>
    <a:masterClrMapping/>
  </p:clrMapOvr>
  <p:transition/>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AD29F-19BB-433E-AD5A-40AB057C8D22}"/>
              </a:ext>
            </a:extLst>
          </p:cNvPr>
          <p:cNvSpPr>
            <a:spLocks noGrp="1"/>
          </p:cNvSpPr>
          <p:nvPr>
            <p:ph type="title"/>
          </p:nvPr>
        </p:nvSpPr>
        <p:spPr>
          <a:xfrm>
            <a:off x="914400" y="632936"/>
            <a:ext cx="7315200" cy="738664"/>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Create a user whose password expires immediately</a:t>
            </a:r>
            <a:endParaRPr lang="en-US"/>
          </a:p>
        </p:txBody>
      </p:sp>
      <p:sp>
        <p:nvSpPr>
          <p:cNvPr id="3" name="Text Placeholder 2">
            <a:extLst>
              <a:ext uri="{FF2B5EF4-FFF2-40B4-BE49-F238E27FC236}">
                <a16:creationId xmlns:a16="http://schemas.microsoft.com/office/drawing/2014/main" id="{8AC91C8E-47DB-4DD3-9700-28C26B668861}"/>
              </a:ext>
            </a:extLst>
          </p:cNvPr>
          <p:cNvSpPr>
            <a:spLocks noGrp="1"/>
          </p:cNvSpPr>
          <p:nvPr>
            <p:ph type="body" sz="quarter" idx="13"/>
          </p:nvPr>
        </p:nvSpPr>
        <p:spPr>
          <a:xfrm>
            <a:off x="838200" y="1524000"/>
            <a:ext cx="7543800" cy="4419600"/>
          </a:xfrm>
        </p:spPr>
        <p:txBody>
          <a:bodyPr/>
          <a:lstStyle>
            <a:defPPr/>
          </a:lstStyle>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USER anne@localhost PASSWORD EXPIRE</a:t>
            </a:r>
          </a:p>
          <a:p>
            <a:pPr marL="633095" marR="0" indent="-285750">
              <a:spcBef>
                <a:spcPct val="0"/>
              </a:spcBef>
              <a:spcAft>
                <a:spcPts val="600"/>
              </a:spcAft>
              <a:buFont typeface="Arial" pitchFamily="34" charset="0"/>
              <a:buChar char="•"/>
              <a:tabLst>
                <a:tab pos="1371600" algn="l"/>
              </a:tabLst>
            </a:pPr>
            <a:r>
              <a:rPr lang="en-US" sz="1800">
                <a:ea typeface="Times New Roman" panose="02020603050405020304" pitchFamily="18" charset="0"/>
                <a:cs typeface="Times New Roman" panose="02020603050405020304" pitchFamily="18" charset="0"/>
              </a:rPr>
              <a:t>No password is specified</a:t>
            </a:r>
          </a:p>
          <a:p>
            <a:pPr marL="633095" marR="0" indent="-285750">
              <a:spcBef>
                <a:spcPct val="0"/>
              </a:spcBef>
              <a:spcAft>
                <a:spcPts val="600"/>
              </a:spcAft>
              <a:buFont typeface="Arial" pitchFamily="34" charset="0"/>
              <a:buChar char="•"/>
              <a:tabLst>
                <a:tab pos="1371600" algn="l"/>
              </a:tabLst>
            </a:pPr>
            <a:r>
              <a:rPr lang="en-US" sz="1800">
                <a:ea typeface="Times New Roman" panose="02020603050405020304" pitchFamily="18" charset="0"/>
                <a:cs typeface="Times New Roman" panose="02020603050405020304" pitchFamily="18" charset="0"/>
              </a:rPr>
              <a:t>The user will have to change the password the next time she connects</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Create a user whose last five passwords </a:t>
            </a:r>
            <a:br>
              <a:rPr lang="en-US" sz="2400" b="1">
                <a:solidFill>
                  <a:srgbClr val="000099"/>
                </a:solidFill>
                <a:latin typeface="Arial" pitchFamily="34" charset="0"/>
                <a:ea typeface="Times New Roman" panose="02020603050405020304" pitchFamily="18" charset="0"/>
                <a:cs typeface="Times New Roman" panose="02020603050405020304" pitchFamily="18" charset="0"/>
              </a:rPr>
            </a:br>
            <a:r>
              <a:rPr lang="en-US" sz="2400" b="1">
                <a:solidFill>
                  <a:srgbClr val="000099"/>
                </a:solidFill>
                <a:latin typeface="Arial" pitchFamily="34" charset="0"/>
                <a:ea typeface="Times New Roman" panose="02020603050405020304" pitchFamily="18" charset="0"/>
                <a:cs typeface="Times New Roman" panose="02020603050405020304" pitchFamily="18" charset="0"/>
              </a:rPr>
              <a:t>can’t be reused</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USER jim IDENTIFIED BY 'sesame' PASSWORD HISTORY 5</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Create a user whose passwords can’t be reused for 365 days</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USER john IDENTIFIED BY 'sesame'</a:t>
            </a:r>
            <a:br>
              <a:rPr lang="en-US" sz="1600" b="1">
                <a:latin typeface="Courier New" panose="02070309020205020404" pitchFamily="49" charset="0"/>
                <a:ea typeface="Times New Roman" panose="02020603050405020304" pitchFamily="18" charset="0"/>
                <a:cs typeface="Times New Roman" panose="02020603050405020304" pitchFamily="18" charset="0"/>
              </a:rPr>
            </a:br>
            <a:r>
              <a:rPr lang="en-US" sz="1600" b="1">
                <a:latin typeface="Courier New" panose="02070309020205020404" pitchFamily="49" charset="0"/>
                <a:ea typeface="Times New Roman" panose="02020603050405020304" pitchFamily="18" charset="0"/>
                <a:cs typeface="Times New Roman" panose="02020603050405020304" pitchFamily="18" charset="0"/>
              </a:rPr>
              <a:t>    PASSWORD REUSE INTERVAL 365 DAY</a:t>
            </a:r>
          </a:p>
          <a:p>
            <a:endParaRPr lang="en-US"/>
          </a:p>
        </p:txBody>
      </p:sp>
      <p:sp>
        <p:nvSpPr>
          <p:cNvPr id="4" name="Date Placeholder 3">
            <a:extLst>
              <a:ext uri="{FF2B5EF4-FFF2-40B4-BE49-F238E27FC236}">
                <a16:creationId xmlns:a16="http://schemas.microsoft.com/office/drawing/2014/main" id="{80DF76E9-BC77-407D-BD5A-6EBB081B9ECC}"/>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816AC0AE-E841-4551-820E-980FC43F8592}"/>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89372085-EFE3-4099-A11E-89980621144F}"/>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309</a:t>
            </a:fld>
            <a:endParaRPr lang="en-US">
              <a:solidFill>
                <a:schemeClr val="bg1"/>
              </a:solidFill>
            </a:endParaRPr>
          </a:p>
        </p:txBody>
      </p:sp>
    </p:spTree>
    <p:extLst>
      <p:ext uri="{BB962C8B-B14F-4D97-AF65-F5344CB8AC3E}">
        <p14:creationId xmlns:p14="http://schemas.microsoft.com/office/powerpoint/2010/main" val="35946988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ED79BD-2E8C-4515-8EAE-EAC02B1EFF8E}"/>
              </a:ext>
            </a:extLst>
          </p:cNvPr>
          <p:cNvPicPr>
            <a:picLocks noChangeAspect="1"/>
          </p:cNvPicPr>
          <p:nvPr/>
        </p:nvPicPr>
        <p:blipFill>
          <a:blip r:embed="rId2"/>
          <a:stretch>
            <a:fillRect/>
          </a:stretch>
        </p:blipFill>
        <p:spPr>
          <a:xfrm>
            <a:off x="617614" y="1333499"/>
            <a:ext cx="2963786" cy="4000501"/>
          </a:xfrm>
          <a:prstGeom prst="rect">
            <a:avLst/>
          </a:prstGeom>
        </p:spPr>
      </p:pic>
      <p:sp>
        <p:nvSpPr>
          <p:cNvPr id="2" name="Title 1">
            <a:extLst>
              <a:ext uri="{FF2B5EF4-FFF2-40B4-BE49-F238E27FC236}">
                <a16:creationId xmlns:a16="http://schemas.microsoft.com/office/drawing/2014/main" id="{C5608FFC-89BA-4957-AFC9-737624470080}"/>
              </a:ext>
            </a:extLst>
          </p:cNvPr>
          <p:cNvSpPr>
            <a:spLocks noGrp="1"/>
          </p:cNvSpPr>
          <p:nvPr>
            <p:ph type="title"/>
          </p:nvPr>
        </p:nvSpPr>
        <p:spPr>
          <a:xfrm>
            <a:off x="914400" y="426423"/>
            <a:ext cx="7315200" cy="430887"/>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Identifying Relationships</a:t>
            </a:r>
            <a:endParaRPr lang="en-US"/>
          </a:p>
        </p:txBody>
      </p:sp>
      <p:sp>
        <p:nvSpPr>
          <p:cNvPr id="6" name="Slide Number Placeholder 5">
            <a:extLst>
              <a:ext uri="{FF2B5EF4-FFF2-40B4-BE49-F238E27FC236}">
                <a16:creationId xmlns:a16="http://schemas.microsoft.com/office/drawing/2014/main" id="{0A2F8438-2280-4FED-B309-05B817C99AF1}"/>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31</a:t>
            </a:fld>
            <a:endParaRPr lang="en-US">
              <a:solidFill>
                <a:schemeClr val="bg1"/>
              </a:solidFill>
            </a:endParaRPr>
          </a:p>
        </p:txBody>
      </p:sp>
      <p:sp>
        <p:nvSpPr>
          <p:cNvPr id="5" name="Text Placeholder 4">
            <a:extLst>
              <a:ext uri="{FF2B5EF4-FFF2-40B4-BE49-F238E27FC236}">
                <a16:creationId xmlns:a16="http://schemas.microsoft.com/office/drawing/2014/main" id="{715C34D7-6454-48BC-9537-E4C820148BC8}"/>
              </a:ext>
            </a:extLst>
          </p:cNvPr>
          <p:cNvSpPr>
            <a:spLocks noGrp="1"/>
          </p:cNvSpPr>
          <p:nvPr>
            <p:ph type="body" sz="quarter" idx="13"/>
          </p:nvPr>
        </p:nvSpPr>
        <p:spPr>
          <a:xfrm>
            <a:off x="3954386" y="1333499"/>
            <a:ext cx="4572000" cy="5219701"/>
          </a:xfrm>
        </p:spPr>
        <p:txBody>
          <a:bodyPr/>
          <a:lstStyle>
            <a:defPPr/>
          </a:lstStyle>
          <a:p>
            <a:pPr marL="342900" indent="-342900">
              <a:buFont typeface="Arial" pitchFamily="34" charset="0"/>
              <a:buChar char="•"/>
            </a:pPr>
            <a:r>
              <a:rPr lang="en-US" sz="2000"/>
              <a:t>Primary key: vendor_id</a:t>
            </a:r>
          </a:p>
          <a:p>
            <a:pPr marL="342900" indent="-342900">
              <a:buFont typeface="Arial" pitchFamily="34" charset="0"/>
              <a:buChar char="•"/>
            </a:pPr>
            <a:r>
              <a:rPr lang="en-US" sz="2000"/>
              <a:t>Dependencies</a:t>
            </a:r>
          </a:p>
          <a:p>
            <a:pPr marL="800100" lvl="1" indent="-342900">
              <a:buFont typeface="Arial" pitchFamily="34" charset="0"/>
              <a:buChar char="•"/>
            </a:pPr>
            <a:r>
              <a:rPr lang="en-US" sz="1800"/>
              <a:t>vendor_id </a:t>
            </a:r>
            <a:r>
              <a:rPr lang="en-US" sz="1800">
                <a:sym typeface="Wingdings" panose="05000000000000000000" pitchFamily="2" charset="2"/>
              </a:rPr>
              <a:t> name, address, …, vendor contact names</a:t>
            </a:r>
          </a:p>
          <a:p>
            <a:pPr marL="342900" indent="-342900">
              <a:buFont typeface="Arial" pitchFamily="34" charset="0"/>
              <a:buChar char="•"/>
            </a:pPr>
            <a:r>
              <a:rPr lang="en-US" sz="2000">
                <a:sym typeface="Wingdings" panose="05000000000000000000" pitchFamily="2" charset="2"/>
              </a:rPr>
              <a:t>Terms exist in both vendors and invoices, and it does not have much to do with either vendors or invoices</a:t>
            </a:r>
          </a:p>
          <a:p>
            <a:pPr marL="800100" lvl="1" indent="-342900">
              <a:buFont typeface="Arial" pitchFamily="34" charset="0"/>
              <a:buChar char="•"/>
            </a:pPr>
            <a:r>
              <a:rPr lang="en-US" sz="1800">
                <a:sym typeface="Wingdings" panose="05000000000000000000" pitchFamily="2" charset="2"/>
              </a:rPr>
              <a:t>Provide a separate table for terms and provide descriptions</a:t>
            </a:r>
          </a:p>
          <a:p>
            <a:pPr marL="342900" indent="-342900">
              <a:buFont typeface="Arial" pitchFamily="34" charset="0"/>
              <a:buChar char="•"/>
            </a:pPr>
            <a:r>
              <a:rPr lang="en-US" sz="2000">
                <a:sym typeface="Wingdings" panose="05000000000000000000" pitchFamily="2" charset="2"/>
              </a:rPr>
              <a:t>Account_number is for different kinds of account for payment and expenses, and has nothing to do with vendors</a:t>
            </a:r>
          </a:p>
          <a:p>
            <a:pPr marL="800100" lvl="1" indent="-342900">
              <a:buFont typeface="Arial" pitchFamily="34" charset="0"/>
              <a:buChar char="•"/>
            </a:pPr>
            <a:r>
              <a:rPr lang="en-US" sz="1800">
                <a:sym typeface="Wingdings" panose="05000000000000000000" pitchFamily="2" charset="2"/>
              </a:rPr>
              <a:t>Provide a separate table for Account and provide descriptions</a:t>
            </a:r>
          </a:p>
          <a:p>
            <a:pPr marL="800100" lvl="1" indent="-342900">
              <a:buFont typeface="Arial" pitchFamily="34" charset="0"/>
              <a:buChar char="•"/>
            </a:pPr>
            <a:endParaRPr lang="en-US" sz="1800">
              <a:sym typeface="Wingdings" panose="05000000000000000000" pitchFamily="2" charset="2"/>
            </a:endParaRPr>
          </a:p>
          <a:p>
            <a:pPr marL="342900" indent="-342900">
              <a:buFont typeface="Arial" pitchFamily="34" charset="0"/>
              <a:buChar char="•"/>
            </a:pPr>
            <a:endParaRPr lang="en-US" sz="1400"/>
          </a:p>
        </p:txBody>
      </p:sp>
    </p:spTree>
    <p:extLst>
      <p:ext uri="{BB962C8B-B14F-4D97-AF65-F5344CB8AC3E}">
        <p14:creationId xmlns:p14="http://schemas.microsoft.com/office/powerpoint/2010/main" val="1212757806"/>
      </p:ext>
    </p:extLst>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8E9B-608A-4331-A83E-4A3286A86A38}"/>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syntax of the RENAME USER statement</a:t>
            </a:r>
            <a:endParaRPr lang="en-US"/>
          </a:p>
        </p:txBody>
      </p:sp>
      <p:sp>
        <p:nvSpPr>
          <p:cNvPr id="3" name="Text Placeholder 2">
            <a:extLst>
              <a:ext uri="{FF2B5EF4-FFF2-40B4-BE49-F238E27FC236}">
                <a16:creationId xmlns:a16="http://schemas.microsoft.com/office/drawing/2014/main" id="{DD8A2A93-84FF-4F79-9ED7-49557B6B36FD}"/>
              </a:ext>
            </a:extLst>
          </p:cNvPr>
          <p:cNvSpPr>
            <a:spLocks noGrp="1"/>
          </p:cNvSpPr>
          <p:nvPr>
            <p:ph type="body" sz="quarter" idx="13"/>
          </p:nvPr>
        </p:nvSpPr>
        <p:spPr/>
        <p:txBody>
          <a:bodyPr/>
          <a:lstStyle>
            <a:defPPr/>
          </a:lstStyle>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RENAME USER username TO new_username</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Ex)</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RENAME USER joel@localhost TO joelmurach@localhost</a:t>
            </a:r>
          </a:p>
          <a:p>
            <a:endParaRPr lang="en-US"/>
          </a:p>
        </p:txBody>
      </p:sp>
      <p:sp>
        <p:nvSpPr>
          <p:cNvPr id="4" name="Date Placeholder 3">
            <a:extLst>
              <a:ext uri="{FF2B5EF4-FFF2-40B4-BE49-F238E27FC236}">
                <a16:creationId xmlns:a16="http://schemas.microsoft.com/office/drawing/2014/main" id="{4313B735-FA7B-43BC-883F-DA1919E56BEE}"/>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E31FB35A-775E-4F2F-AAE4-8C35A9A66D3A}"/>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03A9F88E-93A0-4757-930C-AA3ACE7A8E3E}"/>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310</a:t>
            </a:fld>
            <a:endParaRPr lang="en-US">
              <a:solidFill>
                <a:schemeClr val="bg1"/>
              </a:solidFill>
            </a:endParaRPr>
          </a:p>
        </p:txBody>
      </p:sp>
      <p:sp>
        <p:nvSpPr>
          <p:cNvPr id="7" name="Title 1">
            <a:extLst>
              <a:ext uri="{FF2B5EF4-FFF2-40B4-BE49-F238E27FC236}">
                <a16:creationId xmlns:a16="http://schemas.microsoft.com/office/drawing/2014/main" id="{321325DD-7681-4868-8497-D1EE1D05C8C9}"/>
              </a:ext>
            </a:extLst>
          </p:cNvPr>
          <p:cNvSpPr txBox="1"/>
          <p:nvPr/>
        </p:nvSpPr>
        <p:spPr bwMode="auto">
          <a:xfrm>
            <a:off x="996885" y="2606189"/>
            <a:ext cx="7315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defPPr>
              <a:defRPr lang="en-US"/>
            </a:defPPr>
            <a:lvl1pPr algn="l" rtl="0" eaLnBrk="1" fontAlgn="base" hangingPunct="1">
              <a:spcBef>
                <a:spcPct val="0"/>
              </a:spcBef>
              <a:spcAft>
                <a:spcPct val="0"/>
              </a:spcAft>
              <a:defRPr sz="2400" b="1" i="0" kern="1200" baseline="0">
                <a:solidFill>
                  <a:srgbClr val="000099"/>
                </a:solidFill>
                <a:latin typeface="+mj-lt"/>
                <a:ea typeface="+mj-ea"/>
                <a:cs typeface="+mj-cs"/>
              </a:defRPr>
            </a:lvl1pPr>
            <a:lvl2pPr marL="457200" algn="ctr" rtl="0" eaLnBrk="1" fontAlgn="base" hangingPunct="1">
              <a:spcBef>
                <a:spcPct val="0"/>
              </a:spcBef>
              <a:spcAft>
                <a:spcPct val="0"/>
              </a:spcAft>
              <a:defRPr sz="4400" kern="1200">
                <a:solidFill>
                  <a:schemeClr val="tx2"/>
                </a:solidFill>
                <a:latin typeface="Arial" pitchFamily="34" charset="0"/>
                <a:ea typeface="+mn-ea"/>
                <a:cs typeface="+mn-cs"/>
              </a:defRPr>
            </a:lvl2pPr>
            <a:lvl3pPr marL="914400" algn="ctr" rtl="0" eaLnBrk="1" fontAlgn="base" hangingPunct="1">
              <a:spcBef>
                <a:spcPct val="0"/>
              </a:spcBef>
              <a:spcAft>
                <a:spcPct val="0"/>
              </a:spcAft>
              <a:defRPr sz="4400" kern="1200">
                <a:solidFill>
                  <a:schemeClr val="tx2"/>
                </a:solidFill>
                <a:latin typeface="Arial" pitchFamily="34" charset="0"/>
                <a:ea typeface="+mn-ea"/>
                <a:cs typeface="+mn-cs"/>
              </a:defRPr>
            </a:lvl3pPr>
            <a:lvl4pPr marL="1371600" algn="ctr" rtl="0" eaLnBrk="1" fontAlgn="base" hangingPunct="1">
              <a:spcBef>
                <a:spcPct val="0"/>
              </a:spcBef>
              <a:spcAft>
                <a:spcPct val="0"/>
              </a:spcAft>
              <a:defRPr sz="4400" kern="1200">
                <a:solidFill>
                  <a:schemeClr val="tx2"/>
                </a:solidFill>
                <a:latin typeface="Arial" pitchFamily="34" charset="0"/>
                <a:ea typeface="+mn-ea"/>
                <a:cs typeface="+mn-cs"/>
              </a:defRPr>
            </a:lvl4pPr>
            <a:lvl5pPr marL="1828800" algn="ctr" rtl="0" eaLnBrk="1" fontAlgn="base" hangingPunct="1">
              <a:spcBef>
                <a:spcPct val="0"/>
              </a:spcBef>
              <a:spcAft>
                <a:spcPct val="0"/>
              </a:spcAft>
              <a:defRPr sz="4400" kern="1200">
                <a:solidFill>
                  <a:schemeClr val="tx2"/>
                </a:solidFill>
                <a:latin typeface="Arial" pitchFamily="34" charset="0"/>
                <a:ea typeface="+mn-ea"/>
                <a:cs typeface="+mn-cs"/>
              </a:defRPr>
            </a:lvl5pPr>
            <a:lvl6pPr marL="457200" algn="ctr" defTabSz="914400" rtl="0" eaLnBrk="1" fontAlgn="base" latinLnBrk="0" hangingPunct="1">
              <a:spcBef>
                <a:spcPct val="0"/>
              </a:spcBef>
              <a:spcAft>
                <a:spcPct val="0"/>
              </a:spcAft>
              <a:defRPr sz="4400" kern="1200">
                <a:solidFill>
                  <a:schemeClr val="tx2"/>
                </a:solidFill>
                <a:latin typeface="Times New Roman" pitchFamily="18" charset="0"/>
                <a:ea typeface="+mn-ea"/>
                <a:cs typeface="+mn-cs"/>
              </a:defRPr>
            </a:lvl6pPr>
            <a:lvl7pPr marL="914400" algn="ctr" defTabSz="914400" rtl="0" eaLnBrk="1" fontAlgn="base" latinLnBrk="0" hangingPunct="1">
              <a:spcBef>
                <a:spcPct val="0"/>
              </a:spcBef>
              <a:spcAft>
                <a:spcPct val="0"/>
              </a:spcAft>
              <a:defRPr sz="4400" kern="1200">
                <a:solidFill>
                  <a:schemeClr val="tx2"/>
                </a:solidFill>
                <a:latin typeface="Times New Roman" pitchFamily="18" charset="0"/>
                <a:ea typeface="+mn-ea"/>
                <a:cs typeface="+mn-cs"/>
              </a:defRPr>
            </a:lvl7pPr>
            <a:lvl8pPr marL="1371600" algn="ctr" defTabSz="914400" rtl="0" eaLnBrk="1" fontAlgn="base" latinLnBrk="0" hangingPunct="1">
              <a:spcBef>
                <a:spcPct val="0"/>
              </a:spcBef>
              <a:spcAft>
                <a:spcPct val="0"/>
              </a:spcAft>
              <a:defRPr sz="4400" kern="1200">
                <a:solidFill>
                  <a:schemeClr val="tx2"/>
                </a:solidFill>
                <a:latin typeface="Times New Roman" pitchFamily="18" charset="0"/>
                <a:ea typeface="+mn-ea"/>
                <a:cs typeface="+mn-cs"/>
              </a:defRPr>
            </a:lvl8pPr>
            <a:lvl9pPr marL="1828800" algn="ctr" defTabSz="914400" rtl="0" eaLnBrk="1" fontAlgn="base" latinLnBrk="0" hangingPunct="1">
              <a:spcBef>
                <a:spcPct val="0"/>
              </a:spcBef>
              <a:spcAft>
                <a:spcPct val="0"/>
              </a:spcAft>
              <a:defRPr sz="4400" kern="1200">
                <a:solidFill>
                  <a:schemeClr val="tx2"/>
                </a:solidFill>
                <a:latin typeface="Times New Roman" pitchFamily="18" charset="0"/>
                <a:ea typeface="+mn-ea"/>
                <a:cs typeface="+mn-cs"/>
              </a:defRPr>
            </a:lvl9pPr>
          </a:lstStyle>
          <a:p>
            <a:pPr>
              <a:spcBef>
                <a:spcPct val="0"/>
              </a:spcBef>
              <a:spcAft>
                <a:spcPts val="600"/>
              </a:spcAft>
              <a:tabLst>
                <a:tab pos="1371600" algn="l"/>
              </a:tabLst>
            </a:pPr>
            <a:r>
              <a:rPr lang="en-US" kern="0">
                <a:latin typeface="Arial" pitchFamily="34" charset="0"/>
                <a:ea typeface="Times New Roman" panose="02020603050405020304" pitchFamily="18" charset="0"/>
                <a:cs typeface="Times New Roman" panose="02020603050405020304" pitchFamily="18" charset="0"/>
              </a:rPr>
              <a:t>The syntax of the DROP USER statement</a:t>
            </a:r>
            <a:endParaRPr lang="en-US" kern="0"/>
          </a:p>
        </p:txBody>
      </p:sp>
      <p:sp>
        <p:nvSpPr>
          <p:cNvPr id="8" name="Text Placeholder 2">
            <a:extLst>
              <a:ext uri="{FF2B5EF4-FFF2-40B4-BE49-F238E27FC236}">
                <a16:creationId xmlns:a16="http://schemas.microsoft.com/office/drawing/2014/main" id="{7D51C685-891B-460A-A9BB-10C7C6F9812F}"/>
              </a:ext>
            </a:extLst>
          </p:cNvPr>
          <p:cNvSpPr txBox="1"/>
          <p:nvPr/>
        </p:nvSpPr>
        <p:spPr bwMode="auto">
          <a:xfrm>
            <a:off x="920685" y="3048000"/>
            <a:ext cx="74676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indent="0" algn="l" rtl="0" eaLnBrk="1" fontAlgn="base" hangingPunct="1">
              <a:spcBef>
                <a:spcPct val="20000"/>
              </a:spcBef>
              <a:spcAft>
                <a:spcPct val="0"/>
              </a:spcAft>
              <a:buNone/>
              <a:defRPr sz="2000" kern="1200">
                <a:solidFill>
                  <a:schemeClr val="tx1"/>
                </a:solidFill>
                <a:latin typeface="+mn-lt"/>
                <a:ea typeface="+mn-ea"/>
                <a:cs typeface="+mn-cs"/>
              </a:defRPr>
            </a:lvl1pPr>
            <a:lvl2pPr marL="457200" indent="0" algn="l" rtl="0" eaLnBrk="1" fontAlgn="base" hangingPunct="1">
              <a:spcBef>
                <a:spcPct val="20000"/>
              </a:spcBef>
              <a:spcAft>
                <a:spcPct val="0"/>
              </a:spcAft>
              <a:buNone/>
              <a:defRPr sz="2400" kern="1200">
                <a:solidFill>
                  <a:schemeClr val="tx1"/>
                </a:solidFill>
                <a:latin typeface="+mn-lt"/>
                <a:ea typeface="+mn-ea"/>
                <a:cs typeface="+mn-cs"/>
              </a:defRPr>
            </a:lvl2pPr>
            <a:lvl3pPr marL="914400" indent="0" algn="l" rtl="0" eaLnBrk="1" fontAlgn="base" hangingPunct="1">
              <a:spcBef>
                <a:spcPct val="20000"/>
              </a:spcBef>
              <a:spcAft>
                <a:spcPct val="0"/>
              </a:spcAft>
              <a:buNone/>
              <a:defRPr sz="2000" kern="1200">
                <a:solidFill>
                  <a:schemeClr val="tx1"/>
                </a:solidFill>
                <a:latin typeface="+mn-lt"/>
                <a:ea typeface="+mn-ea"/>
                <a:cs typeface="+mn-cs"/>
              </a:defRPr>
            </a:lvl3pPr>
            <a:lvl4pPr marL="1371600" indent="0" algn="l" rtl="0" eaLnBrk="1" fontAlgn="base" hangingPunct="1">
              <a:spcBef>
                <a:spcPct val="20000"/>
              </a:spcBef>
              <a:spcAft>
                <a:spcPct val="0"/>
              </a:spcAft>
              <a:buNone/>
              <a:defRPr sz="1800" kern="1200">
                <a:solidFill>
                  <a:schemeClr val="tx1"/>
                </a:solidFill>
                <a:latin typeface="+mn-lt"/>
                <a:ea typeface="+mn-ea"/>
                <a:cs typeface="+mn-cs"/>
              </a:defRPr>
            </a:lvl4pPr>
            <a:lvl5pPr marL="1828800" indent="0" algn="l" rtl="0" eaLnBrk="1" fontAlgn="base" hangingPunct="1">
              <a:spcBef>
                <a:spcPct val="20000"/>
              </a:spcBef>
              <a:spcAft>
                <a:spcPct val="0"/>
              </a:spcAft>
              <a:buNone/>
              <a:defRPr sz="1800" kern="1200">
                <a:solidFill>
                  <a:schemeClr val="tx1"/>
                </a:solidFill>
                <a:latin typeface="+mn-lt"/>
                <a:ea typeface="+mn-ea"/>
                <a:cs typeface="+mn-cs"/>
              </a:defRPr>
            </a:lvl5pPr>
            <a:lvl6pPr marL="25146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6pPr>
            <a:lvl7pPr marL="29718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7pPr>
            <a:lvl8pPr marL="34290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8pPr>
            <a:lvl9pPr marL="38862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9pPr>
          </a:lstStyle>
          <a:p>
            <a:pPr marL="347345">
              <a:spcBef>
                <a:spcPct val="0"/>
              </a:spcBef>
              <a:spcAft>
                <a:spcPts val="600"/>
              </a:spcAft>
              <a:tabLst>
                <a:tab pos="1371600" algn="l"/>
              </a:tabLst>
            </a:pPr>
            <a:r>
              <a:rPr lang="en-US" sz="1600" b="1" kern="0">
                <a:latin typeface="Courier New" panose="02070309020205020404" pitchFamily="49" charset="0"/>
                <a:ea typeface="Times New Roman" panose="02020603050405020304" pitchFamily="18" charset="0"/>
                <a:cs typeface="Times New Roman" panose="02020603050405020304" pitchFamily="18" charset="0"/>
              </a:rPr>
              <a:t>DROP USER [IF EXISTS] username</a:t>
            </a:r>
          </a:p>
          <a:p>
            <a:pPr>
              <a:spcBef>
                <a:spcPts val="1500"/>
              </a:spcBef>
              <a:spcAft>
                <a:spcPts val="600"/>
              </a:spcAft>
              <a:tabLst>
                <a:tab pos="1371600" algn="l"/>
              </a:tabLst>
            </a:pPr>
            <a:r>
              <a:rPr lang="en-US" sz="2400" b="1" kern="0">
                <a:solidFill>
                  <a:srgbClr val="000099"/>
                </a:solidFill>
                <a:latin typeface="Arial" pitchFamily="34" charset="0"/>
                <a:ea typeface="Times New Roman" panose="02020603050405020304" pitchFamily="18" charset="0"/>
                <a:cs typeface="Times New Roman" panose="02020603050405020304" pitchFamily="18" charset="0"/>
              </a:rPr>
              <a:t>A statement that drops a user from a specific host</a:t>
            </a:r>
          </a:p>
          <a:p>
            <a:pPr marL="347345">
              <a:spcBef>
                <a:spcPct val="0"/>
              </a:spcBef>
              <a:spcAft>
                <a:spcPts val="600"/>
              </a:spcAft>
              <a:tabLst>
                <a:tab pos="1371600" algn="l"/>
              </a:tabLst>
            </a:pPr>
            <a:r>
              <a:rPr lang="en-US" sz="1600" b="1" kern="0">
                <a:latin typeface="Courier New" panose="02070309020205020404" pitchFamily="49" charset="0"/>
                <a:ea typeface="Times New Roman" panose="02020603050405020304" pitchFamily="18" charset="0"/>
                <a:cs typeface="Times New Roman" panose="02020603050405020304" pitchFamily="18" charset="0"/>
              </a:rPr>
              <a:t>DROP USER joelmurach@localhost</a:t>
            </a:r>
          </a:p>
          <a:p>
            <a:pPr>
              <a:spcBef>
                <a:spcPts val="1500"/>
              </a:spcBef>
              <a:spcAft>
                <a:spcPts val="600"/>
              </a:spcAft>
              <a:tabLst>
                <a:tab pos="1371600" algn="l"/>
              </a:tabLst>
            </a:pPr>
            <a:r>
              <a:rPr lang="en-US" sz="2400" b="1" kern="0">
                <a:solidFill>
                  <a:srgbClr val="000099"/>
                </a:solidFill>
                <a:latin typeface="Arial" pitchFamily="34" charset="0"/>
                <a:ea typeface="Times New Roman" panose="02020603050405020304" pitchFamily="18" charset="0"/>
                <a:cs typeface="Times New Roman" panose="02020603050405020304" pitchFamily="18" charset="0"/>
              </a:rPr>
              <a:t>A statement that drops a user from any host</a:t>
            </a:r>
          </a:p>
          <a:p>
            <a:pPr marL="347345">
              <a:spcBef>
                <a:spcPct val="0"/>
              </a:spcBef>
              <a:spcAft>
                <a:spcPts val="600"/>
              </a:spcAft>
              <a:tabLst>
                <a:tab pos="1371600" algn="l"/>
              </a:tabLst>
            </a:pPr>
            <a:r>
              <a:rPr lang="en-US" sz="1600" b="1" kern="0">
                <a:latin typeface="Courier New" panose="02070309020205020404" pitchFamily="49" charset="0"/>
                <a:ea typeface="Times New Roman" panose="02020603050405020304" pitchFamily="18" charset="0"/>
                <a:cs typeface="Times New Roman" panose="02020603050405020304" pitchFamily="18" charset="0"/>
              </a:rPr>
              <a:t>DROP USER IF EXISTS jane                                 -- drops jane@%</a:t>
            </a:r>
          </a:p>
          <a:p>
            <a:endParaRPr lang="en-US" kern="0"/>
          </a:p>
        </p:txBody>
      </p:sp>
    </p:spTree>
    <p:extLst>
      <p:ext uri="{BB962C8B-B14F-4D97-AF65-F5344CB8AC3E}">
        <p14:creationId xmlns:p14="http://schemas.microsoft.com/office/powerpoint/2010/main" val="1464662757"/>
      </p:ext>
    </p:extLst>
  </p:cSld>
  <p:clrMapOvr>
    <a:masterClrMapping/>
  </p:clrMapOvr>
  <p:transitio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E2F2C-882D-4F93-9E6E-B3294F2F9473}"/>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syntax of an account name</a:t>
            </a:r>
            <a:endParaRPr lang="en-US"/>
          </a:p>
        </p:txBody>
      </p:sp>
      <p:sp>
        <p:nvSpPr>
          <p:cNvPr id="3" name="Text Placeholder 2">
            <a:extLst>
              <a:ext uri="{FF2B5EF4-FFF2-40B4-BE49-F238E27FC236}">
                <a16:creationId xmlns:a16="http://schemas.microsoft.com/office/drawing/2014/main" id="{93C2BEA9-050A-4C80-AEBA-885EF0F25BE2}"/>
              </a:ext>
            </a:extLst>
          </p:cNvPr>
          <p:cNvSpPr>
            <a:spLocks noGrp="1"/>
          </p:cNvSpPr>
          <p:nvPr>
            <p:ph type="body" sz="quarter" idx="13"/>
          </p:nvPr>
        </p:nvSpPr>
        <p:spPr/>
        <p:txBody>
          <a:bodyPr/>
          <a:lstStyle>
            <a:defPPr/>
          </a:lstStyle>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username[@hostname]</a:t>
            </a:r>
          </a:p>
          <a:p>
            <a:pPr marR="0">
              <a:spcBef>
                <a:spcPts val="1500"/>
              </a:spcBef>
              <a:spcAft>
                <a:spcPts val="600"/>
              </a:spcAft>
              <a:tabLst>
                <a:tab pos="1371600" algn="l"/>
              </a:tabLst>
            </a:pPr>
            <a:r>
              <a:rPr lang="en-US" sz="2400" b="1">
                <a:solidFill>
                  <a:srgbClr val="000099"/>
                </a:solidFill>
                <a:latin typeface="+mj-lt"/>
                <a:ea typeface="Times New Roman" panose="02020603050405020304" pitchFamily="18" charset="0"/>
                <a:cs typeface="Times New Roman" panose="02020603050405020304" pitchFamily="18" charset="0"/>
              </a:rPr>
              <a:t>A user that can only connect </a:t>
            </a:r>
            <a:br>
              <a:rPr lang="en-US" sz="2400" b="1">
                <a:solidFill>
                  <a:srgbClr val="000099"/>
                </a:solidFill>
                <a:latin typeface="+mj-lt"/>
                <a:ea typeface="Times New Roman" panose="02020603050405020304" pitchFamily="18" charset="0"/>
                <a:cs typeface="Times New Roman" panose="02020603050405020304" pitchFamily="18" charset="0"/>
              </a:rPr>
            </a:br>
            <a:r>
              <a:rPr lang="en-US" sz="2400" b="1">
                <a:solidFill>
                  <a:srgbClr val="000099"/>
                </a:solidFill>
                <a:latin typeface="+mj-lt"/>
                <a:ea typeface="Times New Roman" panose="02020603050405020304" pitchFamily="18" charset="0"/>
                <a:cs typeface="Times New Roman" panose="02020603050405020304" pitchFamily="18" charset="0"/>
              </a:rPr>
              <a:t>from the same server as MySQL</a:t>
            </a:r>
          </a:p>
          <a:p>
            <a:pPr marL="347345" marR="0">
              <a:spcBef>
                <a:spcPct val="0"/>
              </a:spcBef>
              <a:spcAft>
                <a:spcPts val="600"/>
              </a:spcAft>
              <a:tabLst>
                <a:tab pos="1371600" algn="l"/>
              </a:tabLst>
            </a:pPr>
            <a:r>
              <a:rPr lang="en-US" sz="1600" b="1" err="1">
                <a:latin typeface="Courier New" panose="02070309020205020404" pitchFamily="49" charset="0"/>
                <a:ea typeface="Times New Roman" panose="02020603050405020304" pitchFamily="18" charset="0"/>
                <a:cs typeface="Times New Roman" panose="02020603050405020304" pitchFamily="18" charset="0"/>
              </a:rPr>
              <a:t>john@localhost</a:t>
            </a:r>
            <a:endParaRPr lang="en-US" sz="1600" b="1">
              <a:latin typeface="Courier New" panose="02070309020205020404" pitchFamily="49" charset="0"/>
              <a:ea typeface="Times New Roman" panose="02020603050405020304" pitchFamily="18" charset="0"/>
              <a:cs typeface="Times New Roman" panose="02020603050405020304" pitchFamily="18" charset="0"/>
            </a:endParaRPr>
          </a:p>
          <a:p>
            <a:pPr marL="346075" marR="0" indent="-346075">
              <a:spcBef>
                <a:spcPts val="1500"/>
              </a:spcBef>
              <a:spcAft>
                <a:spcPts val="600"/>
              </a:spcAft>
              <a:tabLst>
                <a:tab pos="1371600" algn="l"/>
              </a:tabLst>
            </a:pPr>
            <a:r>
              <a:rPr lang="en-US" sz="2400" b="1">
                <a:solidFill>
                  <a:srgbClr val="000099"/>
                </a:solidFill>
                <a:ea typeface="Times New Roman" panose="02020603050405020304" pitchFamily="18" charset="0"/>
                <a:cs typeface="Times New Roman" panose="02020603050405020304" pitchFamily="18" charset="0"/>
              </a:rPr>
              <a:t>The same user with optional quotation marks</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'john'@'localhost'</a:t>
            </a:r>
          </a:p>
          <a:p>
            <a:pPr marL="346075" marR="0" indent="-346075">
              <a:spcBef>
                <a:spcPts val="1500"/>
              </a:spcBef>
              <a:spcAft>
                <a:spcPts val="600"/>
              </a:spcAft>
              <a:tabLst>
                <a:tab pos="1371600" algn="l"/>
              </a:tabLst>
            </a:pPr>
            <a:r>
              <a:rPr lang="en-US" sz="2400" b="1">
                <a:solidFill>
                  <a:srgbClr val="000099"/>
                </a:solidFill>
                <a:ea typeface="Times New Roman" panose="02020603050405020304" pitchFamily="18" charset="0"/>
                <a:cs typeface="Times New Roman" panose="02020603050405020304" pitchFamily="18" charset="0"/>
              </a:rPr>
              <a:t>The same user with an IP address</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john@127.0.0.1</a:t>
            </a:r>
          </a:p>
          <a:p>
            <a:endParaRPr lang="en-US"/>
          </a:p>
        </p:txBody>
      </p:sp>
      <p:sp>
        <p:nvSpPr>
          <p:cNvPr id="4" name="Date Placeholder 3">
            <a:extLst>
              <a:ext uri="{FF2B5EF4-FFF2-40B4-BE49-F238E27FC236}">
                <a16:creationId xmlns:a16="http://schemas.microsoft.com/office/drawing/2014/main" id="{AB5ECF56-1CBE-4F4C-8458-7D66BA377F15}"/>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E1DAA830-107A-48BE-8C70-321C46ABD76C}"/>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271095E7-351E-4E86-8C08-E976297B0853}"/>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311</a:t>
            </a:fld>
            <a:endParaRPr lang="en-US">
              <a:solidFill>
                <a:schemeClr val="bg1"/>
              </a:solidFill>
            </a:endParaRPr>
          </a:p>
        </p:txBody>
      </p:sp>
    </p:spTree>
    <p:extLst>
      <p:ext uri="{BB962C8B-B14F-4D97-AF65-F5344CB8AC3E}">
        <p14:creationId xmlns:p14="http://schemas.microsoft.com/office/powerpoint/2010/main" val="3455633472"/>
      </p:ext>
    </p:extLst>
  </p:cSld>
  <p:clrMapOvr>
    <a:masterClrMapping/>
  </p:clrMapOvr>
  <p:transition/>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C20A9-CAF8-4168-835B-29C50268165E}"/>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user that can connect from any computer</a:t>
            </a:r>
          </a:p>
        </p:txBody>
      </p:sp>
      <p:sp>
        <p:nvSpPr>
          <p:cNvPr id="3" name="Text Placeholder 2">
            <a:extLst>
              <a:ext uri="{FF2B5EF4-FFF2-40B4-BE49-F238E27FC236}">
                <a16:creationId xmlns:a16="http://schemas.microsoft.com/office/drawing/2014/main" id="{94CD8C37-7C8E-4402-8DE9-6F38A17D188D}"/>
              </a:ext>
            </a:extLst>
          </p:cNvPr>
          <p:cNvSpPr>
            <a:spLocks noGrp="1"/>
          </p:cNvSpPr>
          <p:nvPr>
            <p:ph type="body" sz="quarter" idx="13"/>
          </p:nvPr>
        </p:nvSpPr>
        <p:spPr/>
        <p:txBody>
          <a:bodyPr/>
          <a:lstStyle>
            <a:defPPr/>
          </a:lstStyle>
          <a:p>
            <a:pPr marL="347345" marR="0">
              <a:spcBef>
                <a:spcPct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john</a:t>
            </a:r>
            <a:endParaRPr lang="en-US" sz="1100" b="1" dirty="0">
              <a:latin typeface="Courier New" panose="02070309020205020404" pitchFamily="49" charset="0"/>
              <a:ea typeface="Times New Roman" panose="02020603050405020304" pitchFamily="18" charset="0"/>
              <a:cs typeface="Times New Roman" panose="02020603050405020304" pitchFamily="18" charset="0"/>
            </a:endParaRPr>
          </a:p>
          <a:p>
            <a:pPr>
              <a:spcBef>
                <a:spcPts val="1500"/>
              </a:spcBef>
              <a:spcAft>
                <a:spcPts val="600"/>
              </a:spcAft>
              <a:tabLst>
                <a:tab pos="1371600" algn="l"/>
              </a:tabLst>
            </a:pPr>
            <a:r>
              <a:rPr lang="en-US" sz="2400" b="1" dirty="0">
                <a:solidFill>
                  <a:srgbClr val="000099"/>
                </a:solidFill>
                <a:latin typeface="Arial" pitchFamily="34" charset="0"/>
                <a:ea typeface="Times New Roman" panose="02020603050405020304" pitchFamily="18" charset="0"/>
                <a:cs typeface="Times New Roman" panose="02020603050405020304" pitchFamily="18" charset="0"/>
              </a:rPr>
              <a:t>The same user but with the wildcard character</a:t>
            </a:r>
          </a:p>
          <a:p>
            <a:pPr marL="347345" marR="0">
              <a:spcBef>
                <a:spcPct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john@'%'</a:t>
            </a:r>
          </a:p>
          <a:p>
            <a:pPr>
              <a:spcBef>
                <a:spcPts val="1500"/>
              </a:spcBef>
              <a:spcAft>
                <a:spcPts val="600"/>
              </a:spcAft>
              <a:tabLst>
                <a:tab pos="1371600" algn="l"/>
              </a:tabLst>
            </a:pPr>
            <a:r>
              <a:rPr lang="en-US" sz="2400" b="1" dirty="0">
                <a:solidFill>
                  <a:srgbClr val="000099"/>
                </a:solidFill>
                <a:latin typeface="Arial" pitchFamily="34" charset="0"/>
                <a:ea typeface="Times New Roman" panose="02020603050405020304" pitchFamily="18" charset="0"/>
                <a:cs typeface="Times New Roman" panose="02020603050405020304" pitchFamily="18" charset="0"/>
              </a:rPr>
              <a:t>A user that can only connect </a:t>
            </a:r>
            <a:br>
              <a:rPr lang="en-US" sz="2400" b="1" dirty="0">
                <a:solidFill>
                  <a:srgbClr val="000099"/>
                </a:solidFill>
                <a:latin typeface="Arial" pitchFamily="34" charset="0"/>
                <a:ea typeface="Times New Roman" panose="02020603050405020304" pitchFamily="18" charset="0"/>
                <a:cs typeface="Times New Roman" panose="02020603050405020304" pitchFamily="18" charset="0"/>
              </a:rPr>
            </a:br>
            <a:r>
              <a:rPr lang="en-US" sz="2400" b="1" dirty="0">
                <a:solidFill>
                  <a:srgbClr val="000099"/>
                </a:solidFill>
                <a:latin typeface="Arial" pitchFamily="34" charset="0"/>
                <a:ea typeface="Times New Roman" panose="02020603050405020304" pitchFamily="18" charset="0"/>
                <a:cs typeface="Times New Roman" panose="02020603050405020304" pitchFamily="18" charset="0"/>
              </a:rPr>
              <a:t>from the murach.com domain</a:t>
            </a:r>
          </a:p>
          <a:p>
            <a:pPr marL="347345" marR="0">
              <a:spcBef>
                <a:spcPct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john@'%.murach.com'</a:t>
            </a:r>
          </a:p>
          <a:p>
            <a:pPr>
              <a:spcBef>
                <a:spcPts val="1500"/>
              </a:spcBef>
              <a:spcAft>
                <a:spcPts val="600"/>
              </a:spcAft>
              <a:tabLst>
                <a:tab pos="1371600" algn="l"/>
              </a:tabLst>
            </a:pPr>
            <a:r>
              <a:rPr lang="en-US" sz="2400" b="1" dirty="0">
                <a:solidFill>
                  <a:srgbClr val="000099"/>
                </a:solidFill>
                <a:latin typeface="Arial" pitchFamily="34" charset="0"/>
                <a:ea typeface="Times New Roman" panose="02020603050405020304" pitchFamily="18" charset="0"/>
                <a:cs typeface="Times New Roman" panose="02020603050405020304" pitchFamily="18" charset="0"/>
              </a:rPr>
              <a:t>A username that needs to be coded with quotes</a:t>
            </a:r>
          </a:p>
          <a:p>
            <a:pPr marL="347345" marR="0">
              <a:spcBef>
                <a:spcPct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quinn</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-the-mighty'@'%.murach.com'</a:t>
            </a:r>
          </a:p>
          <a:p>
            <a:endParaRPr lang="en-US" dirty="0"/>
          </a:p>
        </p:txBody>
      </p:sp>
      <p:sp>
        <p:nvSpPr>
          <p:cNvPr id="4" name="Date Placeholder 3">
            <a:extLst>
              <a:ext uri="{FF2B5EF4-FFF2-40B4-BE49-F238E27FC236}">
                <a16:creationId xmlns:a16="http://schemas.microsoft.com/office/drawing/2014/main" id="{683D1433-E6B4-4CE1-A240-78066F518206}"/>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1986E4FB-0033-43CF-BE48-C2A72C7E8A2C}"/>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2863F27E-1714-4547-9E46-8E247A976A7C}"/>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312</a:t>
            </a:fld>
            <a:endParaRPr lang="en-US">
              <a:solidFill>
                <a:schemeClr val="bg1"/>
              </a:solidFill>
            </a:endParaRPr>
          </a:p>
        </p:txBody>
      </p:sp>
    </p:spTree>
    <p:extLst>
      <p:ext uri="{BB962C8B-B14F-4D97-AF65-F5344CB8AC3E}">
        <p14:creationId xmlns:p14="http://schemas.microsoft.com/office/powerpoint/2010/main" val="386200138"/>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7048-D407-42CE-9517-1105940FAFF3}"/>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syntax of the GRANT statement</a:t>
            </a:r>
            <a:endParaRPr lang="en-US"/>
          </a:p>
        </p:txBody>
      </p:sp>
      <p:sp>
        <p:nvSpPr>
          <p:cNvPr id="3" name="Text Placeholder 2">
            <a:extLst>
              <a:ext uri="{FF2B5EF4-FFF2-40B4-BE49-F238E27FC236}">
                <a16:creationId xmlns:a16="http://schemas.microsoft.com/office/drawing/2014/main" id="{EDE24FD8-4D10-4FC6-9A6F-8CBF7FED88C4}"/>
              </a:ext>
            </a:extLst>
          </p:cNvPr>
          <p:cNvSpPr>
            <a:spLocks noGrp="1"/>
          </p:cNvSpPr>
          <p:nvPr>
            <p:ph type="body" sz="quarter" idx="13"/>
          </p:nvPr>
        </p:nvSpPr>
        <p:spPr>
          <a:xfrm>
            <a:off x="838200" y="1371600"/>
            <a:ext cx="7391400" cy="4572000"/>
          </a:xfrm>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GRANT privilege_list</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ON [db_name.]table</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TO user1 [, user2 ]...</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[WITH GRANT OPTION]</a:t>
            </a:r>
          </a:p>
          <a:p>
            <a:endParaRPr lang="en-US"/>
          </a:p>
        </p:txBody>
      </p:sp>
      <p:sp>
        <p:nvSpPr>
          <p:cNvPr id="4" name="Date Placeholder 3">
            <a:extLst>
              <a:ext uri="{FF2B5EF4-FFF2-40B4-BE49-F238E27FC236}">
                <a16:creationId xmlns:a16="http://schemas.microsoft.com/office/drawing/2014/main" id="{18F3D4C1-2E81-4A9C-B3C4-576879B7A58A}"/>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DB7DE375-2D05-4161-8971-6A6B7D4C4349}"/>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43024CB7-0708-428D-A1B1-DC235408E5A6}"/>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313</a:t>
            </a:fld>
            <a:endParaRPr lang="en-US">
              <a:solidFill>
                <a:schemeClr val="bg1"/>
              </a:solidFill>
            </a:endParaRPr>
          </a:p>
        </p:txBody>
      </p:sp>
    </p:spTree>
    <p:extLst>
      <p:ext uri="{BB962C8B-B14F-4D97-AF65-F5344CB8AC3E}">
        <p14:creationId xmlns:p14="http://schemas.microsoft.com/office/powerpoint/2010/main" val="1763685315"/>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89E1E-EFA3-4E5E-8BA6-5DF0BA4CA20D}"/>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Grant global privileges to a user</a:t>
            </a:r>
            <a:endParaRPr lang="en-US"/>
          </a:p>
        </p:txBody>
      </p:sp>
      <p:sp>
        <p:nvSpPr>
          <p:cNvPr id="3" name="Text Placeholder 2">
            <a:extLst>
              <a:ext uri="{FF2B5EF4-FFF2-40B4-BE49-F238E27FC236}">
                <a16:creationId xmlns:a16="http://schemas.microsoft.com/office/drawing/2014/main" id="{A9963C65-34F8-4B09-BCE2-04C11C7B18C7}"/>
              </a:ext>
            </a:extLst>
          </p:cNvPr>
          <p:cNvSpPr>
            <a:spLocks noGrp="1"/>
          </p:cNvSpPr>
          <p:nvPr>
            <p:ph type="body" sz="quarter" idx="13"/>
          </p:nvPr>
        </p:nvSpPr>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GRANT ALL</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ON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TO jim</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WITH GRANT OPTION</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Grant database privileges to a user</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GRANT SELECT, INSERT, UPDATE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ON ap.*</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TO joel@localhost</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Grant table privileges to a user</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GRANT SELECT, INSERT, UPDATE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ON ap.vendors</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TO joel@localhost</a:t>
            </a:r>
          </a:p>
          <a:p>
            <a:endParaRPr lang="en-US"/>
          </a:p>
        </p:txBody>
      </p:sp>
      <p:sp>
        <p:nvSpPr>
          <p:cNvPr id="4" name="Date Placeholder 3">
            <a:extLst>
              <a:ext uri="{FF2B5EF4-FFF2-40B4-BE49-F238E27FC236}">
                <a16:creationId xmlns:a16="http://schemas.microsoft.com/office/drawing/2014/main" id="{F6DD7BA6-FA70-496F-B982-8D8062FE95C0}"/>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74E0A681-6188-4E03-8820-7B06FE3C7F50}"/>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5C8BCAD5-C97A-4B13-A425-90B136C842E6}"/>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314</a:t>
            </a:fld>
            <a:endParaRPr lang="en-US">
              <a:solidFill>
                <a:schemeClr val="bg1"/>
              </a:solidFill>
            </a:endParaRPr>
          </a:p>
        </p:txBody>
      </p:sp>
      <p:pic>
        <p:nvPicPr>
          <p:cNvPr id="7" name="Picture 6">
            <a:extLst>
              <a:ext uri="{FF2B5EF4-FFF2-40B4-BE49-F238E27FC236}">
                <a16:creationId xmlns:a16="http://schemas.microsoft.com/office/drawing/2014/main" id="{54EB21D4-2F60-4A65-BBAA-A3074352B85E}"/>
              </a:ext>
            </a:extLst>
          </p:cNvPr>
          <p:cNvPicPr>
            <a:picLocks noChangeAspect="1"/>
          </p:cNvPicPr>
          <p:nvPr/>
        </p:nvPicPr>
        <p:blipFill>
          <a:blip r:embed="rId2"/>
          <a:stretch>
            <a:fillRect/>
          </a:stretch>
        </p:blipFill>
        <p:spPr>
          <a:xfrm>
            <a:off x="6324600" y="890047"/>
            <a:ext cx="2690813" cy="1009825"/>
          </a:xfrm>
          <a:prstGeom prst="rect">
            <a:avLst/>
          </a:prstGeom>
        </p:spPr>
      </p:pic>
    </p:spTree>
    <p:extLst>
      <p:ext uri="{BB962C8B-B14F-4D97-AF65-F5344CB8AC3E}">
        <p14:creationId xmlns:p14="http://schemas.microsoft.com/office/powerpoint/2010/main" val="2716251145"/>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25239-1A21-4E6E-B7B7-6E2B0B57A049}"/>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Grant column privileges to a user</a:t>
            </a:r>
            <a:endParaRPr lang="en-US"/>
          </a:p>
        </p:txBody>
      </p:sp>
      <p:sp>
        <p:nvSpPr>
          <p:cNvPr id="3" name="Text Placeholder 2">
            <a:extLst>
              <a:ext uri="{FF2B5EF4-FFF2-40B4-BE49-F238E27FC236}">
                <a16:creationId xmlns:a16="http://schemas.microsoft.com/office/drawing/2014/main" id="{A9E3A258-FE13-4B00-8731-DB9C93F173F8}"/>
              </a:ext>
            </a:extLst>
          </p:cNvPr>
          <p:cNvSpPr>
            <a:spLocks noGrp="1"/>
          </p:cNvSpPr>
          <p:nvPr>
            <p:ph type="body" sz="quarter" idx="13"/>
          </p:nvPr>
        </p:nvSpPr>
        <p:spPr>
          <a:xfrm>
            <a:off x="838200" y="1066800"/>
            <a:ext cx="6477000" cy="4876800"/>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GRANT SELECT (vendor_name, vendor_state,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vendor_zip_code),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UPDATE (vendor_address1)</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ON ap.vendors</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TO joel@localhost</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Grant privileges on the current database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GRANT SELECT, INSERT, UPDATE, DELETE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ON vendors</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TO ap_user@localhost</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Give a user the ability to grant privileges </a:t>
            </a:r>
            <a:br>
              <a:rPr lang="en-US" sz="2400" b="1">
                <a:solidFill>
                  <a:srgbClr val="000099"/>
                </a:solidFill>
                <a:latin typeface="Arial" pitchFamily="34" charset="0"/>
                <a:ea typeface="Times New Roman" panose="02020603050405020304" pitchFamily="18" charset="0"/>
                <a:cs typeface="Times New Roman" panose="02020603050405020304" pitchFamily="18" charset="0"/>
              </a:rPr>
            </a:br>
            <a:r>
              <a:rPr lang="en-US" sz="2400" b="1">
                <a:solidFill>
                  <a:srgbClr val="000099"/>
                </a:solidFill>
                <a:latin typeface="Arial" pitchFamily="34" charset="0"/>
                <a:ea typeface="Times New Roman" panose="02020603050405020304" pitchFamily="18" charset="0"/>
                <a:cs typeface="Times New Roman" panose="02020603050405020304" pitchFamily="18" charset="0"/>
              </a:rPr>
              <a:t>to other users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GRANT USAGE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ON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TO anne@localhost</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WITH GRANT OPTION</a:t>
            </a:r>
          </a:p>
          <a:p>
            <a:endParaRPr lang="en-US"/>
          </a:p>
        </p:txBody>
      </p:sp>
      <p:sp>
        <p:nvSpPr>
          <p:cNvPr id="4" name="Date Placeholder 3">
            <a:extLst>
              <a:ext uri="{FF2B5EF4-FFF2-40B4-BE49-F238E27FC236}">
                <a16:creationId xmlns:a16="http://schemas.microsoft.com/office/drawing/2014/main" id="{C7690118-6E95-4135-9738-0AACC3E88971}"/>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50450F2E-10E4-439C-82C9-5265706234AE}"/>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0CAC7B2A-1F50-4945-BC79-BDD65907788C}"/>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315</a:t>
            </a:fld>
            <a:endParaRPr lang="en-US">
              <a:solidFill>
                <a:schemeClr val="bg1"/>
              </a:solidFill>
            </a:endParaRPr>
          </a:p>
        </p:txBody>
      </p:sp>
      <p:sp>
        <p:nvSpPr>
          <p:cNvPr id="7" name="Rectangle 6">
            <a:extLst>
              <a:ext uri="{FF2B5EF4-FFF2-40B4-BE49-F238E27FC236}">
                <a16:creationId xmlns:a16="http://schemas.microsoft.com/office/drawing/2014/main" id="{BC17A39E-361A-4723-B007-C4F97939F68B}"/>
              </a:ext>
            </a:extLst>
          </p:cNvPr>
          <p:cNvSpPr/>
          <p:nvPr/>
        </p:nvSpPr>
        <p:spPr>
          <a:xfrm>
            <a:off x="4724400" y="4876800"/>
            <a:ext cx="4191000" cy="707886"/>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2000">
                <a:latin typeface="Arial" pitchFamily="34" charset="0"/>
                <a:ea typeface="Times New Roman" panose="02020603050405020304" pitchFamily="18" charset="0"/>
                <a:cs typeface="Times New Roman" panose="02020603050405020304" pitchFamily="18" charset="0"/>
              </a:rPr>
              <a:t>With USAGE, no additional privileges are given to the user</a:t>
            </a:r>
            <a:endParaRPr lang="en-US" sz="2000"/>
          </a:p>
        </p:txBody>
      </p:sp>
    </p:spTree>
    <p:extLst>
      <p:ext uri="{BB962C8B-B14F-4D97-AF65-F5344CB8AC3E}">
        <p14:creationId xmlns:p14="http://schemas.microsoft.com/office/powerpoint/2010/main" val="2199239983"/>
      </p:ext>
    </p:extLst>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598C6-896F-474E-93E4-9E4963A7B9CC}"/>
              </a:ext>
            </a:extLst>
          </p:cNvPr>
          <p:cNvSpPr>
            <a:spLocks noGrp="1"/>
          </p:cNvSpPr>
          <p:nvPr>
            <p:ph type="title"/>
          </p:nvPr>
        </p:nvSpPr>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statement that displays a list of users</a:t>
            </a:r>
            <a:endParaRPr lang="en-US"/>
          </a:p>
        </p:txBody>
      </p:sp>
      <p:sp>
        <p:nvSpPr>
          <p:cNvPr id="9" name="Text Placeholder 8">
            <a:extLst>
              <a:ext uri="{FF2B5EF4-FFF2-40B4-BE49-F238E27FC236}">
                <a16:creationId xmlns:a16="http://schemas.microsoft.com/office/drawing/2014/main" id="{A25B6408-7FBD-4FE9-853F-2BDE80495AE8}"/>
              </a:ext>
            </a:extLst>
          </p:cNvPr>
          <p:cNvSpPr>
            <a:spLocks noGrp="1"/>
          </p:cNvSpPr>
          <p:nvPr>
            <p:ph type="body" sz="quarter" idx="15"/>
          </p:nvPr>
        </p:nvSpPr>
        <p:spPr>
          <a:xfrm>
            <a:off x="812800" y="1062758"/>
            <a:ext cx="7391400" cy="613642"/>
          </a:xfrm>
        </p:spPr>
        <p:txBody>
          <a:bodyPr/>
          <a:lstStyle>
            <a:defPPr/>
          </a:lstStyle>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SELECT User, Host FROM mysql.user</a:t>
            </a:r>
          </a:p>
        </p:txBody>
      </p:sp>
      <p:sp>
        <p:nvSpPr>
          <p:cNvPr id="4" name="Date Placeholder 3">
            <a:extLst>
              <a:ext uri="{FF2B5EF4-FFF2-40B4-BE49-F238E27FC236}">
                <a16:creationId xmlns:a16="http://schemas.microsoft.com/office/drawing/2014/main" id="{9CBD76F3-4468-40FE-BD4E-B05C20056D73}"/>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A34E3520-A79C-44D0-9B8B-3CCB35CE796C}"/>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81D2BBC6-B33F-4524-AC5F-6222AF546F7F}"/>
              </a:ext>
            </a:extLst>
          </p:cNvPr>
          <p:cNvSpPr>
            <a:spLocks noGrp="1"/>
          </p:cNvSpPr>
          <p:nvPr>
            <p:ph type="sldNum" sz="quarter" idx="12"/>
          </p:nvPr>
        </p:nvSpPr>
        <p:spPr/>
        <p:txBody>
          <a:bodyPr/>
          <a:lstStyle>
            <a:defPPr/>
          </a:lstStyle>
          <a:p>
            <a:pPr algn="l">
              <a:defRPr/>
            </a:pPr>
            <a:endParaRPr lang="en-US" sz="1400">
              <a:latin typeface="Times New Roman"/>
            </a:endParaRPr>
          </a:p>
          <a:p>
            <a:pPr algn="r">
              <a:defRPr/>
            </a:pPr>
            <a:r>
              <a:rPr lang="en-US" sz="900">
                <a:solidFill>
                  <a:schemeClr val="bg1"/>
                </a:solidFill>
                <a:latin typeface="Arial Narrow" panose="020B0606020202030204" pitchFamily="34" charset="0"/>
              </a:rPr>
              <a:t>C18, Slide </a:t>
            </a:r>
            <a:fld id="{BF5C1183-B085-4070-A402-C03A3F977D3D}" type="slidenum">
              <a:rPr lang="en-US" sz="900" smtClean="0">
                <a:solidFill>
                  <a:schemeClr val="bg1"/>
                </a:solidFill>
                <a:latin typeface="Arial Narrow" panose="020B0606020202030204" pitchFamily="34" charset="0"/>
              </a:rPr>
              <a:pPr algn="r">
                <a:defRPr/>
              </a:pPr>
              <a:t>316</a:t>
            </a:fld>
            <a:endParaRPr lang="en-US" sz="900">
              <a:solidFill>
                <a:schemeClr val="bg1"/>
              </a:solidFill>
              <a:latin typeface="Arial Narrow" panose="020B0606020202030204" pitchFamily="34" charset="0"/>
            </a:endParaRPr>
          </a:p>
        </p:txBody>
      </p:sp>
      <p:pic>
        <p:nvPicPr>
          <p:cNvPr id="7" name="Content Placeholder 6">
            <a:extLst>
              <a:ext uri="{FF2B5EF4-FFF2-40B4-BE49-F238E27FC236}">
                <a16:creationId xmlns:a16="http://schemas.microsoft.com/office/drawing/2014/main" id="{D8C9AF60-8B3F-479A-8FCB-1E0C9BB8CF6E}"/>
              </a:ext>
            </a:extLst>
          </p:cNvPr>
          <p:cNvPicPr>
            <a:picLocks noGrp="1" noChangeAspect="1"/>
          </p:cNvPicPr>
          <p:nvPr>
            <p:ph sz="quarter" idx="13"/>
          </p:nvPr>
        </p:nvPicPr>
        <p:blipFill>
          <a:blip r:embed="rId2"/>
          <a:stretch>
            <a:fillRect/>
          </a:stretch>
        </p:blipFill>
        <p:spPr>
          <a:xfrm>
            <a:off x="1828800" y="1744837"/>
            <a:ext cx="3581400" cy="3663167"/>
          </a:xfrm>
          <a:prstGeom prst="rect">
            <a:avLst/>
          </a:prstGeom>
        </p:spPr>
      </p:pic>
    </p:spTree>
    <p:extLst>
      <p:ext uri="{BB962C8B-B14F-4D97-AF65-F5344CB8AC3E}">
        <p14:creationId xmlns:p14="http://schemas.microsoft.com/office/powerpoint/2010/main" val="3413484390"/>
      </p:ext>
    </p:extLst>
  </p:cSld>
  <p:clrMapOvr>
    <a:masterClrMapping/>
  </p:clrMapOvr>
  <p:transition/>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28893-95D7-4460-89F7-61226891A51B}"/>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syntax of the SHOW GRANTS statement</a:t>
            </a:r>
            <a:endParaRPr lang="en-US"/>
          </a:p>
        </p:txBody>
      </p:sp>
      <p:sp>
        <p:nvSpPr>
          <p:cNvPr id="4" name="Footer Placeholder 3">
            <a:extLst>
              <a:ext uri="{FF2B5EF4-FFF2-40B4-BE49-F238E27FC236}">
                <a16:creationId xmlns:a16="http://schemas.microsoft.com/office/drawing/2014/main" id="{118B022B-866A-4DA0-94FD-8FDC1B61DFC2}"/>
              </a:ext>
            </a:extLst>
          </p:cNvPr>
          <p:cNvSpPr>
            <a:spLocks noGrp="1"/>
          </p:cNvSpPr>
          <p:nvPr>
            <p:ph type="ftr" sz="quarter" idx="11"/>
          </p:nvPr>
        </p:nvSpPr>
        <p:spPr/>
        <p:txBody>
          <a:bodyPr/>
          <a:lstStyle>
            <a:defPPr/>
          </a:lstStyle>
          <a:p>
            <a:pPr>
              <a:defRPr/>
            </a:pPr>
            <a:r>
              <a:rPr lang="en-US"/>
              <a:t>© 2019, Mike Murach &amp; Associates, Inc.</a:t>
            </a:r>
          </a:p>
        </p:txBody>
      </p:sp>
      <p:sp>
        <p:nvSpPr>
          <p:cNvPr id="5" name="Slide Number Placeholder 4">
            <a:extLst>
              <a:ext uri="{FF2B5EF4-FFF2-40B4-BE49-F238E27FC236}">
                <a16:creationId xmlns:a16="http://schemas.microsoft.com/office/drawing/2014/main" id="{7E49D9A6-8058-445A-A265-52500C1EF59C}"/>
              </a:ext>
            </a:extLst>
          </p:cNvPr>
          <p:cNvSpPr>
            <a:spLocks noGrp="1"/>
          </p:cNvSpPr>
          <p:nvPr>
            <p:ph type="sldNum" sz="quarter" idx="12"/>
          </p:nvPr>
        </p:nvSpPr>
        <p:spPr/>
        <p:txBody>
          <a:bodyPr/>
          <a:lstStyle>
            <a:defPPr/>
          </a:lstStyle>
          <a:p>
            <a:pPr>
              <a:defRPr/>
            </a:pPr>
            <a:endParaRPr lang="en-US"/>
          </a:p>
          <a:p>
            <a:pPr algn="r">
              <a:defRPr/>
            </a:pPr>
            <a:r>
              <a:rPr lang="en-US" sz="900">
                <a:solidFill>
                  <a:schemeClr val="bg1"/>
                </a:solidFill>
                <a:latin typeface="Arial Narrow" panose="020B0606020202030204" pitchFamily="34" charset="0"/>
              </a:rPr>
              <a:t>C18, Slide </a:t>
            </a:r>
            <a:fld id="{5ECE9829-65B2-40C6-AEFF-7C648FF56A9C}" type="slidenum">
              <a:rPr lang="en-US" sz="900" smtClean="0">
                <a:solidFill>
                  <a:schemeClr val="bg1"/>
                </a:solidFill>
                <a:latin typeface="Arial Narrow" panose="020B0606020202030204" pitchFamily="34" charset="0"/>
              </a:rPr>
              <a:pPr algn="r">
                <a:defRPr/>
              </a:pPr>
              <a:t>317</a:t>
            </a:fld>
            <a:endParaRPr lang="en-US" sz="900">
              <a:solidFill>
                <a:schemeClr val="bg1"/>
              </a:solidFill>
              <a:latin typeface="Arial Narrow" panose="020B0606020202030204" pitchFamily="34" charset="0"/>
            </a:endParaRPr>
          </a:p>
        </p:txBody>
      </p:sp>
      <p:sp>
        <p:nvSpPr>
          <p:cNvPr id="7" name="Text Placeholder 6">
            <a:extLst>
              <a:ext uri="{FF2B5EF4-FFF2-40B4-BE49-F238E27FC236}">
                <a16:creationId xmlns:a16="http://schemas.microsoft.com/office/drawing/2014/main" id="{0F511107-0E62-42E6-A09C-3FA105638500}"/>
              </a:ext>
            </a:extLst>
          </p:cNvPr>
          <p:cNvSpPr>
            <a:spLocks noGrp="1"/>
          </p:cNvSpPr>
          <p:nvPr>
            <p:ph type="body" sz="quarter" idx="19"/>
          </p:nvPr>
        </p:nvSpPr>
        <p:spPr/>
        <p:txBody>
          <a:bodyPr/>
          <a:lstStyle>
            <a:defPPr/>
          </a:lstStyle>
          <a:p>
            <a:pPr marL="347345" marR="0">
              <a:spcBef>
                <a:spcPct val="0"/>
              </a:spcBef>
              <a:spcAft>
                <a:spcPct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SHOW GRANTS [FOR user]</a:t>
            </a:r>
          </a:p>
          <a:p>
            <a:pPr>
              <a:spcBef>
                <a:spcPts val="1500"/>
              </a:spcBef>
              <a:spcAft>
                <a:spcPts val="600"/>
              </a:spcAft>
              <a:tabLst>
                <a:tab pos="1371600" algn="l"/>
              </a:tabLst>
            </a:pPr>
            <a:r>
              <a:rPr lang="en-US" sz="2400" b="1" dirty="0">
                <a:solidFill>
                  <a:srgbClr val="000099"/>
                </a:solidFill>
                <a:latin typeface="Arial" pitchFamily="34" charset="0"/>
                <a:ea typeface="Times New Roman" panose="02020603050405020304" pitchFamily="18" charset="0"/>
                <a:cs typeface="Times New Roman" panose="02020603050405020304" pitchFamily="18" charset="0"/>
              </a:rPr>
              <a:t>Show the privileges for a user from any host</a:t>
            </a:r>
          </a:p>
          <a:p>
            <a:pPr marL="347345" marR="0">
              <a:spcBef>
                <a:spcPct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SHOW GRANTS FOR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jim</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endParaRPr lang="en-US" dirty="0"/>
          </a:p>
        </p:txBody>
      </p:sp>
      <p:sp>
        <p:nvSpPr>
          <p:cNvPr id="8" name="Text Placeholder 7">
            <a:extLst>
              <a:ext uri="{FF2B5EF4-FFF2-40B4-BE49-F238E27FC236}">
                <a16:creationId xmlns:a16="http://schemas.microsoft.com/office/drawing/2014/main" id="{E30409B6-922D-419C-A02C-2FE201997BAC}"/>
              </a:ext>
            </a:extLst>
          </p:cNvPr>
          <p:cNvSpPr>
            <a:spLocks noGrp="1"/>
          </p:cNvSpPr>
          <p:nvPr>
            <p:ph type="body" sz="quarter" idx="20"/>
          </p:nvPr>
        </p:nvSpPr>
        <p:spPr>
          <a:xfrm>
            <a:off x="838200" y="2971800"/>
            <a:ext cx="7543800" cy="457200"/>
          </a:xfrm>
        </p:spPr>
        <p:txBody>
          <a:bodyPr/>
          <a:lstStyle>
            <a:defPPr/>
          </a:lstStyle>
          <a:p>
            <a:pPr>
              <a:spcBef>
                <a:spcPts val="150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Show the privileges for a user from a specific host</a:t>
            </a:r>
          </a:p>
        </p:txBody>
      </p:sp>
      <p:sp>
        <p:nvSpPr>
          <p:cNvPr id="9" name="Text Placeholder 8">
            <a:extLst>
              <a:ext uri="{FF2B5EF4-FFF2-40B4-BE49-F238E27FC236}">
                <a16:creationId xmlns:a16="http://schemas.microsoft.com/office/drawing/2014/main" id="{4A085894-4F94-4D5D-9A66-235DFFE37166}"/>
              </a:ext>
            </a:extLst>
          </p:cNvPr>
          <p:cNvSpPr>
            <a:spLocks noGrp="1"/>
          </p:cNvSpPr>
          <p:nvPr>
            <p:ph type="body" sz="quarter" idx="21"/>
          </p:nvPr>
        </p:nvSpPr>
        <p:spPr>
          <a:xfrm>
            <a:off x="838200" y="3408246"/>
            <a:ext cx="7391400" cy="325554"/>
          </a:xfrm>
        </p:spPr>
        <p:txBody>
          <a:bodyPr/>
          <a:lstStyle>
            <a:defPPr/>
          </a:lstStyle>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SHOW GRANTS FOR ap_user@localhost</a:t>
            </a:r>
          </a:p>
        </p:txBody>
      </p:sp>
      <p:sp>
        <p:nvSpPr>
          <p:cNvPr id="11" name="Text Placeholder 10">
            <a:extLst>
              <a:ext uri="{FF2B5EF4-FFF2-40B4-BE49-F238E27FC236}">
                <a16:creationId xmlns:a16="http://schemas.microsoft.com/office/drawing/2014/main" id="{F6EFF03E-3B6D-4317-9343-B042B3834CB4}"/>
              </a:ext>
            </a:extLst>
          </p:cNvPr>
          <p:cNvSpPr>
            <a:spLocks noGrp="1"/>
          </p:cNvSpPr>
          <p:nvPr>
            <p:ph type="body" sz="quarter" idx="23"/>
          </p:nvPr>
        </p:nvSpPr>
        <p:spPr>
          <a:xfrm>
            <a:off x="855483" y="4493465"/>
            <a:ext cx="7391400" cy="457200"/>
          </a:xfrm>
        </p:spPr>
        <p:txBody>
          <a:bodyPr/>
          <a:lstStyle>
            <a:defPPr/>
          </a:lstStyle>
          <a:p>
            <a:pPr>
              <a:spcBef>
                <a:spcPts val="150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Show the privileges for the current user</a:t>
            </a:r>
          </a:p>
        </p:txBody>
      </p:sp>
      <p:sp>
        <p:nvSpPr>
          <p:cNvPr id="12" name="Text Placeholder 11">
            <a:extLst>
              <a:ext uri="{FF2B5EF4-FFF2-40B4-BE49-F238E27FC236}">
                <a16:creationId xmlns:a16="http://schemas.microsoft.com/office/drawing/2014/main" id="{3630C7A7-CBAE-4D4A-9572-013F1D6D4346}"/>
              </a:ext>
            </a:extLst>
          </p:cNvPr>
          <p:cNvSpPr>
            <a:spLocks noGrp="1"/>
          </p:cNvSpPr>
          <p:nvPr>
            <p:ph type="body" sz="quarter" idx="24"/>
          </p:nvPr>
        </p:nvSpPr>
        <p:spPr>
          <a:xfrm>
            <a:off x="833487" y="4945156"/>
            <a:ext cx="7391400" cy="472888"/>
          </a:xfrm>
        </p:spPr>
        <p:txBody>
          <a:bodyPr/>
          <a:lstStyle>
            <a:defPPr/>
          </a:lstStyle>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SHOW GRANTS</a:t>
            </a:r>
          </a:p>
        </p:txBody>
      </p:sp>
      <p:pic>
        <p:nvPicPr>
          <p:cNvPr id="10" name="Content Placeholder 9">
            <a:extLst>
              <a:ext uri="{FF2B5EF4-FFF2-40B4-BE49-F238E27FC236}">
                <a16:creationId xmlns:a16="http://schemas.microsoft.com/office/drawing/2014/main" id="{CE69B4E4-53D3-49C6-A610-F7F8FA65CFD4}"/>
              </a:ext>
            </a:extLst>
          </p:cNvPr>
          <p:cNvPicPr>
            <a:picLocks noGrp="1" noChangeAspect="1"/>
          </p:cNvPicPr>
          <p:nvPr>
            <p:ph sz="quarter" idx="18"/>
          </p:nvPr>
        </p:nvPicPr>
        <p:blipFill>
          <a:blip r:embed="rId2"/>
          <a:stretch>
            <a:fillRect/>
          </a:stretch>
        </p:blipFill>
        <p:spPr>
          <a:xfrm>
            <a:off x="3810000" y="2007909"/>
            <a:ext cx="4956153" cy="779346"/>
          </a:xfrm>
          <a:prstGeom prst="rect">
            <a:avLst/>
          </a:prstGeom>
        </p:spPr>
      </p:pic>
      <p:pic>
        <p:nvPicPr>
          <p:cNvPr id="17" name="Content Placeholder 16">
            <a:extLst>
              <a:ext uri="{FF2B5EF4-FFF2-40B4-BE49-F238E27FC236}">
                <a16:creationId xmlns:a16="http://schemas.microsoft.com/office/drawing/2014/main" id="{F610E2B6-7CA9-4ED8-86B8-FFDB0AD95B62}"/>
              </a:ext>
            </a:extLst>
          </p:cNvPr>
          <p:cNvPicPr>
            <a:picLocks noGrp="1" noChangeAspect="1"/>
          </p:cNvPicPr>
          <p:nvPr>
            <p:ph sz="quarter" idx="22"/>
          </p:nvPr>
        </p:nvPicPr>
        <p:blipFill>
          <a:blip r:embed="rId3"/>
          <a:stretch>
            <a:fillRect/>
          </a:stretch>
        </p:blipFill>
        <p:spPr>
          <a:xfrm>
            <a:off x="3707634" y="3716438"/>
            <a:ext cx="5058519" cy="739028"/>
          </a:xfrm>
          <a:prstGeom prst="rect">
            <a:avLst/>
          </a:prstGeom>
        </p:spPr>
      </p:pic>
      <p:pic>
        <p:nvPicPr>
          <p:cNvPr id="19" name="Content Placeholder 18">
            <a:extLst>
              <a:ext uri="{FF2B5EF4-FFF2-40B4-BE49-F238E27FC236}">
                <a16:creationId xmlns:a16="http://schemas.microsoft.com/office/drawing/2014/main" id="{DF313D62-87E7-4938-9A7F-D8695C81B020}"/>
              </a:ext>
            </a:extLst>
          </p:cNvPr>
          <p:cNvPicPr>
            <a:picLocks noGrp="1" noChangeAspect="1"/>
          </p:cNvPicPr>
          <p:nvPr>
            <p:ph sz="quarter" idx="25"/>
          </p:nvPr>
        </p:nvPicPr>
        <p:blipFill>
          <a:blip r:embed="rId4"/>
          <a:stretch>
            <a:fillRect/>
          </a:stretch>
        </p:blipFill>
        <p:spPr>
          <a:xfrm>
            <a:off x="3378182" y="5088684"/>
            <a:ext cx="5343194" cy="1021696"/>
          </a:xfrm>
          <a:prstGeom prst="rect">
            <a:avLst/>
          </a:prstGeom>
        </p:spPr>
      </p:pic>
    </p:spTree>
    <p:extLst>
      <p:ext uri="{BB962C8B-B14F-4D97-AF65-F5344CB8AC3E}">
        <p14:creationId xmlns:p14="http://schemas.microsoft.com/office/powerpoint/2010/main" val="3052002588"/>
      </p:ext>
    </p:extLst>
  </p:cSld>
  <p:clrMapOvr>
    <a:masterClrMapping/>
  </p:clrMapOvr>
  <p:transition/>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9EF0-852B-43BE-85EE-1ECD8A0C6480}"/>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REVOKE statement for all privileges</a:t>
            </a:r>
            <a:endParaRPr lang="en-US"/>
          </a:p>
        </p:txBody>
      </p:sp>
      <p:sp>
        <p:nvSpPr>
          <p:cNvPr id="3" name="Text Placeholder 2">
            <a:extLst>
              <a:ext uri="{FF2B5EF4-FFF2-40B4-BE49-F238E27FC236}">
                <a16:creationId xmlns:a16="http://schemas.microsoft.com/office/drawing/2014/main" id="{9F51C098-7194-44F7-8B63-84579C69A523}"/>
              </a:ext>
            </a:extLst>
          </p:cNvPr>
          <p:cNvSpPr>
            <a:spLocks noGrp="1"/>
          </p:cNvSpPr>
          <p:nvPr>
            <p:ph type="body" sz="quarter" idx="13"/>
          </p:nvPr>
        </p:nvSpPr>
        <p:spPr>
          <a:xfrm>
            <a:off x="807563" y="1313584"/>
            <a:ext cx="7391400" cy="4876800"/>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REVOKE ALL[ PRIVILEGES], GRANT OPTION</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FROM user1[, user2]...</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Revoke all privileges from a user</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REVOKE ALL, GRANT OPTION </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FROM jim</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Revoke all privileges from multiple users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REVOKE ALL, GRANT OPTION </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FROM ap_user, anne@localhost</a:t>
            </a:r>
          </a:p>
          <a:p>
            <a:endParaRPr lang="en-US"/>
          </a:p>
        </p:txBody>
      </p:sp>
      <p:sp>
        <p:nvSpPr>
          <p:cNvPr id="4" name="Date Placeholder 3">
            <a:extLst>
              <a:ext uri="{FF2B5EF4-FFF2-40B4-BE49-F238E27FC236}">
                <a16:creationId xmlns:a16="http://schemas.microsoft.com/office/drawing/2014/main" id="{7083229F-844F-4BB5-A348-9057CF199C46}"/>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58653C25-07B1-4159-9FDD-49D1A90984FD}"/>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35C9EEC2-B3B6-47C2-86DE-03B8B0397356}"/>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318</a:t>
            </a:fld>
            <a:endParaRPr lang="en-US">
              <a:solidFill>
                <a:schemeClr val="bg1"/>
              </a:solidFill>
            </a:endParaRPr>
          </a:p>
        </p:txBody>
      </p:sp>
    </p:spTree>
    <p:extLst>
      <p:ext uri="{BB962C8B-B14F-4D97-AF65-F5344CB8AC3E}">
        <p14:creationId xmlns:p14="http://schemas.microsoft.com/office/powerpoint/2010/main" val="1923939031"/>
      </p:ext>
    </p:extLst>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6C62-0CB9-46E4-B771-E655344F850A}"/>
              </a:ext>
            </a:extLst>
          </p:cNvPr>
          <p:cNvSpPr>
            <a:spLocks noGrp="1"/>
          </p:cNvSpPr>
          <p:nvPr>
            <p:ph type="title"/>
          </p:nvPr>
        </p:nvSpPr>
        <p:spPr/>
        <p:txBody>
          <a:bodyPr/>
          <a:lstStyle>
            <a:defPPr/>
          </a:lstStyle>
          <a:p>
            <a:r>
              <a:rPr lang="en-US"/>
              <a:t>The REVOKE statement for specific privileges</a:t>
            </a:r>
          </a:p>
        </p:txBody>
      </p:sp>
      <p:sp>
        <p:nvSpPr>
          <p:cNvPr id="3" name="Text Placeholder 2">
            <a:extLst>
              <a:ext uri="{FF2B5EF4-FFF2-40B4-BE49-F238E27FC236}">
                <a16:creationId xmlns:a16="http://schemas.microsoft.com/office/drawing/2014/main" id="{8ABE7508-4FF5-4573-888C-BB28AB627FD4}"/>
              </a:ext>
            </a:extLst>
          </p:cNvPr>
          <p:cNvSpPr>
            <a:spLocks noGrp="1"/>
          </p:cNvSpPr>
          <p:nvPr>
            <p:ph type="body" sz="quarter" idx="13"/>
          </p:nvPr>
        </p:nvSpPr>
        <p:spPr>
          <a:xfrm>
            <a:off x="813062" y="1294730"/>
            <a:ext cx="7391400" cy="4876800"/>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REVOKE privilege_list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ON [db_name.]table</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FROM user1[, user2]...</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Revoke specific privileges from a user</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REVOKE INSERT, UPDATE</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ON ap.vendors FROM joel@localhost</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To remove a user account</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DROP USER [IF EXISTS] username</a:t>
            </a:r>
          </a:p>
          <a:p>
            <a:pPr marL="347345" marR="0">
              <a:spcBef>
                <a:spcPct val="0"/>
              </a:spcBef>
              <a:spcAft>
                <a:spcPts val="600"/>
              </a:spcAft>
              <a:tabLst>
                <a:tab pos="1371600" algn="l"/>
              </a:tabLst>
            </a:pPr>
            <a:endParaRPr lang="en-US" sz="1600" b="1">
              <a:latin typeface="Courier New" panose="02070309020205020404" pitchFamily="49" charset="0"/>
              <a:ea typeface="Times New Roman" panose="02020603050405020304" pitchFamily="18" charset="0"/>
              <a:cs typeface="Times New Roman" panose="02020603050405020304" pitchFamily="18" charset="0"/>
            </a:endParaRPr>
          </a:p>
          <a:p>
            <a:endParaRPr lang="en-US"/>
          </a:p>
        </p:txBody>
      </p:sp>
      <p:sp>
        <p:nvSpPr>
          <p:cNvPr id="4" name="Date Placeholder 3">
            <a:extLst>
              <a:ext uri="{FF2B5EF4-FFF2-40B4-BE49-F238E27FC236}">
                <a16:creationId xmlns:a16="http://schemas.microsoft.com/office/drawing/2014/main" id="{3F2E92BC-8736-4FBC-9620-CDC61AB1F0F6}"/>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5266EA18-D242-441B-9244-BE6FD17439DC}"/>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39B9B8AF-2110-42CB-B026-C464DB3DAE88}"/>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319</a:t>
            </a:fld>
            <a:endParaRPr lang="en-US">
              <a:solidFill>
                <a:schemeClr val="bg1"/>
              </a:solidFill>
            </a:endParaRPr>
          </a:p>
        </p:txBody>
      </p:sp>
    </p:spTree>
    <p:extLst>
      <p:ext uri="{BB962C8B-B14F-4D97-AF65-F5344CB8AC3E}">
        <p14:creationId xmlns:p14="http://schemas.microsoft.com/office/powerpoint/2010/main" val="421753626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17EF7-9F1A-452D-AEFC-C0030A088105}"/>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accounts payable system in third normal form</a:t>
            </a:r>
            <a:endParaRPr lang="en-US"/>
          </a:p>
        </p:txBody>
      </p:sp>
      <p:pic>
        <p:nvPicPr>
          <p:cNvPr id="7" name="Content Placeholder 6" descr="See page 319 in book.">
            <a:extLst>
              <a:ext uri="{FF2B5EF4-FFF2-40B4-BE49-F238E27FC236}">
                <a16:creationId xmlns:a16="http://schemas.microsoft.com/office/drawing/2014/main" id="{AFEA945D-A50C-4993-A8A2-4806CFE9046C}"/>
              </a:ext>
            </a:extLst>
          </p:cNvPr>
          <p:cNvPicPr>
            <a:picLocks noGrp="1" noChangeAspect="1"/>
          </p:cNvPicPr>
          <p:nvPr>
            <p:ph sz="quarter" idx="13"/>
          </p:nvPr>
        </p:nvPicPr>
        <p:blipFill>
          <a:blip r:embed="rId2"/>
          <a:stretch>
            <a:fillRect/>
          </a:stretch>
        </p:blipFill>
        <p:spPr>
          <a:xfrm>
            <a:off x="914400" y="1676399"/>
            <a:ext cx="7467600" cy="3660327"/>
          </a:xfrm>
          <a:prstGeom prst="rect">
            <a:avLst/>
          </a:prstGeom>
        </p:spPr>
      </p:pic>
      <p:sp>
        <p:nvSpPr>
          <p:cNvPr id="4" name="Date Placeholder 3">
            <a:extLst>
              <a:ext uri="{FF2B5EF4-FFF2-40B4-BE49-F238E27FC236}">
                <a16:creationId xmlns:a16="http://schemas.microsoft.com/office/drawing/2014/main" id="{7FCC26C2-B8E4-4BCC-B9E4-84EF2ADDF977}"/>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B0641246-CF06-4D7B-B109-CF8C7C2FF466}"/>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FA308F1C-4C94-4B2C-973F-38A224F4D8CE}"/>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32</a:t>
            </a:fld>
            <a:endParaRPr lang="en-US">
              <a:solidFill>
                <a:schemeClr val="bg1"/>
              </a:solidFill>
            </a:endParaRPr>
          </a:p>
        </p:txBody>
      </p:sp>
    </p:spTree>
    <p:extLst>
      <p:ext uri="{BB962C8B-B14F-4D97-AF65-F5344CB8AC3E}">
        <p14:creationId xmlns:p14="http://schemas.microsoft.com/office/powerpoint/2010/main" val="920339534"/>
      </p:ext>
    </p:extLst>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8DF5A-1205-4373-9501-1581D3FA5A93}"/>
              </a:ext>
            </a:extLst>
          </p:cNvPr>
          <p:cNvSpPr>
            <a:spLocks noGrp="1"/>
          </p:cNvSpPr>
          <p:nvPr>
            <p:ph type="title"/>
          </p:nvPr>
        </p:nvSpPr>
        <p:spPr>
          <a:xfrm>
            <a:off x="914400" y="545068"/>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syntax of the ALTER USER statement</a:t>
            </a:r>
            <a:endParaRPr lang="en-US"/>
          </a:p>
        </p:txBody>
      </p:sp>
      <p:sp>
        <p:nvSpPr>
          <p:cNvPr id="3" name="Text Placeholder 2">
            <a:extLst>
              <a:ext uri="{FF2B5EF4-FFF2-40B4-BE49-F238E27FC236}">
                <a16:creationId xmlns:a16="http://schemas.microsoft.com/office/drawing/2014/main" id="{DF7281EF-AAC3-47FB-A0E6-0433CE3444B4}"/>
              </a:ext>
            </a:extLst>
          </p:cNvPr>
          <p:cNvSpPr>
            <a:spLocks noGrp="1"/>
          </p:cNvSpPr>
          <p:nvPr>
            <p:ph type="body" sz="quarter" idx="13"/>
          </p:nvPr>
        </p:nvSpPr>
        <p:spPr>
          <a:xfrm>
            <a:off x="838200" y="1066800"/>
            <a:ext cx="7543800" cy="4876800"/>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ALTER USER [IF EXISTS] {username|USER()}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[IDENTIFIED BY 'password']</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[PASSWORD EXPIRE [DEFAULT|NEVER|INTERVAL days DAY]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PASSWORD HISTORY {DEFAULT|number_passwords} |</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PASSWORD REUSE INTERVAL {DEFAULT|days DAY}]</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Change a user’s password</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ALTER USER john IDENTIFIED BY 'pa55word'</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Change the current user’s password</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ALTER USER USER() IDENTIFIED BY 'secret'</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Force a user to change their password </a:t>
            </a:r>
            <a:br>
              <a:rPr lang="en-US" sz="2400" b="1">
                <a:solidFill>
                  <a:srgbClr val="000099"/>
                </a:solidFill>
                <a:latin typeface="Arial" pitchFamily="34" charset="0"/>
                <a:ea typeface="Times New Roman" panose="02020603050405020304" pitchFamily="18" charset="0"/>
                <a:cs typeface="Times New Roman" panose="02020603050405020304" pitchFamily="18" charset="0"/>
              </a:rPr>
            </a:br>
            <a:r>
              <a:rPr lang="en-US" sz="2400" b="1">
                <a:solidFill>
                  <a:srgbClr val="000099"/>
                </a:solidFill>
                <a:latin typeface="Arial" pitchFamily="34" charset="0"/>
                <a:ea typeface="Times New Roman" panose="02020603050405020304" pitchFamily="18" charset="0"/>
                <a:cs typeface="Times New Roman" panose="02020603050405020304" pitchFamily="18" charset="0"/>
              </a:rPr>
              <a:t>every 90 days</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ALTER USER IF EXISTS john PASSWORD EXPIRE INTERVAL 90 DAY</a:t>
            </a:r>
          </a:p>
          <a:p>
            <a:endParaRPr lang="en-US"/>
          </a:p>
        </p:txBody>
      </p:sp>
      <p:sp>
        <p:nvSpPr>
          <p:cNvPr id="4" name="Date Placeholder 3">
            <a:extLst>
              <a:ext uri="{FF2B5EF4-FFF2-40B4-BE49-F238E27FC236}">
                <a16:creationId xmlns:a16="http://schemas.microsoft.com/office/drawing/2014/main" id="{A69D6FE3-77C4-444F-89A7-14DE8E991D0D}"/>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4F61A6E9-A2F4-4C79-8932-F19AF8192ED7}"/>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B093E91D-8157-4438-8631-E14B35A9D6AC}"/>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320</a:t>
            </a:fld>
            <a:endParaRPr lang="en-US">
              <a:solidFill>
                <a:schemeClr val="bg1"/>
              </a:solidFill>
            </a:endParaRPr>
          </a:p>
        </p:txBody>
      </p:sp>
    </p:spTree>
    <p:extLst>
      <p:ext uri="{BB962C8B-B14F-4D97-AF65-F5344CB8AC3E}">
        <p14:creationId xmlns:p14="http://schemas.microsoft.com/office/powerpoint/2010/main" val="3613313119"/>
      </p:ext>
    </p:extLst>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952D8-A727-43C9-A7B7-074B6CB575DB}"/>
              </a:ext>
            </a:extLst>
          </p:cNvPr>
          <p:cNvSpPr>
            <a:spLocks noGrp="1"/>
          </p:cNvSpPr>
          <p:nvPr>
            <p:ph type="title"/>
          </p:nvPr>
        </p:nvSpPr>
        <p:spPr/>
        <p:txBody>
          <a:bodyPr/>
          <a:lstStyle>
            <a:defPPr/>
          </a:lstStyle>
          <a:p>
            <a:r>
              <a:rPr lang="en-US"/>
              <a:t>The syntax of the SET PASSWORD statement</a:t>
            </a:r>
          </a:p>
        </p:txBody>
      </p:sp>
      <p:sp>
        <p:nvSpPr>
          <p:cNvPr id="3" name="Text Placeholder 2">
            <a:extLst>
              <a:ext uri="{FF2B5EF4-FFF2-40B4-BE49-F238E27FC236}">
                <a16:creationId xmlns:a16="http://schemas.microsoft.com/office/drawing/2014/main" id="{5769C222-4239-469C-BA90-B94472161C93}"/>
              </a:ext>
            </a:extLst>
          </p:cNvPr>
          <p:cNvSpPr>
            <a:spLocks noGrp="1"/>
          </p:cNvSpPr>
          <p:nvPr>
            <p:ph type="body" sz="quarter" idx="13"/>
          </p:nvPr>
        </p:nvSpPr>
        <p:spPr/>
        <p:txBody>
          <a:bodyPr/>
          <a:lstStyle>
            <a:defPPr/>
          </a:lstStyle>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SET PASSWORD [FOR username] = 'password'</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Change a user’s password</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SET PASSWORD FOR john = 'pa55word'</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Change the current user’s password</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SET PASSWORD = 'secret'</a:t>
            </a:r>
          </a:p>
          <a:p>
            <a:endParaRPr lang="en-US"/>
          </a:p>
        </p:txBody>
      </p:sp>
      <p:sp>
        <p:nvSpPr>
          <p:cNvPr id="4" name="Date Placeholder 3">
            <a:extLst>
              <a:ext uri="{FF2B5EF4-FFF2-40B4-BE49-F238E27FC236}">
                <a16:creationId xmlns:a16="http://schemas.microsoft.com/office/drawing/2014/main" id="{4FC41BB3-0093-43F0-8C78-50E01B623613}"/>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57AE4835-44D8-465D-9DA3-4318B1E27277}"/>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AB061BFD-E07C-4A5B-A8AA-8E5FF246852E}"/>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321</a:t>
            </a:fld>
            <a:endParaRPr lang="en-US">
              <a:solidFill>
                <a:schemeClr val="bg1"/>
              </a:solidFill>
            </a:endParaRPr>
          </a:p>
        </p:txBody>
      </p:sp>
      <p:sp>
        <p:nvSpPr>
          <p:cNvPr id="7" name="Rectangle 6">
            <a:extLst>
              <a:ext uri="{FF2B5EF4-FFF2-40B4-BE49-F238E27FC236}">
                <a16:creationId xmlns:a16="http://schemas.microsoft.com/office/drawing/2014/main" id="{98C49176-FF9B-43C4-85D6-89E1EF549817}"/>
              </a:ext>
            </a:extLst>
          </p:cNvPr>
          <p:cNvSpPr/>
          <p:nvPr/>
        </p:nvSpPr>
        <p:spPr>
          <a:xfrm>
            <a:off x="990600" y="3852208"/>
            <a:ext cx="7239000" cy="1631216"/>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2000"/>
              <a:t> The ALTER USER statement is preferred over the SET PASSWORD statement because it’s more widely used across other database platforms.</a:t>
            </a:r>
          </a:p>
          <a:p>
            <a:pPr marL="342900" indent="-342900">
              <a:buFont typeface="Arial" pitchFamily="34" charset="0"/>
              <a:buChar char="•"/>
            </a:pPr>
            <a:r>
              <a:rPr lang="en-US" sz="2000"/>
              <a:t> Also, you can use it to control how often a password needs to be changed and when passwords can be reused</a:t>
            </a:r>
          </a:p>
        </p:txBody>
      </p:sp>
    </p:spTree>
    <p:extLst>
      <p:ext uri="{BB962C8B-B14F-4D97-AF65-F5344CB8AC3E}">
        <p14:creationId xmlns:p14="http://schemas.microsoft.com/office/powerpoint/2010/main" val="1568261598"/>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E93B5-5F37-4830-83F9-8041A4085AAD}"/>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Select all users that don’t have passwords</a:t>
            </a:r>
            <a:endParaRPr lang="en-US"/>
          </a:p>
        </p:txBody>
      </p:sp>
      <p:sp>
        <p:nvSpPr>
          <p:cNvPr id="3" name="Text Placeholder 2">
            <a:extLst>
              <a:ext uri="{FF2B5EF4-FFF2-40B4-BE49-F238E27FC236}">
                <a16:creationId xmlns:a16="http://schemas.microsoft.com/office/drawing/2014/main" id="{E190F714-727E-4DF6-BBA9-A236B4D0BCF6}"/>
              </a:ext>
            </a:extLst>
          </p:cNvPr>
          <p:cNvSpPr>
            <a:spLocks noGrp="1"/>
          </p:cNvSpPr>
          <p:nvPr>
            <p:ph type="body" sz="quarter" idx="15"/>
          </p:nvPr>
        </p:nvSpPr>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SELECT Host, User</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FROM mysql.user</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WHERE authentication_string = ''</a:t>
            </a:r>
          </a:p>
        </p:txBody>
      </p:sp>
      <p:pic>
        <p:nvPicPr>
          <p:cNvPr id="9" name="Content Placeholder 8" descr="See page 543 in book.">
            <a:extLst>
              <a:ext uri="{FF2B5EF4-FFF2-40B4-BE49-F238E27FC236}">
                <a16:creationId xmlns:a16="http://schemas.microsoft.com/office/drawing/2014/main" id="{8EFF924E-E222-4E50-97EE-3FE67566BB55}"/>
              </a:ext>
            </a:extLst>
          </p:cNvPr>
          <p:cNvPicPr>
            <a:picLocks noGrp="1" noChangeAspect="1"/>
          </p:cNvPicPr>
          <p:nvPr>
            <p:ph sz="quarter" idx="13"/>
          </p:nvPr>
        </p:nvPicPr>
        <p:blipFill>
          <a:blip r:embed="rId2"/>
          <a:stretch>
            <a:fillRect/>
          </a:stretch>
        </p:blipFill>
        <p:spPr>
          <a:xfrm>
            <a:off x="1279875" y="2515796"/>
            <a:ext cx="7464668" cy="532204"/>
          </a:xfrm>
          <a:prstGeom prst="rect">
            <a:avLst/>
          </a:prstGeom>
        </p:spPr>
      </p:pic>
      <p:sp>
        <p:nvSpPr>
          <p:cNvPr id="6" name="Date Placeholder 5">
            <a:extLst>
              <a:ext uri="{FF2B5EF4-FFF2-40B4-BE49-F238E27FC236}">
                <a16:creationId xmlns:a16="http://schemas.microsoft.com/office/drawing/2014/main" id="{B00C2984-948B-4285-977C-E7C5FB1ADC0D}"/>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7" name="Footer Placeholder 6">
            <a:extLst>
              <a:ext uri="{FF2B5EF4-FFF2-40B4-BE49-F238E27FC236}">
                <a16:creationId xmlns:a16="http://schemas.microsoft.com/office/drawing/2014/main" id="{BCB52F67-FE23-44A5-B02A-05EBCB1B0418}"/>
              </a:ext>
            </a:extLst>
          </p:cNvPr>
          <p:cNvSpPr>
            <a:spLocks noGrp="1"/>
          </p:cNvSpPr>
          <p:nvPr>
            <p:ph type="ftr" sz="quarter" idx="11"/>
          </p:nvPr>
        </p:nvSpPr>
        <p:spPr/>
        <p:txBody>
          <a:bodyPr/>
          <a:lstStyle>
            <a:defPPr/>
          </a:lstStyle>
          <a:p>
            <a:pPr>
              <a:defRPr/>
            </a:pPr>
            <a:r>
              <a:rPr lang="en-US"/>
              <a:t>© 2019, Mike Murach &amp; Associates, Inc.</a:t>
            </a:r>
          </a:p>
        </p:txBody>
      </p:sp>
      <p:sp>
        <p:nvSpPr>
          <p:cNvPr id="8" name="Slide Number Placeholder 7">
            <a:extLst>
              <a:ext uri="{FF2B5EF4-FFF2-40B4-BE49-F238E27FC236}">
                <a16:creationId xmlns:a16="http://schemas.microsoft.com/office/drawing/2014/main" id="{A37A9D9B-A288-44FB-BDBF-2946061FCF30}"/>
              </a:ext>
            </a:extLst>
          </p:cNvPr>
          <p:cNvSpPr>
            <a:spLocks noGrp="1"/>
          </p:cNvSpPr>
          <p:nvPr>
            <p:ph type="sldNum" sz="quarter" idx="12"/>
          </p:nvPr>
        </p:nvSpPr>
        <p:spPr/>
        <p:txBody>
          <a:bodyPr/>
          <a:lstStyle>
            <a:defPPr/>
          </a:lstStyle>
          <a:p>
            <a:pPr>
              <a:defRPr/>
            </a:pPr>
            <a:endParaRPr lang="en-US"/>
          </a:p>
          <a:p>
            <a:pPr algn="r">
              <a:defRPr/>
            </a:pPr>
            <a:r>
              <a:rPr lang="en-US" sz="900">
                <a:solidFill>
                  <a:schemeClr val="bg1"/>
                </a:solidFill>
                <a:latin typeface="Arial Narrow" panose="020B0606020202030204" pitchFamily="34" charset="0"/>
              </a:rPr>
              <a:t>C18, Slide </a:t>
            </a:r>
            <a:fld id="{5ECE9829-65B2-40C6-AEFF-7C648FF56A9C}" type="slidenum">
              <a:rPr lang="en-US" sz="900" smtClean="0">
                <a:solidFill>
                  <a:schemeClr val="bg1"/>
                </a:solidFill>
                <a:latin typeface="Arial Narrow" panose="020B0606020202030204" pitchFamily="34" charset="0"/>
              </a:rPr>
              <a:pPr algn="r">
                <a:defRPr/>
              </a:pPr>
              <a:t>322</a:t>
            </a:fld>
            <a:endParaRPr lang="en-US" sz="900">
              <a:solidFill>
                <a:schemeClr val="bg1"/>
              </a:solidFill>
              <a:latin typeface="Arial Narrow" panose="020B0606020202030204" pitchFamily="34" charset="0"/>
            </a:endParaRPr>
          </a:p>
        </p:txBody>
      </p:sp>
    </p:spTree>
    <p:extLst>
      <p:ext uri="{BB962C8B-B14F-4D97-AF65-F5344CB8AC3E}">
        <p14:creationId xmlns:p14="http://schemas.microsoft.com/office/powerpoint/2010/main" val="43635190"/>
      </p:ext>
    </p:extLst>
  </p:cSld>
  <p:clrMapOvr>
    <a:masterClrMapping/>
  </p:clrMapOvr>
  <p:transition/>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9D09F-589D-41B9-8D2F-0D07EFF9F653}"/>
              </a:ext>
            </a:extLst>
          </p:cNvPr>
          <p:cNvSpPr>
            <a:spLocks noGrp="1"/>
          </p:cNvSpPr>
          <p:nvPr>
            <p:ph type="title"/>
          </p:nvPr>
        </p:nvSpPr>
        <p:spPr>
          <a:xfrm>
            <a:off x="910472" y="343062"/>
            <a:ext cx="7315200" cy="738664"/>
          </a:xfrm>
        </p:spPr>
        <p:txBody>
          <a:bodyPr/>
          <a:lstStyle>
            <a:defPPr/>
          </a:lstStyle>
          <a:p>
            <a:pPr marL="0" marR="0">
              <a:spcBef>
                <a:spcPct val="0"/>
              </a:spcBef>
              <a:spcAft>
                <a:spcPts val="600"/>
              </a:spcAft>
              <a:tabLst>
                <a:tab pos="1371600" algn="l"/>
                <a:tab pos="5486400" algn="r"/>
              </a:tabLst>
            </a:pPr>
            <a:r>
              <a:rPr lang="en-US">
                <a:latin typeface="Arial" pitchFamily="34" charset="0"/>
                <a:ea typeface="Times New Roman" panose="02020603050405020304" pitchFamily="18" charset="0"/>
                <a:cs typeface="Times New Roman" panose="02020603050405020304" pitchFamily="18" charset="0"/>
              </a:rPr>
              <a:t>A script that sets up the users and privileges </a:t>
            </a:r>
            <a:br>
              <a:rPr lang="en-US">
                <a:latin typeface="Arial" pitchFamily="34" charset="0"/>
                <a:ea typeface="Times New Roman" panose="02020603050405020304" pitchFamily="18" charset="0"/>
                <a:cs typeface="Times New Roman" panose="02020603050405020304" pitchFamily="18" charset="0"/>
              </a:rPr>
            </a:br>
            <a:r>
              <a:rPr lang="en-US">
                <a:latin typeface="Arial" pitchFamily="34" charset="0"/>
                <a:ea typeface="Times New Roman" panose="02020603050405020304" pitchFamily="18" charset="0"/>
                <a:cs typeface="Times New Roman" panose="02020603050405020304" pitchFamily="18" charset="0"/>
              </a:rPr>
              <a:t>for a database</a:t>
            </a:r>
            <a:endParaRPr lang="en-US"/>
          </a:p>
        </p:txBody>
      </p:sp>
      <p:sp>
        <p:nvSpPr>
          <p:cNvPr id="3" name="Text Placeholder 2">
            <a:extLst>
              <a:ext uri="{FF2B5EF4-FFF2-40B4-BE49-F238E27FC236}">
                <a16:creationId xmlns:a16="http://schemas.microsoft.com/office/drawing/2014/main" id="{0AA75904-A239-48C9-AA05-B825FA362D37}"/>
              </a:ext>
            </a:extLst>
          </p:cNvPr>
          <p:cNvSpPr>
            <a:spLocks noGrp="1"/>
          </p:cNvSpPr>
          <p:nvPr>
            <p:ph type="body" sz="quarter" idx="13"/>
          </p:nvPr>
        </p:nvSpPr>
        <p:spPr>
          <a:xfrm>
            <a:off x="838200" y="1295400"/>
            <a:ext cx="7391400" cy="4495800"/>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drop the users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DROP USER IF EXISTS john;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DROP USER IF EXISTS jane;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DROP USER IF EXISTS jim;</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DROP USER IF EXISTS joel@localhost;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create the users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USER john IDENTIFIED BY 'sesame';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USER jane IDENTIFIED BY 'sesame';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USER jim IDENTIFIED BY 'sesame';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USER joel@localhost IDENTIFIED BY 'sesame';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grant privileges to a developer (joel)</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GRANT ALL ON *.* TO joel@localhost WITH GRANT OPTION;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grant privileges to the ap manager (jim)</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GRANT SELECT, INSERT, UPDATE, DELETE ON ap.* TO jim</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WITH GRANT OPTION;</a:t>
            </a:r>
          </a:p>
          <a:p>
            <a:endParaRPr lang="en-US"/>
          </a:p>
        </p:txBody>
      </p:sp>
      <p:sp>
        <p:nvSpPr>
          <p:cNvPr id="4" name="Date Placeholder 3">
            <a:extLst>
              <a:ext uri="{FF2B5EF4-FFF2-40B4-BE49-F238E27FC236}">
                <a16:creationId xmlns:a16="http://schemas.microsoft.com/office/drawing/2014/main" id="{606A2AED-A0FC-46FC-83C4-DAE621617FA5}"/>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729BA56E-E3D7-4300-A06E-E9AABAD8C416}"/>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26C327B6-095F-49E0-A6EA-FF61A240F869}"/>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323</a:t>
            </a:fld>
            <a:endParaRPr lang="en-US">
              <a:solidFill>
                <a:schemeClr val="bg1"/>
              </a:solidFill>
            </a:endParaRPr>
          </a:p>
        </p:txBody>
      </p:sp>
    </p:spTree>
    <p:extLst>
      <p:ext uri="{BB962C8B-B14F-4D97-AF65-F5344CB8AC3E}">
        <p14:creationId xmlns:p14="http://schemas.microsoft.com/office/powerpoint/2010/main" val="4070543064"/>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D21E-B7F7-4502-99DE-6E548E70B9B5}"/>
              </a:ext>
            </a:extLst>
          </p:cNvPr>
          <p:cNvSpPr>
            <a:spLocks noGrp="1"/>
          </p:cNvSpPr>
          <p:nvPr>
            <p:ph type="title"/>
          </p:nvPr>
        </p:nvSpPr>
        <p:spPr>
          <a:xfrm>
            <a:off x="914400" y="545068"/>
            <a:ext cx="7315200" cy="738664"/>
          </a:xfrm>
        </p:spPr>
        <p:txBody>
          <a:bodyPr/>
          <a:lstStyle>
            <a:defPPr/>
          </a:lstStyle>
          <a:p>
            <a:pPr marL="0" marR="0">
              <a:spcBef>
                <a:spcPct val="0"/>
              </a:spcBef>
              <a:spcAft>
                <a:spcPts val="600"/>
              </a:spcAft>
              <a:tabLst>
                <a:tab pos="1371600" algn="l"/>
                <a:tab pos="5486400" algn="r"/>
              </a:tabLst>
            </a:pPr>
            <a:r>
              <a:rPr lang="en-US">
                <a:latin typeface="Arial" pitchFamily="34" charset="0"/>
                <a:ea typeface="Times New Roman" panose="02020603050405020304" pitchFamily="18" charset="0"/>
                <a:cs typeface="Times New Roman" panose="02020603050405020304" pitchFamily="18" charset="0"/>
              </a:rPr>
              <a:t>A script that sets up the users and privileges </a:t>
            </a:r>
            <a:br>
              <a:rPr lang="en-US">
                <a:latin typeface="Arial" pitchFamily="34" charset="0"/>
                <a:ea typeface="Times New Roman" panose="02020603050405020304" pitchFamily="18" charset="0"/>
                <a:cs typeface="Times New Roman" panose="02020603050405020304" pitchFamily="18" charset="0"/>
              </a:rPr>
            </a:br>
            <a:r>
              <a:rPr lang="en-US">
                <a:latin typeface="Arial" pitchFamily="34" charset="0"/>
                <a:ea typeface="Times New Roman" panose="02020603050405020304" pitchFamily="18" charset="0"/>
                <a:cs typeface="Times New Roman" panose="02020603050405020304" pitchFamily="18" charset="0"/>
              </a:rPr>
              <a:t>for a database (continued)</a:t>
            </a:r>
            <a:endParaRPr lang="en-US"/>
          </a:p>
        </p:txBody>
      </p:sp>
      <p:sp>
        <p:nvSpPr>
          <p:cNvPr id="3" name="Text Placeholder 2">
            <a:extLst>
              <a:ext uri="{FF2B5EF4-FFF2-40B4-BE49-F238E27FC236}">
                <a16:creationId xmlns:a16="http://schemas.microsoft.com/office/drawing/2014/main" id="{4B01A881-9067-4656-927E-6FD42E99F189}"/>
              </a:ext>
            </a:extLst>
          </p:cNvPr>
          <p:cNvSpPr>
            <a:spLocks noGrp="1"/>
          </p:cNvSpPr>
          <p:nvPr>
            <p:ph type="body" sz="quarter" idx="13"/>
          </p:nvPr>
        </p:nvSpPr>
        <p:spPr>
          <a:xfrm>
            <a:off x="838200" y="1447800"/>
            <a:ext cx="7543800" cy="4495800"/>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grant privileges to ap users (john, jane)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GRANT SELECT, INSERT, UPDATE, DELETE ON ap.vendors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TO john, jane;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GRANT SELECT, INSERT, UPDATE, DELETE ON ap.invoices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TO john, jane;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GRANT SELECT, INSERT, UPDATE, DELETE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ON ap.invoice_line_items TO john, jane;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GRANT SELECT ON ap.general_ledger_accounts TO john, jane;</a:t>
            </a:r>
          </a:p>
          <a:p>
            <a:pPr marL="338138"/>
            <a:r>
              <a:rPr lang="en-US" sz="1600" b="1">
                <a:latin typeface="Courier New" panose="02070309020205020404" pitchFamily="49" charset="0"/>
                <a:ea typeface="Times New Roman" panose="02020603050405020304" pitchFamily="18" charset="0"/>
                <a:cs typeface="Courier New" panose="02070309020205020404" pitchFamily="49" charset="0"/>
              </a:rPr>
              <a:t>GRANT SELECT ON ap.terms TO john, jane;</a:t>
            </a:r>
            <a:endParaRPr lang="en-US" sz="2400" b="1">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5619D260-ADCA-4606-87F3-0C349EA83626}"/>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0EDF9FB2-EFE0-419B-829B-2E301BA6880C}"/>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637C3146-DBDE-4FFF-B1FD-A4568047BF8E}"/>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324</a:t>
            </a:fld>
            <a:endParaRPr lang="en-US">
              <a:solidFill>
                <a:schemeClr val="bg1"/>
              </a:solidFill>
            </a:endParaRPr>
          </a:p>
        </p:txBody>
      </p:sp>
    </p:spTree>
    <p:extLst>
      <p:ext uri="{BB962C8B-B14F-4D97-AF65-F5344CB8AC3E}">
        <p14:creationId xmlns:p14="http://schemas.microsoft.com/office/powerpoint/2010/main" val="3713573847"/>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B6F28-FB31-447F-8FB9-70B8662269B4}"/>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syntax of the CREATE ROLE statement</a:t>
            </a:r>
            <a:endParaRPr lang="en-US"/>
          </a:p>
        </p:txBody>
      </p:sp>
      <p:sp>
        <p:nvSpPr>
          <p:cNvPr id="3" name="Text Placeholder 2">
            <a:extLst>
              <a:ext uri="{FF2B5EF4-FFF2-40B4-BE49-F238E27FC236}">
                <a16:creationId xmlns:a16="http://schemas.microsoft.com/office/drawing/2014/main" id="{75F2B1C7-CDB7-4C49-A362-DF07DEEE725F}"/>
              </a:ext>
            </a:extLst>
          </p:cNvPr>
          <p:cNvSpPr>
            <a:spLocks noGrp="1"/>
          </p:cNvSpPr>
          <p:nvPr>
            <p:ph type="body" sz="quarter" idx="13"/>
          </p:nvPr>
        </p:nvSpPr>
        <p:spPr/>
        <p:txBody>
          <a:bodyPr/>
          <a:lstStyle>
            <a:defPPr/>
          </a:lstStyle>
          <a:p>
            <a:pPr marL="347345" marR="0">
              <a:spcBef>
                <a:spcPct val="0"/>
              </a:spcBef>
              <a:spcAft>
                <a:spcPct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CREATE ROLE [IF NOT EXISTS] role1[, role2]...</a:t>
            </a:r>
            <a:endParaRPr lang="en-US" b="1" dirty="0">
              <a:latin typeface="Courier New" panose="02070309020205020404" pitchFamily="49" charset="0"/>
              <a:ea typeface="Times New Roman" panose="02020603050405020304" pitchFamily="18" charset="0"/>
              <a:cs typeface="Times New Roman" panose="02020603050405020304" pitchFamily="18" charset="0"/>
            </a:endParaRPr>
          </a:p>
          <a:p>
            <a:pPr>
              <a:spcBef>
                <a:spcPts val="1500"/>
              </a:spcBef>
              <a:spcAft>
                <a:spcPts val="600"/>
              </a:spcAft>
              <a:tabLst>
                <a:tab pos="1371600" algn="l"/>
              </a:tabLst>
            </a:pPr>
            <a:r>
              <a:rPr lang="en-US" sz="2400" b="1" dirty="0">
                <a:solidFill>
                  <a:srgbClr val="000099"/>
                </a:solidFill>
                <a:latin typeface="Arial" pitchFamily="34" charset="0"/>
                <a:ea typeface="Times New Roman" panose="02020603050405020304" pitchFamily="18" charset="0"/>
                <a:cs typeface="Times New Roman" panose="02020603050405020304" pitchFamily="18" charset="0"/>
              </a:rPr>
              <a:t>A statement that creates a </a:t>
            </a:r>
            <a:r>
              <a:rPr lang="en-US" sz="2400" b="1" dirty="0" err="1">
                <a:solidFill>
                  <a:srgbClr val="000099"/>
                </a:solidFill>
                <a:latin typeface="Arial" pitchFamily="34" charset="0"/>
                <a:ea typeface="Times New Roman" panose="02020603050405020304" pitchFamily="18" charset="0"/>
                <a:cs typeface="Times New Roman" panose="02020603050405020304" pitchFamily="18" charset="0"/>
              </a:rPr>
              <a:t>a</a:t>
            </a:r>
            <a:r>
              <a:rPr lang="en-US" sz="2400" b="1" dirty="0">
                <a:solidFill>
                  <a:srgbClr val="000099"/>
                </a:solidFill>
                <a:latin typeface="Arial" pitchFamily="34" charset="0"/>
                <a:ea typeface="Times New Roman" panose="02020603050405020304" pitchFamily="18" charset="0"/>
                <a:cs typeface="Times New Roman" panose="02020603050405020304" pitchFamily="18" charset="0"/>
              </a:rPr>
              <a:t> role</a:t>
            </a:r>
          </a:p>
          <a:p>
            <a:pPr marL="347345" marR="0">
              <a:spcBef>
                <a:spcPct val="0"/>
              </a:spcBef>
              <a:spcAft>
                <a:spcPct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CREATE ROLE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invoice_entry</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endParaRPr lang="en-US" dirty="0"/>
          </a:p>
          <a:p>
            <a:pPr marL="342900" indent="-342900">
              <a:buFont typeface="Arial" pitchFamily="34" charset="0"/>
              <a:buChar char="•"/>
            </a:pPr>
            <a:r>
              <a:rPr lang="en-US" dirty="0"/>
              <a:t>A role is a collection of privileges that can be assigned to users</a:t>
            </a:r>
          </a:p>
          <a:p>
            <a:pPr marL="342900" indent="-342900">
              <a:buFont typeface="Arial" pitchFamily="34" charset="0"/>
              <a:buChar char="•"/>
            </a:pPr>
            <a:r>
              <a:rPr lang="en-US" dirty="0"/>
              <a:t>It is used to organize privileges</a:t>
            </a:r>
          </a:p>
        </p:txBody>
      </p:sp>
      <p:sp>
        <p:nvSpPr>
          <p:cNvPr id="4" name="Date Placeholder 3">
            <a:extLst>
              <a:ext uri="{FF2B5EF4-FFF2-40B4-BE49-F238E27FC236}">
                <a16:creationId xmlns:a16="http://schemas.microsoft.com/office/drawing/2014/main" id="{C5A2641E-5BE1-4FA8-A11A-1F9348F70F2D}"/>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06AC593A-3958-4E87-9B7B-8A8DA2B3DF97}"/>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427254FB-4BA3-4D23-9B90-6D8B9A3BF9DC}"/>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325</a:t>
            </a:fld>
            <a:endParaRPr lang="en-US">
              <a:solidFill>
                <a:schemeClr val="bg1"/>
              </a:solidFill>
            </a:endParaRPr>
          </a:p>
        </p:txBody>
      </p:sp>
    </p:spTree>
    <p:extLst>
      <p:ext uri="{BB962C8B-B14F-4D97-AF65-F5344CB8AC3E}">
        <p14:creationId xmlns:p14="http://schemas.microsoft.com/office/powerpoint/2010/main" val="306403336"/>
      </p:ext>
    </p:extLst>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BC45-2109-4EDE-9720-83ACC04D4151}"/>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How to grant privileges to roles</a:t>
            </a:r>
            <a:endParaRPr lang="en-US"/>
          </a:p>
        </p:txBody>
      </p:sp>
      <p:sp>
        <p:nvSpPr>
          <p:cNvPr id="3" name="Text Placeholder 2">
            <a:extLst>
              <a:ext uri="{FF2B5EF4-FFF2-40B4-BE49-F238E27FC236}">
                <a16:creationId xmlns:a16="http://schemas.microsoft.com/office/drawing/2014/main" id="{E2DB7B08-DE0B-474E-9211-8DE495DD314A}"/>
              </a:ext>
            </a:extLst>
          </p:cNvPr>
          <p:cNvSpPr>
            <a:spLocks noGrp="1"/>
          </p:cNvSpPr>
          <p:nvPr>
            <p:ph type="body" sz="quarter" idx="13"/>
          </p:nvPr>
        </p:nvSpPr>
        <p:spPr>
          <a:xfrm>
            <a:off x="838200" y="1182960"/>
            <a:ext cx="7391400" cy="4876800"/>
          </a:xfrm>
        </p:spPr>
        <p:txBody>
          <a:bodyPr/>
          <a:lstStyle>
            <a:defPPr/>
          </a:lstStyle>
          <a:p>
            <a:pPr marL="347345" marR="0">
              <a:spcBef>
                <a:spcPct val="0"/>
              </a:spcBef>
              <a:spcAft>
                <a:spcPct val="0"/>
              </a:spcAft>
              <a:tabLst>
                <a:tab pos="1371600" algn="l"/>
              </a:tabLst>
            </a:pPr>
            <a:r>
              <a:rPr lang="en-US" sz="1800" b="1" dirty="0">
                <a:latin typeface="Courier New" panose="02070309020205020404" pitchFamily="49" charset="0"/>
                <a:ea typeface="Times New Roman" panose="02020603050405020304" pitchFamily="18" charset="0"/>
                <a:cs typeface="Times New Roman" panose="02020603050405020304" pitchFamily="18" charset="0"/>
              </a:rPr>
              <a:t>GRANT INSERT, UPDATE</a:t>
            </a:r>
          </a:p>
          <a:p>
            <a:pPr marL="347345" marR="0">
              <a:spcBef>
                <a:spcPct val="0"/>
              </a:spcBef>
              <a:spcAft>
                <a:spcPct val="0"/>
              </a:spcAft>
              <a:tabLst>
                <a:tab pos="1371600" algn="l"/>
              </a:tabLst>
            </a:pPr>
            <a:r>
              <a:rPr lang="en-US" sz="1800" b="1" dirty="0">
                <a:latin typeface="Courier New" panose="02070309020205020404" pitchFamily="49" charset="0"/>
                <a:ea typeface="Times New Roman" panose="02020603050405020304" pitchFamily="18" charset="0"/>
                <a:cs typeface="Times New Roman" panose="02020603050405020304" pitchFamily="18" charset="0"/>
              </a:rPr>
              <a:t>ON invoices</a:t>
            </a:r>
          </a:p>
          <a:p>
            <a:pPr marL="347345" marR="0">
              <a:spcBef>
                <a:spcPct val="0"/>
              </a:spcBef>
              <a:spcAft>
                <a:spcPct val="0"/>
              </a:spcAft>
              <a:tabLst>
                <a:tab pos="1371600" algn="l"/>
              </a:tabLst>
            </a:pPr>
            <a:r>
              <a:rPr lang="en-US" sz="1800" b="1" dirty="0">
                <a:latin typeface="Courier New" panose="02070309020205020404" pitchFamily="49" charset="0"/>
                <a:ea typeface="Times New Roman" panose="02020603050405020304" pitchFamily="18" charset="0"/>
                <a:cs typeface="Times New Roman" panose="02020603050405020304" pitchFamily="18" charset="0"/>
              </a:rPr>
              <a:t>TO </a:t>
            </a:r>
            <a:r>
              <a:rPr lang="en-US" sz="1800" b="1" dirty="0" err="1">
                <a:latin typeface="Courier New" panose="02070309020205020404" pitchFamily="49" charset="0"/>
                <a:ea typeface="Times New Roman" panose="02020603050405020304" pitchFamily="18" charset="0"/>
                <a:cs typeface="Times New Roman" panose="02020603050405020304" pitchFamily="18" charset="0"/>
              </a:rPr>
              <a:t>invoice_entry</a:t>
            </a:r>
            <a:endParaRPr lang="en-US" sz="18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ct val="0"/>
              </a:spcBef>
              <a:spcAft>
                <a:spcPct val="0"/>
              </a:spcAft>
              <a:tabLst>
                <a:tab pos="1371600" algn="l"/>
              </a:tabLst>
            </a:pPr>
            <a:r>
              <a:rPr lang="en-US" sz="1800" b="1" dirty="0">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800" b="1" dirty="0">
                <a:latin typeface="Courier New" panose="02070309020205020404" pitchFamily="49" charset="0"/>
                <a:ea typeface="Times New Roman" panose="02020603050405020304" pitchFamily="18" charset="0"/>
                <a:cs typeface="Times New Roman" panose="02020603050405020304" pitchFamily="18" charset="0"/>
              </a:rPr>
              <a:t>GRANT INSERT, UPDATE</a:t>
            </a:r>
          </a:p>
          <a:p>
            <a:pPr marL="347345" marR="0">
              <a:spcBef>
                <a:spcPct val="0"/>
              </a:spcBef>
              <a:spcAft>
                <a:spcPct val="0"/>
              </a:spcAft>
              <a:tabLst>
                <a:tab pos="1371600" algn="l"/>
              </a:tabLst>
            </a:pPr>
            <a:r>
              <a:rPr lang="en-US" sz="1800" b="1" dirty="0">
                <a:latin typeface="Courier New" panose="02070309020205020404" pitchFamily="49" charset="0"/>
                <a:ea typeface="Times New Roman" panose="02020603050405020304" pitchFamily="18" charset="0"/>
                <a:cs typeface="Times New Roman" panose="02020603050405020304" pitchFamily="18" charset="0"/>
              </a:rPr>
              <a:t>ON </a:t>
            </a:r>
            <a:r>
              <a:rPr lang="en-US" sz="1800" b="1" dirty="0" err="1">
                <a:latin typeface="Courier New" panose="02070309020205020404" pitchFamily="49" charset="0"/>
                <a:ea typeface="Times New Roman" panose="02020603050405020304" pitchFamily="18" charset="0"/>
                <a:cs typeface="Times New Roman" panose="02020603050405020304" pitchFamily="18" charset="0"/>
              </a:rPr>
              <a:t>invoice_line_items</a:t>
            </a:r>
            <a:endParaRPr lang="en-US" sz="18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ct val="0"/>
              </a:spcBef>
              <a:spcAft>
                <a:spcPct val="0"/>
              </a:spcAft>
              <a:tabLst>
                <a:tab pos="1371600" algn="l"/>
              </a:tabLst>
            </a:pPr>
            <a:r>
              <a:rPr lang="en-US" sz="1800" b="1" dirty="0">
                <a:latin typeface="Courier New" panose="02070309020205020404" pitchFamily="49" charset="0"/>
                <a:ea typeface="Times New Roman" panose="02020603050405020304" pitchFamily="18" charset="0"/>
                <a:cs typeface="Times New Roman" panose="02020603050405020304" pitchFamily="18" charset="0"/>
              </a:rPr>
              <a:t>TO </a:t>
            </a:r>
            <a:r>
              <a:rPr lang="en-US" sz="1800" b="1" dirty="0" err="1">
                <a:latin typeface="Courier New" panose="02070309020205020404" pitchFamily="49" charset="0"/>
                <a:ea typeface="Times New Roman" panose="02020603050405020304" pitchFamily="18" charset="0"/>
                <a:cs typeface="Times New Roman" panose="02020603050405020304" pitchFamily="18" charset="0"/>
              </a:rPr>
              <a:t>invoice_entry</a:t>
            </a:r>
            <a:endParaRPr lang="en-US" sz="18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ct val="0"/>
              </a:spcBef>
              <a:spcAft>
                <a:spcPct val="0"/>
              </a:spcAft>
              <a:tabLst>
                <a:tab pos="1371600" algn="l"/>
              </a:tabLst>
            </a:pP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633095" marR="0" indent="-285750">
              <a:spcBef>
                <a:spcPct val="0"/>
              </a:spcBef>
              <a:spcAft>
                <a:spcPct val="0"/>
              </a:spcAft>
              <a:buFont typeface="Arial" pitchFamily="34" charset="0"/>
              <a:buChar char="•"/>
              <a:tabLst>
                <a:tab pos="1371600" algn="l"/>
              </a:tabLst>
            </a:pPr>
            <a:r>
              <a:rPr lang="en-US" dirty="0">
                <a:ea typeface="Times New Roman" panose="02020603050405020304" pitchFamily="18" charset="0"/>
                <a:cs typeface="Courier New" panose="02070309020205020404" pitchFamily="49" charset="0"/>
              </a:rPr>
              <a:t>It works just like granting privileges to users</a:t>
            </a:r>
          </a:p>
          <a:p>
            <a:endParaRPr lang="en-US" dirty="0"/>
          </a:p>
        </p:txBody>
      </p:sp>
      <p:sp>
        <p:nvSpPr>
          <p:cNvPr id="4" name="Date Placeholder 3">
            <a:extLst>
              <a:ext uri="{FF2B5EF4-FFF2-40B4-BE49-F238E27FC236}">
                <a16:creationId xmlns:a16="http://schemas.microsoft.com/office/drawing/2014/main" id="{87571CD9-643F-4533-9D15-C32FDE05A329}"/>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889B4A26-CF35-4D4C-B11A-FE48807B34A0}"/>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BD4CC365-3188-4270-A312-87327B5623F9}"/>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326</a:t>
            </a:fld>
            <a:endParaRPr lang="en-US">
              <a:solidFill>
                <a:schemeClr val="bg1"/>
              </a:solidFill>
            </a:endParaRPr>
          </a:p>
        </p:txBody>
      </p:sp>
      <p:pic>
        <p:nvPicPr>
          <p:cNvPr id="7" name="Picture 6">
            <a:extLst>
              <a:ext uri="{FF2B5EF4-FFF2-40B4-BE49-F238E27FC236}">
                <a16:creationId xmlns:a16="http://schemas.microsoft.com/office/drawing/2014/main" id="{747E3C49-0F64-4AFF-9ED2-67AE5A1A8211}"/>
              </a:ext>
            </a:extLst>
          </p:cNvPr>
          <p:cNvPicPr>
            <a:picLocks noChangeAspect="1"/>
          </p:cNvPicPr>
          <p:nvPr/>
        </p:nvPicPr>
        <p:blipFill>
          <a:blip r:embed="rId2"/>
          <a:stretch>
            <a:fillRect/>
          </a:stretch>
        </p:blipFill>
        <p:spPr>
          <a:xfrm>
            <a:off x="1676400" y="3879312"/>
            <a:ext cx="7003182" cy="572489"/>
          </a:xfrm>
          <a:prstGeom prst="rect">
            <a:avLst/>
          </a:prstGeom>
        </p:spPr>
      </p:pic>
    </p:spTree>
    <p:extLst>
      <p:ext uri="{BB962C8B-B14F-4D97-AF65-F5344CB8AC3E}">
        <p14:creationId xmlns:p14="http://schemas.microsoft.com/office/powerpoint/2010/main" val="2658028868"/>
      </p:ext>
    </p:extLst>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C43F-039D-4ABF-9F2C-798355F43A04}"/>
              </a:ext>
            </a:extLst>
          </p:cNvPr>
          <p:cNvSpPr>
            <a:spLocks noGrp="1"/>
          </p:cNvSpPr>
          <p:nvPr>
            <p:ph type="title"/>
          </p:nvPr>
        </p:nvSpPr>
        <p:spPr>
          <a:xfrm>
            <a:off x="914400" y="632936"/>
            <a:ext cx="7315200" cy="738664"/>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GRANT statement for assigning users </a:t>
            </a:r>
            <a:br>
              <a:rPr lang="en-US">
                <a:latin typeface="Arial" pitchFamily="34" charset="0"/>
                <a:ea typeface="Times New Roman" panose="02020603050405020304" pitchFamily="18" charset="0"/>
                <a:cs typeface="Times New Roman" panose="02020603050405020304" pitchFamily="18" charset="0"/>
              </a:rPr>
            </a:br>
            <a:r>
              <a:rPr lang="en-US">
                <a:latin typeface="Arial" pitchFamily="34" charset="0"/>
                <a:ea typeface="Times New Roman" panose="02020603050405020304" pitchFamily="18" charset="0"/>
                <a:cs typeface="Times New Roman" panose="02020603050405020304" pitchFamily="18" charset="0"/>
              </a:rPr>
              <a:t>to roles</a:t>
            </a:r>
            <a:endParaRPr lang="en-US"/>
          </a:p>
        </p:txBody>
      </p:sp>
      <p:sp>
        <p:nvSpPr>
          <p:cNvPr id="3" name="Text Placeholder 2">
            <a:extLst>
              <a:ext uri="{FF2B5EF4-FFF2-40B4-BE49-F238E27FC236}">
                <a16:creationId xmlns:a16="http://schemas.microsoft.com/office/drawing/2014/main" id="{1465C3BE-3E17-452D-845B-E06B92DBB09F}"/>
              </a:ext>
            </a:extLst>
          </p:cNvPr>
          <p:cNvSpPr>
            <a:spLocks noGrp="1"/>
          </p:cNvSpPr>
          <p:nvPr>
            <p:ph type="body" sz="quarter" idx="13"/>
          </p:nvPr>
        </p:nvSpPr>
        <p:spPr>
          <a:xfrm>
            <a:off x="838200" y="1600200"/>
            <a:ext cx="7391400" cy="4343400"/>
          </a:xfrm>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GRANT role1[, role2]...</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TO username1[, username2]...</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[WITH ADMIN OPTION]</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Assign two users to a role</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GRANT invoice_entry TO john, jane</a:t>
            </a:r>
          </a:p>
          <a:p>
            <a:pPr marL="347345" marR="0">
              <a:spcBef>
                <a:spcPct val="0"/>
              </a:spcBef>
              <a:spcAft>
                <a:spcPts val="600"/>
              </a:spcAft>
              <a:tabLst>
                <a:tab pos="1371600" algn="l"/>
              </a:tabLst>
            </a:pPr>
            <a:endParaRPr lang="en-US" sz="1600" b="1">
              <a:latin typeface="Courier New" panose="02070309020205020404" pitchFamily="49" charset="0"/>
              <a:ea typeface="Times New Roman" panose="02020603050405020304" pitchFamily="18" charset="0"/>
              <a:cs typeface="Times New Roman" panose="02020603050405020304" pitchFamily="18" charset="0"/>
            </a:endParaRPr>
          </a:p>
          <a:p>
            <a:pPr marL="633095" marR="0" indent="-285750">
              <a:spcBef>
                <a:spcPct val="0"/>
              </a:spcBef>
              <a:spcAft>
                <a:spcPts val="600"/>
              </a:spcAft>
              <a:buFont typeface="Arial" pitchFamily="34" charset="0"/>
              <a:buChar char="•"/>
              <a:tabLst>
                <a:tab pos="1371600" algn="l"/>
              </a:tabLst>
            </a:pPr>
            <a:r>
              <a:rPr lang="en-US">
                <a:ea typeface="Times New Roman" panose="02020603050405020304" pitchFamily="18" charset="0"/>
                <a:cs typeface="Times New Roman" panose="02020603050405020304" pitchFamily="18" charset="0"/>
              </a:rPr>
              <a:t>The WITH ADMIN OPTION allows the users you assign to the role be able to assign the role to other users.</a:t>
            </a:r>
          </a:p>
          <a:p>
            <a:endParaRPr lang="en-US"/>
          </a:p>
        </p:txBody>
      </p:sp>
      <p:sp>
        <p:nvSpPr>
          <p:cNvPr id="4" name="Date Placeholder 3">
            <a:extLst>
              <a:ext uri="{FF2B5EF4-FFF2-40B4-BE49-F238E27FC236}">
                <a16:creationId xmlns:a16="http://schemas.microsoft.com/office/drawing/2014/main" id="{AF1F4BCD-CBED-4351-A64D-B372A60DCDB4}"/>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362819D0-D526-46CE-84AF-45D8EF2883C2}"/>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D900BB37-C9E9-4C1A-84C5-574CF61298F6}"/>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327</a:t>
            </a:fld>
            <a:endParaRPr lang="en-US">
              <a:solidFill>
                <a:schemeClr val="bg1"/>
              </a:solidFill>
            </a:endParaRPr>
          </a:p>
        </p:txBody>
      </p:sp>
    </p:spTree>
    <p:extLst>
      <p:ext uri="{BB962C8B-B14F-4D97-AF65-F5344CB8AC3E}">
        <p14:creationId xmlns:p14="http://schemas.microsoft.com/office/powerpoint/2010/main" val="35504283"/>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F4F53-3CBF-4549-8A03-BF82AB797DCC}"/>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How to display the privileges for a role</a:t>
            </a:r>
            <a:endParaRPr lang="en-US"/>
          </a:p>
        </p:txBody>
      </p:sp>
      <p:sp>
        <p:nvSpPr>
          <p:cNvPr id="3" name="Text Placeholder 2">
            <a:extLst>
              <a:ext uri="{FF2B5EF4-FFF2-40B4-BE49-F238E27FC236}">
                <a16:creationId xmlns:a16="http://schemas.microsoft.com/office/drawing/2014/main" id="{6949A62F-F154-4192-928D-2253263D85C5}"/>
              </a:ext>
            </a:extLst>
          </p:cNvPr>
          <p:cNvSpPr>
            <a:spLocks noGrp="1"/>
          </p:cNvSpPr>
          <p:nvPr>
            <p:ph type="body" sz="quarter" idx="15"/>
          </p:nvPr>
        </p:nvSpPr>
        <p:spPr>
          <a:xfrm>
            <a:off x="812800" y="1219200"/>
            <a:ext cx="7391400" cy="533400"/>
          </a:xfrm>
        </p:spPr>
        <p:txBody>
          <a:bodyPr/>
          <a:lstStyle>
            <a:defPPr/>
          </a:lstStyle>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SHOW GRANTS FOR invoice_entry</a:t>
            </a:r>
          </a:p>
        </p:txBody>
      </p:sp>
      <p:sp>
        <p:nvSpPr>
          <p:cNvPr id="6" name="Date Placeholder 5">
            <a:extLst>
              <a:ext uri="{FF2B5EF4-FFF2-40B4-BE49-F238E27FC236}">
                <a16:creationId xmlns:a16="http://schemas.microsoft.com/office/drawing/2014/main" id="{707FE9FA-7F06-4FF5-82FA-C75D2685C892}"/>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7" name="Footer Placeholder 6">
            <a:extLst>
              <a:ext uri="{FF2B5EF4-FFF2-40B4-BE49-F238E27FC236}">
                <a16:creationId xmlns:a16="http://schemas.microsoft.com/office/drawing/2014/main" id="{F21324B1-92DA-4083-B61E-46EAF1D80324}"/>
              </a:ext>
            </a:extLst>
          </p:cNvPr>
          <p:cNvSpPr>
            <a:spLocks noGrp="1"/>
          </p:cNvSpPr>
          <p:nvPr>
            <p:ph type="ftr" sz="quarter" idx="11"/>
          </p:nvPr>
        </p:nvSpPr>
        <p:spPr/>
        <p:txBody>
          <a:bodyPr/>
          <a:lstStyle>
            <a:defPPr/>
          </a:lstStyle>
          <a:p>
            <a:pPr>
              <a:defRPr/>
            </a:pPr>
            <a:r>
              <a:rPr lang="en-US"/>
              <a:t>© 2019, Mike Murach &amp; Associates, Inc.</a:t>
            </a:r>
          </a:p>
        </p:txBody>
      </p:sp>
      <p:sp>
        <p:nvSpPr>
          <p:cNvPr id="8" name="Slide Number Placeholder 7">
            <a:extLst>
              <a:ext uri="{FF2B5EF4-FFF2-40B4-BE49-F238E27FC236}">
                <a16:creationId xmlns:a16="http://schemas.microsoft.com/office/drawing/2014/main" id="{BEAD30CD-EB0D-49C3-9A1F-A2F12097E269}"/>
              </a:ext>
            </a:extLst>
          </p:cNvPr>
          <p:cNvSpPr>
            <a:spLocks noGrp="1"/>
          </p:cNvSpPr>
          <p:nvPr>
            <p:ph type="sldNum" sz="quarter" idx="12"/>
          </p:nvPr>
        </p:nvSpPr>
        <p:spPr/>
        <p:txBody>
          <a:bodyPr/>
          <a:lstStyle>
            <a:defPPr/>
          </a:lstStyle>
          <a:p>
            <a:pPr>
              <a:defRPr/>
            </a:pPr>
            <a:endParaRPr lang="en-US"/>
          </a:p>
          <a:p>
            <a:pPr algn="r">
              <a:defRPr/>
            </a:pPr>
            <a:r>
              <a:rPr lang="en-US" sz="900">
                <a:solidFill>
                  <a:schemeClr val="bg1"/>
                </a:solidFill>
                <a:latin typeface="Arial Narrow" panose="020B0606020202030204" pitchFamily="34" charset="0"/>
              </a:rPr>
              <a:t>C18, Slide </a:t>
            </a:r>
            <a:fld id="{5ECE9829-65B2-40C6-AEFF-7C648FF56A9C}" type="slidenum">
              <a:rPr lang="en-US" sz="900" smtClean="0">
                <a:solidFill>
                  <a:schemeClr val="bg1"/>
                </a:solidFill>
                <a:latin typeface="Arial Narrow" panose="020B0606020202030204" pitchFamily="34" charset="0"/>
              </a:rPr>
              <a:pPr algn="r">
                <a:defRPr/>
              </a:pPr>
              <a:t>328</a:t>
            </a:fld>
            <a:endParaRPr lang="en-US" sz="900">
              <a:solidFill>
                <a:schemeClr val="bg1"/>
              </a:solidFill>
              <a:latin typeface="Arial Narrow" panose="020B0606020202030204" pitchFamily="34" charset="0"/>
            </a:endParaRPr>
          </a:p>
        </p:txBody>
      </p:sp>
      <p:pic>
        <p:nvPicPr>
          <p:cNvPr id="5" name="Content Placeholder 4">
            <a:extLst>
              <a:ext uri="{FF2B5EF4-FFF2-40B4-BE49-F238E27FC236}">
                <a16:creationId xmlns:a16="http://schemas.microsoft.com/office/drawing/2014/main" id="{3890A0F1-FF8C-438A-A396-8542A2153001}"/>
              </a:ext>
            </a:extLst>
          </p:cNvPr>
          <p:cNvPicPr>
            <a:picLocks noGrp="1" noChangeAspect="1"/>
          </p:cNvPicPr>
          <p:nvPr>
            <p:ph sz="quarter" idx="13"/>
          </p:nvPr>
        </p:nvPicPr>
        <p:blipFill>
          <a:blip r:embed="rId2"/>
          <a:stretch>
            <a:fillRect/>
          </a:stretch>
        </p:blipFill>
        <p:spPr>
          <a:xfrm>
            <a:off x="914400" y="2120963"/>
            <a:ext cx="6478684" cy="1236390"/>
          </a:xfrm>
          <a:prstGeom prst="rect">
            <a:avLst/>
          </a:prstGeom>
        </p:spPr>
      </p:pic>
    </p:spTree>
    <p:extLst>
      <p:ext uri="{BB962C8B-B14F-4D97-AF65-F5344CB8AC3E}">
        <p14:creationId xmlns:p14="http://schemas.microsoft.com/office/powerpoint/2010/main" val="3660083250"/>
      </p:ext>
    </p:extLst>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07E7-4A0F-46AB-91B3-7BED4DB6431C}"/>
              </a:ext>
            </a:extLst>
          </p:cNvPr>
          <p:cNvSpPr>
            <a:spLocks noGrp="1"/>
          </p:cNvSpPr>
          <p:nvPr>
            <p:ph type="title"/>
          </p:nvPr>
        </p:nvSpPr>
        <p:spPr>
          <a:xfrm>
            <a:off x="762000" y="427233"/>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syntax of the SET DEFAULT ROLE statement</a:t>
            </a:r>
            <a:endParaRPr lang="en-US"/>
          </a:p>
        </p:txBody>
      </p:sp>
      <p:sp>
        <p:nvSpPr>
          <p:cNvPr id="3" name="Text Placeholder 2">
            <a:extLst>
              <a:ext uri="{FF2B5EF4-FFF2-40B4-BE49-F238E27FC236}">
                <a16:creationId xmlns:a16="http://schemas.microsoft.com/office/drawing/2014/main" id="{5149DE8B-D41B-4CB2-ADBF-E3FFBC49C04F}"/>
              </a:ext>
            </a:extLst>
          </p:cNvPr>
          <p:cNvSpPr>
            <a:spLocks noGrp="1"/>
          </p:cNvSpPr>
          <p:nvPr>
            <p:ph type="body" sz="quarter" idx="13"/>
          </p:nvPr>
        </p:nvSpPr>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SET DEFAULT ROLE {NONE|ALL|role1[, role2]...}</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TO username1[, username2]...</a:t>
            </a:r>
          </a:p>
          <a:p>
            <a:pPr marL="347345" marR="0">
              <a:spcBef>
                <a:spcPct val="0"/>
              </a:spcBef>
              <a:spcAft>
                <a:spcPct val="0"/>
              </a:spcAft>
              <a:tabLst>
                <a:tab pos="1371600" algn="l"/>
              </a:tabLst>
            </a:pPr>
            <a:endParaRPr lang="en-US" sz="1800" b="1">
              <a:latin typeface="Courier New" panose="02070309020205020404" pitchFamily="49" charset="0"/>
              <a:ea typeface="Times New Roman" panose="02020603050405020304" pitchFamily="18" charset="0"/>
              <a:cs typeface="Times New Roman" panose="02020603050405020304" pitchFamily="18" charset="0"/>
            </a:endParaRPr>
          </a:p>
          <a:p>
            <a:pPr marL="633095" indent="-285750">
              <a:spcBef>
                <a:spcPct val="0"/>
              </a:spcBef>
              <a:spcAft>
                <a:spcPts val="600"/>
              </a:spcAft>
              <a:buFont typeface="Arial" pitchFamily="34" charset="0"/>
              <a:buChar char="•"/>
              <a:tabLst>
                <a:tab pos="1371600" algn="l"/>
              </a:tabLst>
            </a:pPr>
            <a:r>
              <a:rPr lang="en-US" sz="1800">
                <a:solidFill>
                  <a:srgbClr val="000000"/>
                </a:solidFill>
                <a:ea typeface="Times New Roman" panose="02020603050405020304" pitchFamily="18" charset="0"/>
                <a:cs typeface="Times New Roman" panose="02020603050405020304" pitchFamily="18" charset="0"/>
              </a:rPr>
              <a:t>SET DEFAULT ROLE statement sets the roles that are activated by default when a user connects to the serve </a:t>
            </a:r>
          </a:p>
          <a:p>
            <a:pPr marL="633095" indent="-285750">
              <a:spcBef>
                <a:spcPct val="0"/>
              </a:spcBef>
              <a:spcAft>
                <a:spcPts val="600"/>
              </a:spcAft>
              <a:buFont typeface="Arial" pitchFamily="34" charset="0"/>
              <a:buChar char="•"/>
              <a:tabLst>
                <a:tab pos="1371600" algn="l"/>
              </a:tabLst>
            </a:pPr>
            <a:r>
              <a:rPr lang="en-US" sz="1800">
                <a:solidFill>
                  <a:srgbClr val="000000"/>
                </a:solidFill>
                <a:ea typeface="Times New Roman" panose="02020603050405020304" pitchFamily="18" charset="0"/>
                <a:cs typeface="Times New Roman" panose="02020603050405020304" pitchFamily="18" charset="0"/>
              </a:rPr>
              <a:t>Note that there can be many roles granted to users</a:t>
            </a:r>
            <a:endParaRPr lang="en-US" sz="1400" b="1">
              <a:latin typeface="Courier New" panose="02070309020205020404" pitchFamily="49" charset="0"/>
              <a:ea typeface="Times New Roman" panose="02020603050405020304" pitchFamily="18" charset="0"/>
              <a:cs typeface="Times New Roman" panose="02020603050405020304" pitchFamily="18" charset="0"/>
            </a:endParaRP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Set the default role for two users</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SET DEFAULT ROLE invoice_entry TO john, jane</a:t>
            </a:r>
          </a:p>
          <a:p>
            <a:pPr marL="347345">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SET DEFAULT ROLE NONE TO jim</a:t>
            </a:r>
          </a:p>
          <a:p>
            <a:pPr marL="1090295" lvl="1" indent="-285750">
              <a:spcBef>
                <a:spcPct val="0"/>
              </a:spcBef>
              <a:spcAft>
                <a:spcPts val="600"/>
              </a:spcAft>
              <a:buFont typeface="Arial" pitchFamily="34" charset="0"/>
              <a:buChar char="•"/>
              <a:tabLst>
                <a:tab pos="1371600" algn="l"/>
              </a:tabLst>
            </a:pPr>
            <a:r>
              <a:rPr lang="en-US" sz="2000">
                <a:ea typeface="Times New Roman" panose="02020603050405020304" pitchFamily="18" charset="0"/>
                <a:cs typeface="Times New Roman" panose="02020603050405020304" pitchFamily="18" charset="0"/>
              </a:rPr>
              <a:t>None of the roles that the user is assigned to are activated</a:t>
            </a:r>
            <a:endParaRPr lang="en-US" sz="1600" b="1">
              <a:latin typeface="Courier New" panose="02070309020205020404" pitchFamily="49" charset="0"/>
              <a:ea typeface="Times New Roman" panose="02020603050405020304" pitchFamily="18" charset="0"/>
              <a:cs typeface="Times New Roman" panose="02020603050405020304" pitchFamily="18" charset="0"/>
            </a:endParaRPr>
          </a:p>
          <a:p>
            <a:endParaRPr lang="en-US"/>
          </a:p>
        </p:txBody>
      </p:sp>
      <p:sp>
        <p:nvSpPr>
          <p:cNvPr id="4" name="Date Placeholder 3">
            <a:extLst>
              <a:ext uri="{FF2B5EF4-FFF2-40B4-BE49-F238E27FC236}">
                <a16:creationId xmlns:a16="http://schemas.microsoft.com/office/drawing/2014/main" id="{329FB40E-142C-4812-B349-278EFD60FA7A}"/>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F9801D0A-DAA4-401E-9584-103CB151317D}"/>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CD0B6C69-B7C7-42A1-BAE7-BA15C95B1DFD}"/>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329</a:t>
            </a:fld>
            <a:endParaRPr lang="en-US">
              <a:solidFill>
                <a:schemeClr val="bg1"/>
              </a:solidFill>
            </a:endParaRPr>
          </a:p>
        </p:txBody>
      </p:sp>
    </p:spTree>
    <p:extLst>
      <p:ext uri="{BB962C8B-B14F-4D97-AF65-F5344CB8AC3E}">
        <p14:creationId xmlns:p14="http://schemas.microsoft.com/office/powerpoint/2010/main" val="69155607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F5EED-0790-4502-8328-4D3F65272476}"/>
              </a:ext>
            </a:extLst>
          </p:cNvPr>
          <p:cNvSpPr>
            <a:spLocks noGrp="1"/>
          </p:cNvSpPr>
          <p:nvPr>
            <p:ph type="title"/>
          </p:nvPr>
        </p:nvSpPr>
        <p:spPr>
          <a:xfrm>
            <a:off x="533400" y="951011"/>
            <a:ext cx="3048000" cy="307777"/>
          </a:xfrm>
        </p:spPr>
        <p:txBody>
          <a:bodyPr/>
          <a:lstStyle>
            <a:defPPr/>
          </a:lstStyle>
          <a:p>
            <a:r>
              <a:rPr lang="en-US" sz="2000" b="0" err="1"/>
              <a:t>general_ledger_accounts</a:t>
            </a:r>
            <a:endParaRPr lang="en-US" sz="2000" b="0"/>
          </a:p>
        </p:txBody>
      </p:sp>
      <p:pic>
        <p:nvPicPr>
          <p:cNvPr id="7" name="Content Placeholder 6">
            <a:extLst>
              <a:ext uri="{FF2B5EF4-FFF2-40B4-BE49-F238E27FC236}">
                <a16:creationId xmlns:a16="http://schemas.microsoft.com/office/drawing/2014/main" id="{2B266B2A-E0D5-4DFE-AE48-AED1795428B9}"/>
              </a:ext>
            </a:extLst>
          </p:cNvPr>
          <p:cNvPicPr>
            <a:picLocks noGrp="1" noChangeAspect="1"/>
          </p:cNvPicPr>
          <p:nvPr>
            <p:ph sz="quarter" idx="13"/>
          </p:nvPr>
        </p:nvPicPr>
        <p:blipFill>
          <a:blip r:embed="rId2"/>
          <a:stretch>
            <a:fillRect/>
          </a:stretch>
        </p:blipFill>
        <p:spPr>
          <a:xfrm>
            <a:off x="457200" y="1447800"/>
            <a:ext cx="3657600" cy="2999678"/>
          </a:xfrm>
          <a:prstGeom prst="rect">
            <a:avLst/>
          </a:prstGeom>
        </p:spPr>
      </p:pic>
      <p:sp>
        <p:nvSpPr>
          <p:cNvPr id="4" name="Date Placeholder 3">
            <a:extLst>
              <a:ext uri="{FF2B5EF4-FFF2-40B4-BE49-F238E27FC236}">
                <a16:creationId xmlns:a16="http://schemas.microsoft.com/office/drawing/2014/main" id="{0BFD9D84-99F8-4E63-86F9-EF582EA745BD}"/>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60A4196E-D759-49DC-80BA-D6ED88BB7DEE}"/>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0D16C067-CBC9-41CE-8E2B-DFE411FE6120}"/>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33</a:t>
            </a:fld>
            <a:endParaRPr lang="en-US">
              <a:solidFill>
                <a:schemeClr val="bg1"/>
              </a:solidFill>
            </a:endParaRPr>
          </a:p>
        </p:txBody>
      </p:sp>
      <p:pic>
        <p:nvPicPr>
          <p:cNvPr id="8" name="Picture 7">
            <a:extLst>
              <a:ext uri="{FF2B5EF4-FFF2-40B4-BE49-F238E27FC236}">
                <a16:creationId xmlns:a16="http://schemas.microsoft.com/office/drawing/2014/main" id="{89CF424E-B2F2-40A0-AF10-E8D499975163}"/>
              </a:ext>
            </a:extLst>
          </p:cNvPr>
          <p:cNvPicPr>
            <a:picLocks noChangeAspect="1"/>
          </p:cNvPicPr>
          <p:nvPr/>
        </p:nvPicPr>
        <p:blipFill>
          <a:blip r:embed="rId3"/>
          <a:stretch>
            <a:fillRect/>
          </a:stretch>
        </p:blipFill>
        <p:spPr>
          <a:xfrm>
            <a:off x="4642757" y="2861238"/>
            <a:ext cx="3516086" cy="1371600"/>
          </a:xfrm>
          <a:prstGeom prst="rect">
            <a:avLst/>
          </a:prstGeom>
        </p:spPr>
      </p:pic>
      <p:sp>
        <p:nvSpPr>
          <p:cNvPr id="9" name="Title 1">
            <a:extLst>
              <a:ext uri="{FF2B5EF4-FFF2-40B4-BE49-F238E27FC236}">
                <a16:creationId xmlns:a16="http://schemas.microsoft.com/office/drawing/2014/main" id="{1130B0F7-AD5F-43B9-9938-380030B0B94B}"/>
              </a:ext>
            </a:extLst>
          </p:cNvPr>
          <p:cNvSpPr txBox="1"/>
          <p:nvPr/>
        </p:nvSpPr>
        <p:spPr bwMode="auto">
          <a:xfrm>
            <a:off x="5007431" y="2322611"/>
            <a:ext cx="3048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defPPr>
              <a:defRPr lang="en-US"/>
            </a:defPPr>
            <a:lvl1pPr algn="l" rtl="0" eaLnBrk="1" fontAlgn="base" hangingPunct="1">
              <a:spcBef>
                <a:spcPct val="0"/>
              </a:spcBef>
              <a:spcAft>
                <a:spcPct val="0"/>
              </a:spcAft>
              <a:defRPr sz="2800" b="1" i="0" kern="1200" baseline="0">
                <a:solidFill>
                  <a:srgbClr val="000099"/>
                </a:solidFill>
                <a:latin typeface="+mj-lt"/>
                <a:ea typeface="+mj-ea"/>
                <a:cs typeface="+mj-cs"/>
              </a:defRPr>
            </a:lvl1pPr>
            <a:lvl2pPr marL="457200" algn="ctr" rtl="0" eaLnBrk="1" fontAlgn="base" hangingPunct="1">
              <a:spcBef>
                <a:spcPct val="0"/>
              </a:spcBef>
              <a:spcAft>
                <a:spcPct val="0"/>
              </a:spcAft>
              <a:defRPr sz="4400" kern="1200">
                <a:solidFill>
                  <a:schemeClr val="tx2"/>
                </a:solidFill>
                <a:latin typeface="Arial" pitchFamily="34" charset="0"/>
                <a:ea typeface="+mn-ea"/>
                <a:cs typeface="+mn-cs"/>
              </a:defRPr>
            </a:lvl2pPr>
            <a:lvl3pPr marL="914400" algn="ctr" rtl="0" eaLnBrk="1" fontAlgn="base" hangingPunct="1">
              <a:spcBef>
                <a:spcPct val="0"/>
              </a:spcBef>
              <a:spcAft>
                <a:spcPct val="0"/>
              </a:spcAft>
              <a:defRPr sz="4400" kern="1200">
                <a:solidFill>
                  <a:schemeClr val="tx2"/>
                </a:solidFill>
                <a:latin typeface="Arial" pitchFamily="34" charset="0"/>
                <a:ea typeface="+mn-ea"/>
                <a:cs typeface="+mn-cs"/>
              </a:defRPr>
            </a:lvl3pPr>
            <a:lvl4pPr marL="1371600" algn="ctr" rtl="0" eaLnBrk="1" fontAlgn="base" hangingPunct="1">
              <a:spcBef>
                <a:spcPct val="0"/>
              </a:spcBef>
              <a:spcAft>
                <a:spcPct val="0"/>
              </a:spcAft>
              <a:defRPr sz="4400" kern="1200">
                <a:solidFill>
                  <a:schemeClr val="tx2"/>
                </a:solidFill>
                <a:latin typeface="Arial" pitchFamily="34" charset="0"/>
                <a:ea typeface="+mn-ea"/>
                <a:cs typeface="+mn-cs"/>
              </a:defRPr>
            </a:lvl4pPr>
            <a:lvl5pPr marL="1828800" algn="ctr" rtl="0" eaLnBrk="1" fontAlgn="base" hangingPunct="1">
              <a:spcBef>
                <a:spcPct val="0"/>
              </a:spcBef>
              <a:spcAft>
                <a:spcPct val="0"/>
              </a:spcAft>
              <a:defRPr sz="4400" kern="1200">
                <a:solidFill>
                  <a:schemeClr val="tx2"/>
                </a:solidFill>
                <a:latin typeface="Arial" pitchFamily="34" charset="0"/>
                <a:ea typeface="+mn-ea"/>
                <a:cs typeface="+mn-cs"/>
              </a:defRPr>
            </a:lvl5pPr>
            <a:lvl6pPr marL="457200" algn="ctr" defTabSz="914400" rtl="0" eaLnBrk="1" fontAlgn="base" latinLnBrk="0" hangingPunct="1">
              <a:spcBef>
                <a:spcPct val="0"/>
              </a:spcBef>
              <a:spcAft>
                <a:spcPct val="0"/>
              </a:spcAft>
              <a:defRPr sz="4400" kern="1200">
                <a:solidFill>
                  <a:schemeClr val="tx2"/>
                </a:solidFill>
                <a:latin typeface="Times New Roman" pitchFamily="18" charset="0"/>
                <a:ea typeface="+mn-ea"/>
                <a:cs typeface="+mn-cs"/>
              </a:defRPr>
            </a:lvl6pPr>
            <a:lvl7pPr marL="914400" algn="ctr" defTabSz="914400" rtl="0" eaLnBrk="1" fontAlgn="base" latinLnBrk="0" hangingPunct="1">
              <a:spcBef>
                <a:spcPct val="0"/>
              </a:spcBef>
              <a:spcAft>
                <a:spcPct val="0"/>
              </a:spcAft>
              <a:defRPr sz="4400" kern="1200">
                <a:solidFill>
                  <a:schemeClr val="tx2"/>
                </a:solidFill>
                <a:latin typeface="Times New Roman" pitchFamily="18" charset="0"/>
                <a:ea typeface="+mn-ea"/>
                <a:cs typeface="+mn-cs"/>
              </a:defRPr>
            </a:lvl7pPr>
            <a:lvl8pPr marL="1371600" algn="ctr" defTabSz="914400" rtl="0" eaLnBrk="1" fontAlgn="base" latinLnBrk="0" hangingPunct="1">
              <a:spcBef>
                <a:spcPct val="0"/>
              </a:spcBef>
              <a:spcAft>
                <a:spcPct val="0"/>
              </a:spcAft>
              <a:defRPr sz="4400" kern="1200">
                <a:solidFill>
                  <a:schemeClr val="tx2"/>
                </a:solidFill>
                <a:latin typeface="Times New Roman" pitchFamily="18" charset="0"/>
                <a:ea typeface="+mn-ea"/>
                <a:cs typeface="+mn-cs"/>
              </a:defRPr>
            </a:lvl8pPr>
            <a:lvl9pPr marL="1828800" algn="ctr" defTabSz="914400" rtl="0" eaLnBrk="1" fontAlgn="base" latinLnBrk="0" hangingPunct="1">
              <a:spcBef>
                <a:spcPct val="0"/>
              </a:spcBef>
              <a:spcAft>
                <a:spcPct val="0"/>
              </a:spcAft>
              <a:defRPr sz="4400" kern="1200">
                <a:solidFill>
                  <a:schemeClr val="tx2"/>
                </a:solidFill>
                <a:latin typeface="Times New Roman" pitchFamily="18" charset="0"/>
                <a:ea typeface="+mn-ea"/>
                <a:cs typeface="+mn-cs"/>
              </a:defRPr>
            </a:lvl9pPr>
          </a:lstStyle>
          <a:p>
            <a:r>
              <a:rPr lang="en-US" sz="2000" b="0" kern="0"/>
              <a:t>terms</a:t>
            </a:r>
          </a:p>
        </p:txBody>
      </p:sp>
    </p:spTree>
    <p:extLst>
      <p:ext uri="{BB962C8B-B14F-4D97-AF65-F5344CB8AC3E}">
        <p14:creationId xmlns:p14="http://schemas.microsoft.com/office/powerpoint/2010/main" val="1188011918"/>
      </p:ext>
    </p:extLst>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8DE37-167B-4495-BA5C-BDE1DE05E810}"/>
              </a:ext>
            </a:extLst>
          </p:cNvPr>
          <p:cNvSpPr>
            <a:spLocks noGrp="1"/>
          </p:cNvSpPr>
          <p:nvPr>
            <p:ph type="title"/>
          </p:nvPr>
        </p:nvSpPr>
        <p:spPr>
          <a:xfrm>
            <a:off x="812800" y="469625"/>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syntax of the SET ROLE statement</a:t>
            </a:r>
            <a:endParaRPr lang="en-US"/>
          </a:p>
        </p:txBody>
      </p:sp>
      <p:sp>
        <p:nvSpPr>
          <p:cNvPr id="3" name="Text Placeholder 2">
            <a:extLst>
              <a:ext uri="{FF2B5EF4-FFF2-40B4-BE49-F238E27FC236}">
                <a16:creationId xmlns:a16="http://schemas.microsoft.com/office/drawing/2014/main" id="{6D73EC9D-1A9D-4F1E-953A-D9A651EA9712}"/>
              </a:ext>
            </a:extLst>
          </p:cNvPr>
          <p:cNvSpPr>
            <a:spLocks noGrp="1"/>
          </p:cNvSpPr>
          <p:nvPr>
            <p:ph type="body" sz="quarter" idx="15"/>
          </p:nvPr>
        </p:nvSpPr>
        <p:spPr>
          <a:xfrm>
            <a:off x="812800" y="1062758"/>
            <a:ext cx="7391400" cy="3280642"/>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SET ROLE {DEFAULT|NONE|ALL|ALL EXCEPT role1[, role2]...|</a:t>
            </a:r>
            <a:br>
              <a:rPr lang="en-US" sz="1600" b="1">
                <a:latin typeface="Courier New" panose="02070309020205020404" pitchFamily="49" charset="0"/>
                <a:ea typeface="Times New Roman" panose="02020603050405020304" pitchFamily="18" charset="0"/>
                <a:cs typeface="Times New Roman" panose="02020603050405020304" pitchFamily="18" charset="0"/>
              </a:rPr>
            </a:br>
            <a:r>
              <a:rPr lang="en-US" sz="1600" b="1">
                <a:latin typeface="Courier New" panose="02070309020205020404" pitchFamily="49" charset="0"/>
                <a:ea typeface="Times New Roman" panose="02020603050405020304" pitchFamily="18" charset="0"/>
                <a:cs typeface="Times New Roman" panose="02020603050405020304" pitchFamily="18" charset="0"/>
              </a:rPr>
              <a:t>          role1[, role2]...}</a:t>
            </a:r>
          </a:p>
          <a:p>
            <a:pPr marL="347345" marR="0">
              <a:spcBef>
                <a:spcPct val="0"/>
              </a:spcBef>
              <a:spcAft>
                <a:spcPct val="0"/>
              </a:spcAft>
              <a:tabLst>
                <a:tab pos="1371600" algn="l"/>
              </a:tabLst>
            </a:pPr>
            <a:endParaRPr lang="en-US" sz="1400" b="1">
              <a:latin typeface="Courier New" panose="02070309020205020404" pitchFamily="49" charset="0"/>
              <a:ea typeface="Times New Roman" panose="02020603050405020304" pitchFamily="18" charset="0"/>
              <a:cs typeface="Times New Roman" panose="02020603050405020304" pitchFamily="18" charset="0"/>
            </a:endParaRPr>
          </a:p>
          <a:p>
            <a:pPr marL="633095" marR="0" indent="-285750">
              <a:spcBef>
                <a:spcPct val="0"/>
              </a:spcBef>
              <a:spcAft>
                <a:spcPct val="0"/>
              </a:spcAft>
              <a:buFont typeface="Arial" pitchFamily="34" charset="0"/>
              <a:buChar char="•"/>
              <a:tabLst>
                <a:tab pos="1371600" algn="l"/>
              </a:tabLst>
            </a:pPr>
            <a:r>
              <a:rPr lang="en-US">
                <a:ea typeface="Times New Roman" panose="02020603050405020304" pitchFamily="18" charset="0"/>
                <a:cs typeface="Times New Roman" panose="02020603050405020304" pitchFamily="18" charset="0"/>
              </a:rPr>
              <a:t>The SET ROLE statement allows a user to change the roles that are currently active during a session.</a:t>
            </a:r>
          </a:p>
          <a:p>
            <a:pPr marL="633095" marR="0" indent="-285750">
              <a:spcBef>
                <a:spcPct val="0"/>
              </a:spcBef>
              <a:spcAft>
                <a:spcPct val="0"/>
              </a:spcAft>
              <a:buFont typeface="Arial" pitchFamily="34" charset="0"/>
              <a:buChar char="•"/>
              <a:tabLst>
                <a:tab pos="1371600" algn="l"/>
              </a:tabLst>
            </a:pPr>
            <a:endParaRPr lang="en-US">
              <a:ea typeface="Times New Roman" panose="02020603050405020304" pitchFamily="18" charset="0"/>
              <a:cs typeface="Times New Roman" panose="02020603050405020304" pitchFamily="18" charset="0"/>
            </a:endParaRPr>
          </a:p>
          <a:p>
            <a:pPr marL="347345" marR="0">
              <a:spcBef>
                <a:spcPct val="0"/>
              </a:spcBef>
              <a:spcAft>
                <a:spcPct val="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statement that changes the active role</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SET ROLE invoice_entry</a:t>
            </a:r>
          </a:p>
          <a:p>
            <a:pPr>
              <a:spcBef>
                <a:spcPts val="4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How to display the roles that are currently active</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SELECT CURRENT_ROLE()</a:t>
            </a:r>
          </a:p>
          <a:p>
            <a:endParaRPr lang="en-US"/>
          </a:p>
        </p:txBody>
      </p:sp>
      <p:sp>
        <p:nvSpPr>
          <p:cNvPr id="6" name="Date Placeholder 5">
            <a:extLst>
              <a:ext uri="{FF2B5EF4-FFF2-40B4-BE49-F238E27FC236}">
                <a16:creationId xmlns:a16="http://schemas.microsoft.com/office/drawing/2014/main" id="{0BD01F8C-BB5A-4F55-B25A-E4B2315BAA43}"/>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7" name="Footer Placeholder 6">
            <a:extLst>
              <a:ext uri="{FF2B5EF4-FFF2-40B4-BE49-F238E27FC236}">
                <a16:creationId xmlns:a16="http://schemas.microsoft.com/office/drawing/2014/main" id="{F4F7086B-E93E-41CB-808C-03DFD054E14F}"/>
              </a:ext>
            </a:extLst>
          </p:cNvPr>
          <p:cNvSpPr>
            <a:spLocks noGrp="1"/>
          </p:cNvSpPr>
          <p:nvPr>
            <p:ph type="ftr" sz="quarter" idx="11"/>
          </p:nvPr>
        </p:nvSpPr>
        <p:spPr/>
        <p:txBody>
          <a:bodyPr/>
          <a:lstStyle>
            <a:defPPr/>
          </a:lstStyle>
          <a:p>
            <a:pPr>
              <a:defRPr/>
            </a:pPr>
            <a:r>
              <a:rPr lang="en-US"/>
              <a:t>© 2019, Mike Murach &amp; Associates, Inc.</a:t>
            </a:r>
          </a:p>
        </p:txBody>
      </p:sp>
      <p:sp>
        <p:nvSpPr>
          <p:cNvPr id="8" name="Slide Number Placeholder 7">
            <a:extLst>
              <a:ext uri="{FF2B5EF4-FFF2-40B4-BE49-F238E27FC236}">
                <a16:creationId xmlns:a16="http://schemas.microsoft.com/office/drawing/2014/main" id="{7A55CF49-13E7-43E1-9E65-465727A6B226}"/>
              </a:ext>
            </a:extLst>
          </p:cNvPr>
          <p:cNvSpPr>
            <a:spLocks noGrp="1"/>
          </p:cNvSpPr>
          <p:nvPr>
            <p:ph type="sldNum" sz="quarter" idx="12"/>
          </p:nvPr>
        </p:nvSpPr>
        <p:spPr/>
        <p:txBody>
          <a:bodyPr/>
          <a:lstStyle>
            <a:defPPr/>
          </a:lstStyle>
          <a:p>
            <a:pPr>
              <a:defRPr/>
            </a:pPr>
            <a:endParaRPr lang="en-US"/>
          </a:p>
          <a:p>
            <a:pPr algn="r">
              <a:defRPr/>
            </a:pPr>
            <a:r>
              <a:rPr lang="en-US" sz="900">
                <a:solidFill>
                  <a:schemeClr val="bg1"/>
                </a:solidFill>
                <a:latin typeface="Arial Narrow" panose="020B0606020202030204" pitchFamily="34" charset="0"/>
              </a:rPr>
              <a:t>C18, Slide </a:t>
            </a:r>
            <a:fld id="{5ECE9829-65B2-40C6-AEFF-7C648FF56A9C}" type="slidenum">
              <a:rPr lang="en-US" sz="900" smtClean="0">
                <a:solidFill>
                  <a:schemeClr val="bg1"/>
                </a:solidFill>
                <a:latin typeface="Arial Narrow" panose="020B0606020202030204" pitchFamily="34" charset="0"/>
              </a:rPr>
              <a:pPr algn="r">
                <a:defRPr/>
              </a:pPr>
              <a:t>330</a:t>
            </a:fld>
            <a:endParaRPr lang="en-US" sz="900">
              <a:solidFill>
                <a:schemeClr val="bg1"/>
              </a:solidFill>
              <a:latin typeface="Arial Narrow" panose="020B0606020202030204" pitchFamily="34" charset="0"/>
            </a:endParaRPr>
          </a:p>
        </p:txBody>
      </p:sp>
      <p:pic>
        <p:nvPicPr>
          <p:cNvPr id="5" name="Content Placeholder 4">
            <a:extLst>
              <a:ext uri="{FF2B5EF4-FFF2-40B4-BE49-F238E27FC236}">
                <a16:creationId xmlns:a16="http://schemas.microsoft.com/office/drawing/2014/main" id="{32278BF5-32B5-4169-9E1E-B94293C232F4}"/>
              </a:ext>
            </a:extLst>
          </p:cNvPr>
          <p:cNvPicPr>
            <a:picLocks noGrp="1" noChangeAspect="1"/>
          </p:cNvPicPr>
          <p:nvPr>
            <p:ph sz="quarter" idx="13"/>
          </p:nvPr>
        </p:nvPicPr>
        <p:blipFill>
          <a:blip r:embed="rId2"/>
          <a:stretch>
            <a:fillRect/>
          </a:stretch>
        </p:blipFill>
        <p:spPr>
          <a:xfrm>
            <a:off x="1361242" y="4567201"/>
            <a:ext cx="2798816" cy="766799"/>
          </a:xfrm>
          <a:prstGeom prst="rect">
            <a:avLst/>
          </a:prstGeom>
        </p:spPr>
      </p:pic>
    </p:spTree>
    <p:extLst>
      <p:ext uri="{BB962C8B-B14F-4D97-AF65-F5344CB8AC3E}">
        <p14:creationId xmlns:p14="http://schemas.microsoft.com/office/powerpoint/2010/main" val="4058470125"/>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91B2-5F1F-48A1-B15F-8AFD344D40E7}"/>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How to revoke privileges from roles</a:t>
            </a:r>
            <a:endParaRPr lang="en-US"/>
          </a:p>
        </p:txBody>
      </p:sp>
      <p:sp>
        <p:nvSpPr>
          <p:cNvPr id="3" name="Text Placeholder 2">
            <a:extLst>
              <a:ext uri="{FF2B5EF4-FFF2-40B4-BE49-F238E27FC236}">
                <a16:creationId xmlns:a16="http://schemas.microsoft.com/office/drawing/2014/main" id="{996937EE-7AD1-42D4-B637-75D28D084B5D}"/>
              </a:ext>
            </a:extLst>
          </p:cNvPr>
          <p:cNvSpPr>
            <a:spLocks noGrp="1"/>
          </p:cNvSpPr>
          <p:nvPr>
            <p:ph type="body" sz="quarter" idx="13"/>
          </p:nvPr>
        </p:nvSpPr>
        <p:spPr>
          <a:xfrm>
            <a:off x="838200" y="1219200"/>
            <a:ext cx="7391400" cy="4724400"/>
          </a:xfrm>
        </p:spPr>
        <p:txBody>
          <a:bodyPr/>
          <a:lstStyle>
            <a:defPPr/>
          </a:lstStyle>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REVOKE UPDATE</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ON invoice_line_items</a:t>
            </a:r>
          </a:p>
          <a:p>
            <a:pPr marL="347345" marR="0">
              <a:spcBef>
                <a:spcPct val="0"/>
              </a:spcBef>
              <a:spcAft>
                <a:spcPct val="0"/>
              </a:spcAft>
              <a:tabLst>
                <a:tab pos="1371600" algn="l"/>
              </a:tabLst>
            </a:pPr>
            <a:r>
              <a:rPr lang="en-US" b="1">
                <a:latin typeface="Courier New" panose="02070309020205020404" pitchFamily="49" charset="0"/>
                <a:ea typeface="Times New Roman" panose="02020603050405020304" pitchFamily="18" charset="0"/>
                <a:cs typeface="Times New Roman" panose="02020603050405020304" pitchFamily="18" charset="0"/>
              </a:rPr>
              <a:t>FROM invoice_entry</a:t>
            </a:r>
          </a:p>
          <a:p>
            <a:endParaRPr lang="en-US" sz="2400"/>
          </a:p>
        </p:txBody>
      </p:sp>
      <p:sp>
        <p:nvSpPr>
          <p:cNvPr id="4" name="Date Placeholder 3">
            <a:extLst>
              <a:ext uri="{FF2B5EF4-FFF2-40B4-BE49-F238E27FC236}">
                <a16:creationId xmlns:a16="http://schemas.microsoft.com/office/drawing/2014/main" id="{2AC8C493-DA35-46EA-8959-AC6040B14688}"/>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A22E8751-9577-4BF4-9D5D-45A73F5A3D2C}"/>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3DBF2E8F-8AE6-41ED-A38B-93EC35EA198A}"/>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331</a:t>
            </a:fld>
            <a:endParaRPr lang="en-US">
              <a:solidFill>
                <a:schemeClr val="bg1"/>
              </a:solidFill>
            </a:endParaRPr>
          </a:p>
        </p:txBody>
      </p:sp>
      <p:sp>
        <p:nvSpPr>
          <p:cNvPr id="7" name="Title 1">
            <a:extLst>
              <a:ext uri="{FF2B5EF4-FFF2-40B4-BE49-F238E27FC236}">
                <a16:creationId xmlns:a16="http://schemas.microsoft.com/office/drawing/2014/main" id="{8248528D-EC4D-47E2-A1A8-EF7D5C8C51E9}"/>
              </a:ext>
            </a:extLst>
          </p:cNvPr>
          <p:cNvSpPr txBox="1"/>
          <p:nvPr/>
        </p:nvSpPr>
        <p:spPr bwMode="auto">
          <a:xfrm>
            <a:off x="982744" y="2519650"/>
            <a:ext cx="73152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defPPr>
              <a:defRPr lang="en-US"/>
            </a:defPPr>
            <a:lvl1pPr algn="l" rtl="0" eaLnBrk="1" fontAlgn="base" hangingPunct="1">
              <a:spcBef>
                <a:spcPct val="0"/>
              </a:spcBef>
              <a:spcAft>
                <a:spcPct val="0"/>
              </a:spcAft>
              <a:defRPr sz="2400" b="1" i="0" kern="1200" baseline="0">
                <a:solidFill>
                  <a:srgbClr val="000099"/>
                </a:solidFill>
                <a:latin typeface="+mj-lt"/>
                <a:ea typeface="+mj-ea"/>
                <a:cs typeface="+mj-cs"/>
              </a:defRPr>
            </a:lvl1pPr>
            <a:lvl2pPr marL="457200" algn="ctr" rtl="0" eaLnBrk="1" fontAlgn="base" hangingPunct="1">
              <a:spcBef>
                <a:spcPct val="0"/>
              </a:spcBef>
              <a:spcAft>
                <a:spcPct val="0"/>
              </a:spcAft>
              <a:defRPr sz="4400" kern="1200">
                <a:solidFill>
                  <a:schemeClr val="tx2"/>
                </a:solidFill>
                <a:latin typeface="Arial" pitchFamily="34" charset="0"/>
                <a:ea typeface="+mn-ea"/>
                <a:cs typeface="+mn-cs"/>
              </a:defRPr>
            </a:lvl2pPr>
            <a:lvl3pPr marL="914400" algn="ctr" rtl="0" eaLnBrk="1" fontAlgn="base" hangingPunct="1">
              <a:spcBef>
                <a:spcPct val="0"/>
              </a:spcBef>
              <a:spcAft>
                <a:spcPct val="0"/>
              </a:spcAft>
              <a:defRPr sz="4400" kern="1200">
                <a:solidFill>
                  <a:schemeClr val="tx2"/>
                </a:solidFill>
                <a:latin typeface="Arial" pitchFamily="34" charset="0"/>
                <a:ea typeface="+mn-ea"/>
                <a:cs typeface="+mn-cs"/>
              </a:defRPr>
            </a:lvl3pPr>
            <a:lvl4pPr marL="1371600" algn="ctr" rtl="0" eaLnBrk="1" fontAlgn="base" hangingPunct="1">
              <a:spcBef>
                <a:spcPct val="0"/>
              </a:spcBef>
              <a:spcAft>
                <a:spcPct val="0"/>
              </a:spcAft>
              <a:defRPr sz="4400" kern="1200">
                <a:solidFill>
                  <a:schemeClr val="tx2"/>
                </a:solidFill>
                <a:latin typeface="Arial" pitchFamily="34" charset="0"/>
                <a:ea typeface="+mn-ea"/>
                <a:cs typeface="+mn-cs"/>
              </a:defRPr>
            </a:lvl4pPr>
            <a:lvl5pPr marL="1828800" algn="ctr" rtl="0" eaLnBrk="1" fontAlgn="base" hangingPunct="1">
              <a:spcBef>
                <a:spcPct val="0"/>
              </a:spcBef>
              <a:spcAft>
                <a:spcPct val="0"/>
              </a:spcAft>
              <a:defRPr sz="4400" kern="1200">
                <a:solidFill>
                  <a:schemeClr val="tx2"/>
                </a:solidFill>
                <a:latin typeface="Arial" pitchFamily="34" charset="0"/>
                <a:ea typeface="+mn-ea"/>
                <a:cs typeface="+mn-cs"/>
              </a:defRPr>
            </a:lvl5pPr>
            <a:lvl6pPr marL="457200" algn="ctr" defTabSz="914400" rtl="0" eaLnBrk="1" fontAlgn="base" latinLnBrk="0" hangingPunct="1">
              <a:spcBef>
                <a:spcPct val="0"/>
              </a:spcBef>
              <a:spcAft>
                <a:spcPct val="0"/>
              </a:spcAft>
              <a:defRPr sz="4400" kern="1200">
                <a:solidFill>
                  <a:schemeClr val="tx2"/>
                </a:solidFill>
                <a:latin typeface="Times New Roman" pitchFamily="18" charset="0"/>
                <a:ea typeface="+mn-ea"/>
                <a:cs typeface="+mn-cs"/>
              </a:defRPr>
            </a:lvl6pPr>
            <a:lvl7pPr marL="914400" algn="ctr" defTabSz="914400" rtl="0" eaLnBrk="1" fontAlgn="base" latinLnBrk="0" hangingPunct="1">
              <a:spcBef>
                <a:spcPct val="0"/>
              </a:spcBef>
              <a:spcAft>
                <a:spcPct val="0"/>
              </a:spcAft>
              <a:defRPr sz="4400" kern="1200">
                <a:solidFill>
                  <a:schemeClr val="tx2"/>
                </a:solidFill>
                <a:latin typeface="Times New Roman" pitchFamily="18" charset="0"/>
                <a:ea typeface="+mn-ea"/>
                <a:cs typeface="+mn-cs"/>
              </a:defRPr>
            </a:lvl7pPr>
            <a:lvl8pPr marL="1371600" algn="ctr" defTabSz="914400" rtl="0" eaLnBrk="1" fontAlgn="base" latinLnBrk="0" hangingPunct="1">
              <a:spcBef>
                <a:spcPct val="0"/>
              </a:spcBef>
              <a:spcAft>
                <a:spcPct val="0"/>
              </a:spcAft>
              <a:defRPr sz="4400" kern="1200">
                <a:solidFill>
                  <a:schemeClr val="tx2"/>
                </a:solidFill>
                <a:latin typeface="Times New Roman" pitchFamily="18" charset="0"/>
                <a:ea typeface="+mn-ea"/>
                <a:cs typeface="+mn-cs"/>
              </a:defRPr>
            </a:lvl8pPr>
            <a:lvl9pPr marL="1828800" algn="ctr" defTabSz="914400" rtl="0" eaLnBrk="1" fontAlgn="base" latinLnBrk="0" hangingPunct="1">
              <a:spcBef>
                <a:spcPct val="0"/>
              </a:spcBef>
              <a:spcAft>
                <a:spcPct val="0"/>
              </a:spcAft>
              <a:defRPr sz="4400" kern="1200">
                <a:solidFill>
                  <a:schemeClr val="tx2"/>
                </a:solidFill>
                <a:latin typeface="Times New Roman" pitchFamily="18" charset="0"/>
                <a:ea typeface="+mn-ea"/>
                <a:cs typeface="+mn-cs"/>
              </a:defRPr>
            </a:lvl9pPr>
          </a:lstStyle>
          <a:p>
            <a:pPr>
              <a:spcBef>
                <a:spcPct val="0"/>
              </a:spcBef>
              <a:spcAft>
                <a:spcPts val="600"/>
              </a:spcAft>
              <a:tabLst>
                <a:tab pos="1371600" algn="l"/>
              </a:tabLst>
            </a:pPr>
            <a:r>
              <a:rPr lang="en-US" kern="0">
                <a:latin typeface="Arial" pitchFamily="34" charset="0"/>
                <a:ea typeface="Times New Roman" panose="02020603050405020304" pitchFamily="18" charset="0"/>
                <a:cs typeface="Times New Roman" panose="02020603050405020304" pitchFamily="18" charset="0"/>
              </a:rPr>
              <a:t>The REVOKE statement for removing users </a:t>
            </a:r>
            <a:br>
              <a:rPr lang="en-US" kern="0">
                <a:latin typeface="Arial" pitchFamily="34" charset="0"/>
                <a:ea typeface="Times New Roman" panose="02020603050405020304" pitchFamily="18" charset="0"/>
                <a:cs typeface="Times New Roman" panose="02020603050405020304" pitchFamily="18" charset="0"/>
              </a:rPr>
            </a:br>
            <a:r>
              <a:rPr lang="en-US" kern="0">
                <a:latin typeface="Arial" pitchFamily="34" charset="0"/>
                <a:ea typeface="Times New Roman" panose="02020603050405020304" pitchFamily="18" charset="0"/>
                <a:cs typeface="Times New Roman" panose="02020603050405020304" pitchFamily="18" charset="0"/>
              </a:rPr>
              <a:t>from roles</a:t>
            </a:r>
            <a:endParaRPr lang="en-US" kern="0"/>
          </a:p>
        </p:txBody>
      </p:sp>
      <p:sp>
        <p:nvSpPr>
          <p:cNvPr id="8" name="Text Placeholder 2">
            <a:extLst>
              <a:ext uri="{FF2B5EF4-FFF2-40B4-BE49-F238E27FC236}">
                <a16:creationId xmlns:a16="http://schemas.microsoft.com/office/drawing/2014/main" id="{6ABBC04D-55AF-4F61-8B5C-94ECE03DACC1}"/>
              </a:ext>
            </a:extLst>
          </p:cNvPr>
          <p:cNvSpPr txBox="1"/>
          <p:nvPr/>
        </p:nvSpPr>
        <p:spPr bwMode="auto">
          <a:xfrm>
            <a:off x="1148166" y="3494171"/>
            <a:ext cx="7391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indent="0" algn="l" rtl="0" eaLnBrk="1" fontAlgn="base" hangingPunct="1">
              <a:spcBef>
                <a:spcPct val="20000"/>
              </a:spcBef>
              <a:spcAft>
                <a:spcPct val="0"/>
              </a:spcAft>
              <a:buNone/>
              <a:defRPr sz="2000" kern="1200">
                <a:solidFill>
                  <a:schemeClr val="tx1"/>
                </a:solidFill>
                <a:latin typeface="+mn-lt"/>
                <a:ea typeface="+mn-ea"/>
                <a:cs typeface="+mn-cs"/>
              </a:defRPr>
            </a:lvl1pPr>
            <a:lvl2pPr marL="457200" indent="0" algn="l" rtl="0" eaLnBrk="1" fontAlgn="base" hangingPunct="1">
              <a:spcBef>
                <a:spcPct val="20000"/>
              </a:spcBef>
              <a:spcAft>
                <a:spcPct val="0"/>
              </a:spcAft>
              <a:buNone/>
              <a:defRPr sz="2400" kern="1200">
                <a:solidFill>
                  <a:schemeClr val="tx1"/>
                </a:solidFill>
                <a:latin typeface="+mn-lt"/>
                <a:ea typeface="+mn-ea"/>
                <a:cs typeface="+mn-cs"/>
              </a:defRPr>
            </a:lvl2pPr>
            <a:lvl3pPr marL="914400" indent="0" algn="l" rtl="0" eaLnBrk="1" fontAlgn="base" hangingPunct="1">
              <a:spcBef>
                <a:spcPct val="20000"/>
              </a:spcBef>
              <a:spcAft>
                <a:spcPct val="0"/>
              </a:spcAft>
              <a:buNone/>
              <a:defRPr sz="2000" kern="1200">
                <a:solidFill>
                  <a:schemeClr val="tx1"/>
                </a:solidFill>
                <a:latin typeface="+mn-lt"/>
                <a:ea typeface="+mn-ea"/>
                <a:cs typeface="+mn-cs"/>
              </a:defRPr>
            </a:lvl3pPr>
            <a:lvl4pPr marL="1371600" indent="0" algn="l" rtl="0" eaLnBrk="1" fontAlgn="base" hangingPunct="1">
              <a:spcBef>
                <a:spcPct val="20000"/>
              </a:spcBef>
              <a:spcAft>
                <a:spcPct val="0"/>
              </a:spcAft>
              <a:buNone/>
              <a:defRPr sz="1800" kern="1200">
                <a:solidFill>
                  <a:schemeClr val="tx1"/>
                </a:solidFill>
                <a:latin typeface="+mn-lt"/>
                <a:ea typeface="+mn-ea"/>
                <a:cs typeface="+mn-cs"/>
              </a:defRPr>
            </a:lvl4pPr>
            <a:lvl5pPr marL="1828800" indent="0" algn="l" rtl="0" eaLnBrk="1" fontAlgn="base" hangingPunct="1">
              <a:spcBef>
                <a:spcPct val="20000"/>
              </a:spcBef>
              <a:spcAft>
                <a:spcPct val="0"/>
              </a:spcAft>
              <a:buNone/>
              <a:defRPr sz="1800" kern="1200">
                <a:solidFill>
                  <a:schemeClr val="tx1"/>
                </a:solidFill>
                <a:latin typeface="+mn-lt"/>
                <a:ea typeface="+mn-ea"/>
                <a:cs typeface="+mn-cs"/>
              </a:defRPr>
            </a:lvl5pPr>
            <a:lvl6pPr marL="25146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6pPr>
            <a:lvl7pPr marL="29718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7pPr>
            <a:lvl8pPr marL="34290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8pPr>
            <a:lvl9pPr marL="38862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9pPr>
          </a:lstStyle>
          <a:p>
            <a:pPr marL="347345">
              <a:spcBef>
                <a:spcPct val="0"/>
              </a:spcBef>
              <a:spcAft>
                <a:spcPct val="0"/>
              </a:spcAft>
              <a:tabLst>
                <a:tab pos="1371600" algn="l"/>
              </a:tabLst>
            </a:pPr>
            <a:r>
              <a:rPr lang="en-US" sz="1600" b="1" kern="0" dirty="0">
                <a:latin typeface="Courier New" panose="02070309020205020404" pitchFamily="49" charset="0"/>
                <a:ea typeface="Times New Roman" panose="02020603050405020304" pitchFamily="18" charset="0"/>
                <a:cs typeface="Times New Roman" panose="02020603050405020304" pitchFamily="18" charset="0"/>
              </a:rPr>
              <a:t>REVOKE role1[, role2]...</a:t>
            </a:r>
          </a:p>
          <a:p>
            <a:pPr marL="347345">
              <a:spcBef>
                <a:spcPct val="0"/>
              </a:spcBef>
              <a:spcAft>
                <a:spcPct val="0"/>
              </a:spcAft>
              <a:tabLst>
                <a:tab pos="1371600" algn="l"/>
              </a:tabLst>
            </a:pPr>
            <a:r>
              <a:rPr lang="en-US" sz="1600" b="1" kern="0" dirty="0">
                <a:latin typeface="Courier New" panose="02070309020205020404" pitchFamily="49" charset="0"/>
                <a:ea typeface="Times New Roman" panose="02020603050405020304" pitchFamily="18" charset="0"/>
                <a:cs typeface="Times New Roman" panose="02020603050405020304" pitchFamily="18" charset="0"/>
              </a:rPr>
              <a:t>FROM username1[, username2]...</a:t>
            </a:r>
          </a:p>
          <a:p>
            <a:pPr>
              <a:spcBef>
                <a:spcPts val="1500"/>
              </a:spcBef>
              <a:spcAft>
                <a:spcPts val="600"/>
              </a:spcAft>
              <a:tabLst>
                <a:tab pos="1371600" algn="l"/>
              </a:tabLst>
            </a:pPr>
            <a:r>
              <a:rPr lang="en-US" sz="2400" b="1" kern="0" dirty="0">
                <a:solidFill>
                  <a:srgbClr val="000099"/>
                </a:solidFill>
                <a:latin typeface="Arial" pitchFamily="34" charset="0"/>
                <a:ea typeface="Times New Roman" panose="02020603050405020304" pitchFamily="18" charset="0"/>
                <a:cs typeface="Times New Roman" panose="02020603050405020304" pitchFamily="18" charset="0"/>
              </a:rPr>
              <a:t>Remove a user from a role</a:t>
            </a:r>
          </a:p>
          <a:p>
            <a:pPr marL="347345">
              <a:spcBef>
                <a:spcPct val="0"/>
              </a:spcBef>
              <a:spcAft>
                <a:spcPts val="600"/>
              </a:spcAft>
              <a:tabLst>
                <a:tab pos="1371600" algn="l"/>
              </a:tabLst>
            </a:pPr>
            <a:r>
              <a:rPr lang="en-US" sz="1600" b="1" kern="0" dirty="0">
                <a:latin typeface="Courier New" panose="02070309020205020404" pitchFamily="49" charset="0"/>
                <a:ea typeface="Times New Roman" panose="02020603050405020304" pitchFamily="18" charset="0"/>
                <a:cs typeface="Times New Roman" panose="02020603050405020304" pitchFamily="18" charset="0"/>
              </a:rPr>
              <a:t>REVOKE </a:t>
            </a:r>
            <a:r>
              <a:rPr lang="en-US" sz="1600" b="1" kern="0" dirty="0" err="1">
                <a:latin typeface="Courier New" panose="02070309020205020404" pitchFamily="49" charset="0"/>
                <a:ea typeface="Times New Roman" panose="02020603050405020304" pitchFamily="18" charset="0"/>
                <a:cs typeface="Times New Roman" panose="02020603050405020304" pitchFamily="18" charset="0"/>
              </a:rPr>
              <a:t>invoice_entry</a:t>
            </a:r>
            <a:r>
              <a:rPr lang="en-US" sz="1600" b="1" kern="0" dirty="0">
                <a:latin typeface="Courier New" panose="02070309020205020404" pitchFamily="49" charset="0"/>
                <a:ea typeface="Times New Roman" panose="02020603050405020304" pitchFamily="18" charset="0"/>
                <a:cs typeface="Times New Roman" panose="02020603050405020304" pitchFamily="18" charset="0"/>
              </a:rPr>
              <a:t> FROM john</a:t>
            </a:r>
          </a:p>
          <a:p>
            <a:endParaRPr lang="en-US" kern="0" dirty="0"/>
          </a:p>
        </p:txBody>
      </p:sp>
    </p:spTree>
    <p:extLst>
      <p:ext uri="{BB962C8B-B14F-4D97-AF65-F5344CB8AC3E}">
        <p14:creationId xmlns:p14="http://schemas.microsoft.com/office/powerpoint/2010/main" val="1840611453"/>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DAFC1-05D0-42BB-9BDF-14E08E59F10E}"/>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syntax of the DROP ROLE statement</a:t>
            </a:r>
            <a:endParaRPr lang="en-US"/>
          </a:p>
        </p:txBody>
      </p:sp>
      <p:sp>
        <p:nvSpPr>
          <p:cNvPr id="3" name="Text Placeholder 2">
            <a:extLst>
              <a:ext uri="{FF2B5EF4-FFF2-40B4-BE49-F238E27FC236}">
                <a16:creationId xmlns:a16="http://schemas.microsoft.com/office/drawing/2014/main" id="{F2DAB999-FA30-44B0-973C-D6B94BC11FF1}"/>
              </a:ext>
            </a:extLst>
          </p:cNvPr>
          <p:cNvSpPr>
            <a:spLocks noGrp="1"/>
          </p:cNvSpPr>
          <p:nvPr>
            <p:ph type="body" sz="quarter" idx="13"/>
          </p:nvPr>
        </p:nvSpPr>
        <p:spPr>
          <a:xfrm>
            <a:off x="816204" y="1295400"/>
            <a:ext cx="7391400" cy="1452850"/>
          </a:xfrm>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DROP ROLE [IF EXISTS] role1 [, role2]...</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statement that deletes a role</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DROP ROLE invoice_entry</a:t>
            </a:r>
          </a:p>
          <a:p>
            <a:endParaRPr lang="en-US"/>
          </a:p>
        </p:txBody>
      </p:sp>
      <p:sp>
        <p:nvSpPr>
          <p:cNvPr id="4" name="Date Placeholder 3">
            <a:extLst>
              <a:ext uri="{FF2B5EF4-FFF2-40B4-BE49-F238E27FC236}">
                <a16:creationId xmlns:a16="http://schemas.microsoft.com/office/drawing/2014/main" id="{7BBF3A89-27FD-43E2-A77D-E04667DF078F}"/>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2695258A-07D0-4B7E-B4A0-1B5B2D33369D}"/>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C7E08E9A-8F8D-441F-A9FA-8D21843B0DCE}"/>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332</a:t>
            </a:fld>
            <a:endParaRPr lang="en-US">
              <a:solidFill>
                <a:schemeClr val="bg1"/>
              </a:solidFill>
            </a:endParaRPr>
          </a:p>
        </p:txBody>
      </p:sp>
    </p:spTree>
    <p:extLst>
      <p:ext uri="{BB962C8B-B14F-4D97-AF65-F5344CB8AC3E}">
        <p14:creationId xmlns:p14="http://schemas.microsoft.com/office/powerpoint/2010/main" val="1744962112"/>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5959-3A36-4B39-8DCF-F59081A2F788}"/>
              </a:ext>
            </a:extLst>
          </p:cNvPr>
          <p:cNvSpPr>
            <a:spLocks noGrp="1"/>
          </p:cNvSpPr>
          <p:nvPr>
            <p:ph type="title"/>
          </p:nvPr>
        </p:nvSpPr>
        <p:spPr>
          <a:xfrm>
            <a:off x="914400" y="556736"/>
            <a:ext cx="7315200" cy="738664"/>
          </a:xfrm>
        </p:spPr>
        <p:txBody>
          <a:bodyPr/>
          <a:lstStyle>
            <a:defPPr/>
          </a:lstStyle>
          <a:p>
            <a:pPr marL="0" marR="0">
              <a:spcBef>
                <a:spcPct val="0"/>
              </a:spcBef>
              <a:spcAft>
                <a:spcPts val="600"/>
              </a:spcAft>
              <a:tabLst>
                <a:tab pos="1371600" algn="l"/>
                <a:tab pos="5486400" algn="r"/>
              </a:tabLst>
            </a:pPr>
            <a:r>
              <a:rPr lang="en-US">
                <a:latin typeface="Arial" pitchFamily="34" charset="0"/>
                <a:ea typeface="Times New Roman" panose="02020603050405020304" pitchFamily="18" charset="0"/>
                <a:cs typeface="Times New Roman" panose="02020603050405020304" pitchFamily="18" charset="0"/>
              </a:rPr>
              <a:t>A script that sets up the users and roles </a:t>
            </a:r>
            <a:br>
              <a:rPr lang="en-US">
                <a:latin typeface="Arial" pitchFamily="34" charset="0"/>
                <a:ea typeface="Times New Roman" panose="02020603050405020304" pitchFamily="18" charset="0"/>
                <a:cs typeface="Times New Roman" panose="02020603050405020304" pitchFamily="18" charset="0"/>
              </a:rPr>
            </a:br>
            <a:r>
              <a:rPr lang="en-US">
                <a:latin typeface="Arial" pitchFamily="34" charset="0"/>
                <a:ea typeface="Times New Roman" panose="02020603050405020304" pitchFamily="18" charset="0"/>
                <a:cs typeface="Times New Roman" panose="02020603050405020304" pitchFamily="18" charset="0"/>
              </a:rPr>
              <a:t>for a database</a:t>
            </a:r>
            <a:endParaRPr lang="en-US"/>
          </a:p>
        </p:txBody>
      </p:sp>
      <p:sp>
        <p:nvSpPr>
          <p:cNvPr id="3" name="Text Placeholder 2">
            <a:extLst>
              <a:ext uri="{FF2B5EF4-FFF2-40B4-BE49-F238E27FC236}">
                <a16:creationId xmlns:a16="http://schemas.microsoft.com/office/drawing/2014/main" id="{71109A31-16AA-4C9B-8DF4-67680134E18B}"/>
              </a:ext>
            </a:extLst>
          </p:cNvPr>
          <p:cNvSpPr>
            <a:spLocks noGrp="1"/>
          </p:cNvSpPr>
          <p:nvPr>
            <p:ph type="body" sz="quarter" idx="13"/>
          </p:nvPr>
        </p:nvSpPr>
        <p:spPr>
          <a:xfrm>
            <a:off x="838200" y="1371600"/>
            <a:ext cx="7391400" cy="4572000"/>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create the users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USER IF NOT EXISTS john IDENTIFIED BY 'sesame';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USER IF NOT EXISTS jane IDENTIFIED BY 'sesame';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USER IF NOT EXISTS jim IDENTIFIED BY 'sesame';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USER IF NOT EXISTS joel@localhost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IDENTIFIED BY 'sesame';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create the roles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ROLE IF NOT EXISTS developer, manager, user;</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grant privileges to the developer role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GRANT ALL ON *.* TO developer WITH GRANT OPTION;</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grant privileges to the manager role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GRANT SELECT, INSERT, UPDATE, DELETE ON ap.* TO manager WITH GRANT OPTION;</a:t>
            </a:r>
          </a:p>
          <a:p>
            <a:endParaRPr lang="en-US"/>
          </a:p>
        </p:txBody>
      </p:sp>
      <p:sp>
        <p:nvSpPr>
          <p:cNvPr id="4" name="Date Placeholder 3">
            <a:extLst>
              <a:ext uri="{FF2B5EF4-FFF2-40B4-BE49-F238E27FC236}">
                <a16:creationId xmlns:a16="http://schemas.microsoft.com/office/drawing/2014/main" id="{2627F43F-FED1-4053-9DB8-1BFD2EFAC1C8}"/>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4EA730D4-BD85-4300-941C-78195EFFA30C}"/>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A490E223-9C0D-4D3A-941A-D91F70E2764C}"/>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333</a:t>
            </a:fld>
            <a:endParaRPr lang="en-US">
              <a:solidFill>
                <a:schemeClr val="bg1"/>
              </a:solidFill>
            </a:endParaRPr>
          </a:p>
        </p:txBody>
      </p:sp>
    </p:spTree>
    <p:extLst>
      <p:ext uri="{BB962C8B-B14F-4D97-AF65-F5344CB8AC3E}">
        <p14:creationId xmlns:p14="http://schemas.microsoft.com/office/powerpoint/2010/main" val="856242761"/>
      </p:ext>
    </p:extLst>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A43C9-4DC1-431C-BBD5-48DB1BFD873E}"/>
              </a:ext>
            </a:extLst>
          </p:cNvPr>
          <p:cNvSpPr>
            <a:spLocks noGrp="1"/>
          </p:cNvSpPr>
          <p:nvPr>
            <p:ph type="title"/>
          </p:nvPr>
        </p:nvSpPr>
        <p:spPr>
          <a:xfrm>
            <a:off x="914400" y="556736"/>
            <a:ext cx="7315200" cy="738664"/>
          </a:xfrm>
        </p:spPr>
        <p:txBody>
          <a:bodyPr/>
          <a:lstStyle>
            <a:defPPr/>
          </a:lstStyle>
          <a:p>
            <a:pPr marL="0" marR="0">
              <a:spcBef>
                <a:spcPct val="0"/>
              </a:spcBef>
              <a:spcAft>
                <a:spcPts val="600"/>
              </a:spcAft>
              <a:tabLst>
                <a:tab pos="1371600" algn="l"/>
                <a:tab pos="5486400" algn="r"/>
              </a:tabLst>
            </a:pPr>
            <a:r>
              <a:rPr lang="en-US">
                <a:latin typeface="Arial" pitchFamily="34" charset="0"/>
                <a:ea typeface="Times New Roman" panose="02020603050405020304" pitchFamily="18" charset="0"/>
                <a:cs typeface="Times New Roman" panose="02020603050405020304" pitchFamily="18" charset="0"/>
              </a:rPr>
              <a:t>A script that sets up the users and roles </a:t>
            </a:r>
            <a:br>
              <a:rPr lang="en-US">
                <a:latin typeface="Arial" pitchFamily="34" charset="0"/>
                <a:ea typeface="Times New Roman" panose="02020603050405020304" pitchFamily="18" charset="0"/>
                <a:cs typeface="Times New Roman" panose="02020603050405020304" pitchFamily="18" charset="0"/>
              </a:rPr>
            </a:br>
            <a:r>
              <a:rPr lang="en-US">
                <a:latin typeface="Arial" pitchFamily="34" charset="0"/>
                <a:ea typeface="Times New Roman" panose="02020603050405020304" pitchFamily="18" charset="0"/>
                <a:cs typeface="Times New Roman" panose="02020603050405020304" pitchFamily="18" charset="0"/>
              </a:rPr>
              <a:t>for a database (continued)</a:t>
            </a:r>
            <a:endParaRPr lang="en-US"/>
          </a:p>
        </p:txBody>
      </p:sp>
      <p:sp>
        <p:nvSpPr>
          <p:cNvPr id="3" name="Text Placeholder 2">
            <a:extLst>
              <a:ext uri="{FF2B5EF4-FFF2-40B4-BE49-F238E27FC236}">
                <a16:creationId xmlns:a16="http://schemas.microsoft.com/office/drawing/2014/main" id="{CEE570CD-5E3C-44DA-B76C-A5AD1ECA16ED}"/>
              </a:ext>
            </a:extLst>
          </p:cNvPr>
          <p:cNvSpPr>
            <a:spLocks noGrp="1"/>
          </p:cNvSpPr>
          <p:nvPr>
            <p:ph type="body" sz="quarter" idx="13"/>
          </p:nvPr>
        </p:nvSpPr>
        <p:spPr>
          <a:xfrm>
            <a:off x="838200" y="1371600"/>
            <a:ext cx="7391400" cy="4572000"/>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grant privileges to user role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GRANT SELECT, INSERT, UPDATE, DELETE ON ap.vendors</a:t>
            </a:r>
            <a:br>
              <a:rPr lang="en-US" sz="1600" b="1">
                <a:latin typeface="Courier New" panose="02070309020205020404" pitchFamily="49" charset="0"/>
                <a:ea typeface="Times New Roman" panose="02020603050405020304" pitchFamily="18" charset="0"/>
                <a:cs typeface="Times New Roman" panose="02020603050405020304" pitchFamily="18" charset="0"/>
              </a:rPr>
            </a:br>
            <a:r>
              <a:rPr lang="en-US" sz="1600" b="1">
                <a:latin typeface="Courier New" panose="02070309020205020404" pitchFamily="49" charset="0"/>
                <a:ea typeface="Times New Roman" panose="02020603050405020304" pitchFamily="18" charset="0"/>
                <a:cs typeface="Times New Roman" panose="02020603050405020304" pitchFamily="18" charset="0"/>
              </a:rPr>
              <a:t>    TO user;</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GRANT SELECT, INSERT, UPDATE, DELETE ON ap.invoices</a:t>
            </a:r>
            <a:br>
              <a:rPr lang="en-US" sz="1600" b="1">
                <a:latin typeface="Courier New" panose="02070309020205020404" pitchFamily="49" charset="0"/>
                <a:ea typeface="Times New Roman" panose="02020603050405020304" pitchFamily="18" charset="0"/>
                <a:cs typeface="Times New Roman" panose="02020603050405020304" pitchFamily="18" charset="0"/>
              </a:rPr>
            </a:br>
            <a:r>
              <a:rPr lang="en-US" sz="1600" b="1">
                <a:latin typeface="Courier New" panose="02070309020205020404" pitchFamily="49" charset="0"/>
                <a:ea typeface="Times New Roman" panose="02020603050405020304" pitchFamily="18" charset="0"/>
                <a:cs typeface="Times New Roman" panose="02020603050405020304" pitchFamily="18" charset="0"/>
              </a:rPr>
              <a:t>    TO user;</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GRANT SELECT, INSERT, UPDATE, DELETE</a:t>
            </a:r>
            <a:br>
              <a:rPr lang="en-US" sz="1600" b="1">
                <a:latin typeface="Courier New" panose="02070309020205020404" pitchFamily="49" charset="0"/>
                <a:ea typeface="Times New Roman" panose="02020603050405020304" pitchFamily="18" charset="0"/>
                <a:cs typeface="Times New Roman" panose="02020603050405020304" pitchFamily="18" charset="0"/>
              </a:rPr>
            </a:br>
            <a:r>
              <a:rPr lang="en-US" sz="1600" b="1">
                <a:latin typeface="Courier New" panose="02070309020205020404" pitchFamily="49" charset="0"/>
                <a:ea typeface="Times New Roman" panose="02020603050405020304" pitchFamily="18" charset="0"/>
                <a:cs typeface="Times New Roman" panose="02020603050405020304" pitchFamily="18" charset="0"/>
              </a:rPr>
              <a:t>    ON ap.invoice_line_items TO user;</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GRANT SELECT ON ap.general_ledger_accounts TO user;</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GRANT SELECT ON ap.terms TO user;</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assign users to roles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GRANT developer TO joel@localhost;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GRANT manager TO jim;</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GRANT user TO john, jane;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set default roles for users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SET DEFAULT ROLE developer TO joel@localhost;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SET DEFAULT ROLE manager TO jim;</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SET DEFAULT ROLE user TO john, jane;</a:t>
            </a:r>
          </a:p>
          <a:p>
            <a:endParaRPr lang="en-US"/>
          </a:p>
        </p:txBody>
      </p:sp>
      <p:sp>
        <p:nvSpPr>
          <p:cNvPr id="4" name="Date Placeholder 3">
            <a:extLst>
              <a:ext uri="{FF2B5EF4-FFF2-40B4-BE49-F238E27FC236}">
                <a16:creationId xmlns:a16="http://schemas.microsoft.com/office/drawing/2014/main" id="{9371989A-8B9C-4DCC-A4D3-BDBD99A35C8F}"/>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F8A4AF2B-CC9C-4CBA-8084-92A98D3C6651}"/>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9FA745FA-33CF-4C47-8AB7-881E987CBF06}"/>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334</a:t>
            </a:fld>
            <a:endParaRPr lang="en-US">
              <a:solidFill>
                <a:schemeClr val="bg1"/>
              </a:solidFill>
            </a:endParaRPr>
          </a:p>
        </p:txBody>
      </p:sp>
    </p:spTree>
    <p:extLst>
      <p:ext uri="{BB962C8B-B14F-4D97-AF65-F5344CB8AC3E}">
        <p14:creationId xmlns:p14="http://schemas.microsoft.com/office/powerpoint/2010/main" val="2302330116"/>
      </p:ext>
    </p:extLst>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5C16E-5404-4BAD-8C7F-D4179C9CD409}"/>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cs typeface="Times New Roman" panose="02020603050405020304" pitchFamily="18" charset="0"/>
              </a:rPr>
              <a:t>Using WorkBench</a:t>
            </a:r>
            <a:endParaRPr lang="en-US"/>
          </a:p>
        </p:txBody>
      </p:sp>
      <p:pic>
        <p:nvPicPr>
          <p:cNvPr id="7" name="Content Placeholder 6" descr="See page 553 in book.">
            <a:extLst>
              <a:ext uri="{FF2B5EF4-FFF2-40B4-BE49-F238E27FC236}">
                <a16:creationId xmlns:a16="http://schemas.microsoft.com/office/drawing/2014/main" id="{4AB560FA-7FBC-475B-8071-09B806F4ED36}"/>
              </a:ext>
            </a:extLst>
          </p:cNvPr>
          <p:cNvPicPr>
            <a:picLocks noGrp="1" noChangeAspect="1"/>
          </p:cNvPicPr>
          <p:nvPr>
            <p:ph sz="quarter" idx="13"/>
          </p:nvPr>
        </p:nvPicPr>
        <p:blipFill>
          <a:blip r:embed="rId2"/>
          <a:stretch>
            <a:fillRect/>
          </a:stretch>
        </p:blipFill>
        <p:spPr>
          <a:xfrm>
            <a:off x="894144" y="1248792"/>
            <a:ext cx="7836704" cy="5033387"/>
          </a:xfrm>
          <a:prstGeom prst="rect">
            <a:avLst/>
          </a:prstGeom>
        </p:spPr>
      </p:pic>
      <p:sp>
        <p:nvSpPr>
          <p:cNvPr id="4" name="Date Placeholder 3">
            <a:extLst>
              <a:ext uri="{FF2B5EF4-FFF2-40B4-BE49-F238E27FC236}">
                <a16:creationId xmlns:a16="http://schemas.microsoft.com/office/drawing/2014/main" id="{EAC87CAF-0357-4EBC-8725-341C0899B76D}"/>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B9CAC66E-996E-4EC6-9AEE-7A9082D3C677}"/>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9B5DBAB1-F180-46F5-AE31-A85BBBAAE87C}"/>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335</a:t>
            </a:fld>
            <a:endParaRPr lang="en-US">
              <a:solidFill>
                <a:schemeClr val="bg1"/>
              </a:solidFill>
            </a:endParaRPr>
          </a:p>
        </p:txBody>
      </p:sp>
      <p:cxnSp>
        <p:nvCxnSpPr>
          <p:cNvPr id="8" name="Straight Arrow Connector 7">
            <a:extLst>
              <a:ext uri="{FF2B5EF4-FFF2-40B4-BE49-F238E27FC236}">
                <a16:creationId xmlns:a16="http://schemas.microsoft.com/office/drawing/2014/main" id="{5E3931B5-FBD6-481C-A1F9-C92A98A4034E}"/>
              </a:ext>
            </a:extLst>
          </p:cNvPr>
          <p:cNvCxnSpPr/>
          <p:nvPr/>
        </p:nvCxnSpPr>
        <p:spPr bwMode="auto">
          <a:xfrm flipV="1">
            <a:off x="381000" y="4572000"/>
            <a:ext cx="685800" cy="22860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D91FAA-7589-4404-8F9C-1422D2428E85}"/>
              </a:ext>
            </a:extLst>
          </p:cNvPr>
          <p:cNvCxnSpPr/>
          <p:nvPr/>
        </p:nvCxnSpPr>
        <p:spPr bwMode="auto">
          <a:xfrm flipV="1">
            <a:off x="413152" y="2897171"/>
            <a:ext cx="685800" cy="22860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7875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966CB-254D-42D6-B264-94BC7690B0A1}"/>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Schema Privileges tab</a:t>
            </a:r>
            <a:endParaRPr lang="en-US"/>
          </a:p>
        </p:txBody>
      </p:sp>
      <p:pic>
        <p:nvPicPr>
          <p:cNvPr id="7" name="Content Placeholder 6" descr="See page 553 in book.">
            <a:extLst>
              <a:ext uri="{FF2B5EF4-FFF2-40B4-BE49-F238E27FC236}">
                <a16:creationId xmlns:a16="http://schemas.microsoft.com/office/drawing/2014/main" id="{89081496-6537-4C5B-AE86-249398FD14F0}"/>
              </a:ext>
            </a:extLst>
          </p:cNvPr>
          <p:cNvPicPr>
            <a:picLocks noGrp="1" noChangeAspect="1"/>
          </p:cNvPicPr>
          <p:nvPr>
            <p:ph sz="quarter" idx="13"/>
          </p:nvPr>
        </p:nvPicPr>
        <p:blipFill>
          <a:blip r:embed="rId2"/>
          <a:stretch>
            <a:fillRect/>
          </a:stretch>
        </p:blipFill>
        <p:spPr>
          <a:xfrm>
            <a:off x="914400" y="1225104"/>
            <a:ext cx="7704604" cy="4947095"/>
          </a:xfrm>
          <a:prstGeom prst="rect">
            <a:avLst/>
          </a:prstGeom>
        </p:spPr>
      </p:pic>
      <p:sp>
        <p:nvSpPr>
          <p:cNvPr id="4" name="Date Placeholder 3">
            <a:extLst>
              <a:ext uri="{FF2B5EF4-FFF2-40B4-BE49-F238E27FC236}">
                <a16:creationId xmlns:a16="http://schemas.microsoft.com/office/drawing/2014/main" id="{9297E133-2916-4C40-9123-65A1446E41D1}"/>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8DB974D9-75FE-448A-9C32-4FC24EA99717}"/>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770FBFCF-F804-4DDA-9A03-8CCF2B1EB452}"/>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336</a:t>
            </a:fld>
            <a:endParaRPr lang="en-US">
              <a:solidFill>
                <a:schemeClr val="bg1"/>
              </a:solidFill>
            </a:endParaRPr>
          </a:p>
        </p:txBody>
      </p:sp>
    </p:spTree>
    <p:extLst>
      <p:ext uri="{BB962C8B-B14F-4D97-AF65-F5344CB8AC3E}">
        <p14:creationId xmlns:p14="http://schemas.microsoft.com/office/powerpoint/2010/main" val="1054792190"/>
      </p:ext>
    </p:extLst>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4F3DB-44F9-464D-8AEE-0DAD1887C7F8}"/>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Administrative Roles tab</a:t>
            </a:r>
            <a:endParaRPr lang="en-US"/>
          </a:p>
        </p:txBody>
      </p:sp>
      <p:pic>
        <p:nvPicPr>
          <p:cNvPr id="7" name="Content Placeholder 6" descr="See page 555 in book.">
            <a:extLst>
              <a:ext uri="{FF2B5EF4-FFF2-40B4-BE49-F238E27FC236}">
                <a16:creationId xmlns:a16="http://schemas.microsoft.com/office/drawing/2014/main" id="{070E07D5-11D4-4F63-BAE7-658FB12A6F3D}"/>
              </a:ext>
            </a:extLst>
          </p:cNvPr>
          <p:cNvPicPr>
            <a:picLocks noGrp="1" noChangeAspect="1"/>
          </p:cNvPicPr>
          <p:nvPr>
            <p:ph sz="quarter" idx="13"/>
          </p:nvPr>
        </p:nvPicPr>
        <p:blipFill>
          <a:blip r:embed="rId2"/>
          <a:stretch>
            <a:fillRect/>
          </a:stretch>
        </p:blipFill>
        <p:spPr>
          <a:xfrm>
            <a:off x="914399" y="1234250"/>
            <a:ext cx="7332197" cy="4709350"/>
          </a:xfrm>
          <a:prstGeom prst="rect">
            <a:avLst/>
          </a:prstGeom>
        </p:spPr>
      </p:pic>
      <p:sp>
        <p:nvSpPr>
          <p:cNvPr id="4" name="Date Placeholder 3">
            <a:extLst>
              <a:ext uri="{FF2B5EF4-FFF2-40B4-BE49-F238E27FC236}">
                <a16:creationId xmlns:a16="http://schemas.microsoft.com/office/drawing/2014/main" id="{0A7B7FA0-1FE6-4CAD-813A-F6416262A485}"/>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2E5C7537-B029-49F0-83F4-6A542856347E}"/>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7E98ACD1-93AC-4349-A73C-6AE212DB0C7B}"/>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337</a:t>
            </a:fld>
            <a:endParaRPr lang="en-US">
              <a:solidFill>
                <a:schemeClr val="bg1"/>
              </a:solidFill>
            </a:endParaRPr>
          </a:p>
        </p:txBody>
      </p:sp>
    </p:spTree>
    <p:extLst>
      <p:ext uri="{BB962C8B-B14F-4D97-AF65-F5344CB8AC3E}">
        <p14:creationId xmlns:p14="http://schemas.microsoft.com/office/powerpoint/2010/main" val="3588354810"/>
      </p:ext>
    </p:extLst>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87606-237D-4D72-B189-5181279E38C0}"/>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Setup New Connection dialog box</a:t>
            </a:r>
            <a:endParaRPr lang="en-US"/>
          </a:p>
        </p:txBody>
      </p:sp>
      <p:pic>
        <p:nvPicPr>
          <p:cNvPr id="7" name="Content Placeholder 6" descr="See page 557 in book.">
            <a:extLst>
              <a:ext uri="{FF2B5EF4-FFF2-40B4-BE49-F238E27FC236}">
                <a16:creationId xmlns:a16="http://schemas.microsoft.com/office/drawing/2014/main" id="{4CF72BE9-411A-4CED-9774-7074B8ADBDBF}"/>
              </a:ext>
            </a:extLst>
          </p:cNvPr>
          <p:cNvPicPr>
            <a:picLocks noGrp="1" noChangeAspect="1"/>
          </p:cNvPicPr>
          <p:nvPr>
            <p:ph sz="quarter" idx="13"/>
          </p:nvPr>
        </p:nvPicPr>
        <p:blipFill>
          <a:blip r:embed="rId2"/>
          <a:stretch>
            <a:fillRect/>
          </a:stretch>
        </p:blipFill>
        <p:spPr>
          <a:xfrm>
            <a:off x="990600" y="1237298"/>
            <a:ext cx="7324550" cy="4706302"/>
          </a:xfrm>
          <a:prstGeom prst="rect">
            <a:avLst/>
          </a:prstGeom>
        </p:spPr>
      </p:pic>
      <p:sp>
        <p:nvSpPr>
          <p:cNvPr id="4" name="Date Placeholder 3">
            <a:extLst>
              <a:ext uri="{FF2B5EF4-FFF2-40B4-BE49-F238E27FC236}">
                <a16:creationId xmlns:a16="http://schemas.microsoft.com/office/drawing/2014/main" id="{0CCE94E1-784F-4136-96F4-ECA5334F9692}"/>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940786FC-25A2-4741-8883-C3E0898FA8A2}"/>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1B098D3F-F1E5-499B-9371-06346F1E8DB5}"/>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338</a:t>
            </a:fld>
            <a:endParaRPr lang="en-US">
              <a:solidFill>
                <a:schemeClr val="bg1"/>
              </a:solidFill>
            </a:endParaRPr>
          </a:p>
        </p:txBody>
      </p:sp>
    </p:spTree>
    <p:extLst>
      <p:ext uri="{BB962C8B-B14F-4D97-AF65-F5344CB8AC3E}">
        <p14:creationId xmlns:p14="http://schemas.microsoft.com/office/powerpoint/2010/main" val="269964542"/>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E96EE-7E68-4DAE-B232-75CBD691B552}"/>
              </a:ext>
            </a:extLst>
          </p:cNvPr>
          <p:cNvSpPr>
            <a:spLocks noGrp="1"/>
          </p:cNvSpPr>
          <p:nvPr>
            <p:ph type="title"/>
          </p:nvPr>
        </p:nvSpPr>
        <p:spPr/>
        <p:txBody>
          <a:bodyPr/>
          <a:lstStyle>
            <a:defPPr/>
          </a:lstStyle>
          <a:p>
            <a:r>
              <a:rPr lang="en-US"/>
              <a:t>MySQL Workbench after connecting as jane</a:t>
            </a:r>
          </a:p>
        </p:txBody>
      </p:sp>
      <p:pic>
        <p:nvPicPr>
          <p:cNvPr id="7" name="Content Placeholder 6" descr="See page 559 in book.">
            <a:extLst>
              <a:ext uri="{FF2B5EF4-FFF2-40B4-BE49-F238E27FC236}">
                <a16:creationId xmlns:a16="http://schemas.microsoft.com/office/drawing/2014/main" id="{60EB52D8-E2C9-42A9-B975-7C6AD750C8F2}"/>
              </a:ext>
            </a:extLst>
          </p:cNvPr>
          <p:cNvPicPr>
            <a:picLocks noGrp="1" noChangeAspect="1"/>
          </p:cNvPicPr>
          <p:nvPr>
            <p:ph sz="quarter" idx="13"/>
          </p:nvPr>
        </p:nvPicPr>
        <p:blipFill>
          <a:blip r:embed="rId2"/>
          <a:stretch>
            <a:fillRect/>
          </a:stretch>
        </p:blipFill>
        <p:spPr>
          <a:xfrm>
            <a:off x="928539" y="1261684"/>
            <a:ext cx="7401513" cy="4758116"/>
          </a:xfrm>
          <a:prstGeom prst="rect">
            <a:avLst/>
          </a:prstGeom>
        </p:spPr>
      </p:pic>
      <p:sp>
        <p:nvSpPr>
          <p:cNvPr id="4" name="Date Placeholder 3">
            <a:extLst>
              <a:ext uri="{FF2B5EF4-FFF2-40B4-BE49-F238E27FC236}">
                <a16:creationId xmlns:a16="http://schemas.microsoft.com/office/drawing/2014/main" id="{B8ADCA44-5E6D-409C-BE48-AE5FAB72F1E1}"/>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883C8E23-8A6F-45E9-A8C9-A8C0689FF747}"/>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C52F9E65-BDA2-4FFF-905E-B5FC240E8F11}"/>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C18, Slide </a:t>
            </a:r>
            <a:fld id="{BF5C1183-B085-4070-A402-C03A3F977D3D}" type="slidenum">
              <a:rPr lang="en-US" smtClean="0">
                <a:solidFill>
                  <a:schemeClr val="bg1"/>
                </a:solidFill>
              </a:rPr>
              <a:pPr>
                <a:defRPr/>
              </a:pPr>
              <a:t>339</a:t>
            </a:fld>
            <a:endParaRPr lang="en-US">
              <a:solidFill>
                <a:schemeClr val="bg1"/>
              </a:solidFill>
            </a:endParaRPr>
          </a:p>
        </p:txBody>
      </p:sp>
    </p:spTree>
    <p:extLst>
      <p:ext uri="{BB962C8B-B14F-4D97-AF65-F5344CB8AC3E}">
        <p14:creationId xmlns:p14="http://schemas.microsoft.com/office/powerpoint/2010/main" val="91162605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44F58-2CF5-4B89-A715-62E36E36A2EE}"/>
              </a:ext>
            </a:extLst>
          </p:cNvPr>
          <p:cNvSpPr>
            <a:spLocks noGrp="1"/>
          </p:cNvSpPr>
          <p:nvPr>
            <p:ph type="title"/>
          </p:nvPr>
        </p:nvSpPr>
        <p:spPr/>
        <p:txBody>
          <a:bodyPr/>
          <a:lstStyle>
            <a:defPPr/>
          </a:lstStyle>
          <a:p>
            <a:r>
              <a:rPr lang="en-US"/>
              <a:t>ER Diagram From WorkBench</a:t>
            </a:r>
          </a:p>
        </p:txBody>
      </p:sp>
      <p:pic>
        <p:nvPicPr>
          <p:cNvPr id="7" name="Content Placeholder 6">
            <a:extLst>
              <a:ext uri="{FF2B5EF4-FFF2-40B4-BE49-F238E27FC236}">
                <a16:creationId xmlns:a16="http://schemas.microsoft.com/office/drawing/2014/main" id="{3504A470-6FB1-4888-8CBF-5DACCCCBF163}"/>
              </a:ext>
            </a:extLst>
          </p:cNvPr>
          <p:cNvPicPr>
            <a:picLocks noGrp="1" noChangeAspect="1"/>
          </p:cNvPicPr>
          <p:nvPr>
            <p:ph sz="quarter" idx="13"/>
          </p:nvPr>
        </p:nvPicPr>
        <p:blipFill>
          <a:blip r:embed="rId2"/>
          <a:stretch>
            <a:fillRect/>
          </a:stretch>
        </p:blipFill>
        <p:spPr>
          <a:xfrm>
            <a:off x="795198" y="1143000"/>
            <a:ext cx="7328123" cy="4953000"/>
          </a:xfrm>
          <a:prstGeom prst="rect">
            <a:avLst/>
          </a:prstGeom>
        </p:spPr>
      </p:pic>
      <p:sp>
        <p:nvSpPr>
          <p:cNvPr id="4" name="Date Placeholder 3">
            <a:extLst>
              <a:ext uri="{FF2B5EF4-FFF2-40B4-BE49-F238E27FC236}">
                <a16:creationId xmlns:a16="http://schemas.microsoft.com/office/drawing/2014/main" id="{C9B3C953-EE16-415B-8977-161979A84130}"/>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EDE51C2D-C72F-4AB6-A65E-772CF4686BD1}"/>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2C794BEE-AFF2-4BFD-BAFC-ED2EFC2C1F3C}"/>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34</a:t>
            </a:fld>
            <a:endParaRPr lang="en-US">
              <a:solidFill>
                <a:schemeClr val="bg1"/>
              </a:solidFill>
            </a:endParaRPr>
          </a:p>
        </p:txBody>
      </p:sp>
    </p:spTree>
    <p:extLst>
      <p:ext uri="{BB962C8B-B14F-4D97-AF65-F5344CB8AC3E}">
        <p14:creationId xmlns:p14="http://schemas.microsoft.com/office/powerpoint/2010/main" val="1253081693"/>
      </p:ext>
    </p:extLst>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a:defRPr/>
            </a:pPr>
            <a:r>
              <a:rPr lang="en-US" dirty="0"/>
              <a:t>© 2019, Mike Murach &amp; Associates, Inc.</a:t>
            </a:r>
          </a:p>
        </p:txBody>
      </p:sp>
      <p:sp>
        <p:nvSpPr>
          <p:cNvPr id="4" name="Slide Number Placeholder 3"/>
          <p:cNvSpPr>
            <a:spLocks noGrp="1"/>
          </p:cNvSpPr>
          <p:nvPr>
            <p:ph type="sldNum" sz="quarter" idx="12"/>
          </p:nvPr>
        </p:nvSpPr>
        <p:spPr/>
        <p:txBody>
          <a:bodyPr/>
          <a:lstStyle/>
          <a:p>
            <a:pPr algn="l">
              <a:defRPr/>
            </a:pPr>
            <a:endParaRPr lang="en-US" sz="1400" dirty="0">
              <a:latin typeface="Times New Roman"/>
            </a:endParaRPr>
          </a:p>
          <a:p>
            <a:pPr>
              <a:defRPr/>
            </a:pPr>
            <a:r>
              <a:rPr lang="en-US" dirty="0">
                <a:solidFill>
                  <a:schemeClr val="bg1"/>
                </a:solidFill>
              </a:rPr>
              <a:t>C19, Slide </a:t>
            </a:r>
            <a:fld id="{BF5C1183-B085-4070-A402-C03A3F977D3D}" type="slidenum">
              <a:rPr lang="en-US" smtClean="0">
                <a:solidFill>
                  <a:schemeClr val="bg1"/>
                </a:solidFill>
              </a:rPr>
              <a:pPr>
                <a:defRPr/>
              </a:pPr>
              <a:t>340</a:t>
            </a:fld>
            <a:endParaRPr lang="en-US" dirty="0">
              <a:solidFill>
                <a:schemeClr val="bg1"/>
              </a:solidFill>
            </a:endParaRPr>
          </a:p>
        </p:txBody>
      </p:sp>
      <p:sp>
        <p:nvSpPr>
          <p:cNvPr id="5" name="Title 4"/>
          <p:cNvSpPr>
            <a:spLocks noGrp="1"/>
          </p:cNvSpPr>
          <p:nvPr>
            <p:ph type="title"/>
          </p:nvPr>
        </p:nvSpPr>
        <p:spPr>
          <a:xfrm>
            <a:off x="685800" y="1143000"/>
            <a:ext cx="7772400" cy="553998"/>
          </a:xfrm>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Chapter 19</a:t>
            </a:r>
            <a:endParaRPr lang="en-US" dirty="0"/>
          </a:p>
        </p:txBody>
      </p:sp>
      <p:sp>
        <p:nvSpPr>
          <p:cNvPr id="6" name="Text Placeholder 5"/>
          <p:cNvSpPr>
            <a:spLocks noGrp="1"/>
          </p:cNvSpPr>
          <p:nvPr>
            <p:ph type="body" sz="quarter" idx="13"/>
          </p:nvPr>
        </p:nvSpPr>
        <p:spPr/>
        <p:txBody>
          <a:bodyPr/>
          <a:lstStyle/>
          <a:p>
            <a:pPr>
              <a:spcBef>
                <a:spcPts val="2400"/>
              </a:spcBef>
              <a:spcAft>
                <a:spcPts val="600"/>
              </a:spcAft>
              <a:tabLst>
                <a:tab pos="1371600" algn="l"/>
              </a:tabLst>
            </a:pP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How to back up</a:t>
            </a:r>
            <a:b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b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and restore</a:t>
            </a:r>
            <a:b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br>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a database</a:t>
            </a:r>
          </a:p>
        </p:txBody>
      </p:sp>
    </p:spTree>
    <p:extLst>
      <p:ext uri="{BB962C8B-B14F-4D97-AF65-F5344CB8AC3E}">
        <p14:creationId xmlns:p14="http://schemas.microsoft.com/office/powerpoint/2010/main" val="33107337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F5A9F-A39C-482E-9F87-B76C2E9BF691}"/>
              </a:ext>
            </a:extLst>
          </p:cNvPr>
          <p:cNvSpPr>
            <a:spLocks noGrp="1"/>
          </p:cNvSpPr>
          <p:nvPr>
            <p:ph type="title"/>
          </p:nvPr>
        </p:nvSpPr>
        <p:spPr/>
        <p:txBody>
          <a:bodyPr/>
          <a:lstStyle/>
          <a:p>
            <a:r>
              <a:rPr lang="en-US" dirty="0"/>
              <a:t>Objectives</a:t>
            </a:r>
          </a:p>
        </p:txBody>
      </p:sp>
      <p:sp>
        <p:nvSpPr>
          <p:cNvPr id="3" name="Text Placeholder 2">
            <a:extLst>
              <a:ext uri="{FF2B5EF4-FFF2-40B4-BE49-F238E27FC236}">
                <a16:creationId xmlns:a16="http://schemas.microsoft.com/office/drawing/2014/main" id="{42F80AFF-DA08-414E-AB15-1D784430EC7D}"/>
              </a:ext>
            </a:extLst>
          </p:cNvPr>
          <p:cNvSpPr>
            <a:spLocks noGrp="1"/>
          </p:cNvSpPr>
          <p:nvPr>
            <p:ph type="body" sz="quarter" idx="13"/>
          </p:nvPr>
        </p:nvSpPr>
        <p:spPr/>
        <p:txBody>
          <a:bodyPr/>
          <a:lstStyle/>
          <a:p>
            <a:pPr marL="342900" marR="274320" lvl="0" indent="-342900">
              <a:spcBef>
                <a:spcPts val="0"/>
              </a:spcBef>
              <a:spcAft>
                <a:spcPts val="600"/>
              </a:spcAft>
              <a:buFont typeface="+mj-lt"/>
              <a:buAutoNum type="arabicPeriod"/>
              <a:tabLst>
                <a:tab pos="347345" algn="l"/>
                <a:tab pos="365760" algn="l"/>
              </a:tabLst>
            </a:pPr>
            <a:r>
              <a:rPr lang="en-US" spc="-10" dirty="0">
                <a:latin typeface="Times New Roman" panose="02020603050405020304" pitchFamily="18" charset="0"/>
                <a:ea typeface="Times New Roman" panose="02020603050405020304" pitchFamily="18" charset="0"/>
              </a:rPr>
              <a:t>Back up a database so it can be restored to any point in time.</a:t>
            </a:r>
          </a:p>
          <a:p>
            <a:pPr marL="342900" marR="274320" lvl="0" indent="-342900">
              <a:spcBef>
                <a:spcPts val="0"/>
              </a:spcBef>
              <a:spcAft>
                <a:spcPts val="600"/>
              </a:spcAft>
              <a:buFont typeface="+mj-lt"/>
              <a:buAutoNum type="arabicPeriod"/>
              <a:tabLst>
                <a:tab pos="347345" algn="l"/>
                <a:tab pos="365760" algn="l"/>
              </a:tabLst>
            </a:pPr>
            <a:r>
              <a:rPr lang="en-US" spc="-10" dirty="0">
                <a:latin typeface="Times New Roman" panose="02020603050405020304" pitchFamily="18" charset="0"/>
                <a:ea typeface="Times New Roman" panose="02020603050405020304" pitchFamily="18" charset="0"/>
              </a:rPr>
              <a:t>Restore a database to any point in time.</a:t>
            </a:r>
          </a:p>
          <a:p>
            <a:pPr marL="342900" marR="274320" lvl="0" indent="-342900">
              <a:spcBef>
                <a:spcPts val="0"/>
              </a:spcBef>
              <a:spcAft>
                <a:spcPts val="600"/>
              </a:spcAft>
              <a:buFont typeface="+mj-lt"/>
              <a:buAutoNum type="arabicPeriod"/>
              <a:tabLst>
                <a:tab pos="347345" algn="l"/>
                <a:tab pos="365760" algn="l"/>
              </a:tabLst>
            </a:pPr>
            <a:r>
              <a:rPr lang="en-US" spc="-10" dirty="0">
                <a:latin typeface="Times New Roman" panose="02020603050405020304" pitchFamily="18" charset="0"/>
                <a:ea typeface="Times New Roman" panose="02020603050405020304" pitchFamily="18" charset="0"/>
              </a:rPr>
              <a:t>Export any data that’s stored in a database to a file.</a:t>
            </a:r>
          </a:p>
          <a:p>
            <a:pPr marL="342900" marR="274320" lvl="0" indent="-342900">
              <a:spcBef>
                <a:spcPts val="0"/>
              </a:spcBef>
              <a:spcAft>
                <a:spcPts val="600"/>
              </a:spcAft>
              <a:buFont typeface="+mj-lt"/>
              <a:buAutoNum type="arabicPeriod"/>
              <a:tabLst>
                <a:tab pos="347345" algn="l"/>
                <a:tab pos="365760" algn="l"/>
              </a:tabLst>
            </a:pPr>
            <a:r>
              <a:rPr lang="en-US" spc="-10" dirty="0">
                <a:latin typeface="Times New Roman" panose="02020603050405020304" pitchFamily="18" charset="0"/>
                <a:ea typeface="Times New Roman" panose="02020603050405020304" pitchFamily="18" charset="0"/>
              </a:rPr>
              <a:t>Import data from a file into a database.</a:t>
            </a:r>
          </a:p>
          <a:p>
            <a:pPr marL="342900" marR="274320" lvl="0" indent="-342900">
              <a:spcBef>
                <a:spcPts val="0"/>
              </a:spcBef>
              <a:spcAft>
                <a:spcPts val="600"/>
              </a:spcAft>
              <a:buFont typeface="+mj-lt"/>
              <a:buAutoNum type="arabicPeriod"/>
              <a:tabLst>
                <a:tab pos="347345" algn="l"/>
                <a:tab pos="365760" algn="l"/>
              </a:tabLst>
            </a:pPr>
            <a:r>
              <a:rPr lang="en-US" spc="-10" dirty="0">
                <a:latin typeface="Times New Roman" panose="02020603050405020304" pitchFamily="18" charset="0"/>
                <a:ea typeface="Times New Roman" panose="02020603050405020304" pitchFamily="18" charset="0"/>
              </a:rPr>
              <a:t>Given one or more </a:t>
            </a:r>
            <a:r>
              <a:rPr lang="en-US" spc="-10" dirty="0" err="1">
                <a:latin typeface="Times New Roman" panose="02020603050405020304" pitchFamily="18" charset="0"/>
                <a:ea typeface="Times New Roman" panose="02020603050405020304" pitchFamily="18" charset="0"/>
              </a:rPr>
              <a:t>InnoDB</a:t>
            </a:r>
            <a:r>
              <a:rPr lang="en-US" spc="-10" dirty="0">
                <a:latin typeface="Times New Roman" panose="02020603050405020304" pitchFamily="18" charset="0"/>
                <a:ea typeface="Times New Roman" panose="02020603050405020304" pitchFamily="18" charset="0"/>
              </a:rPr>
              <a:t> or </a:t>
            </a:r>
            <a:r>
              <a:rPr lang="en-US" spc="-10" dirty="0" err="1">
                <a:latin typeface="Times New Roman" panose="02020603050405020304" pitchFamily="18" charset="0"/>
                <a:ea typeface="Times New Roman" panose="02020603050405020304" pitchFamily="18" charset="0"/>
              </a:rPr>
              <a:t>MyISAM</a:t>
            </a:r>
            <a:r>
              <a:rPr lang="en-US" spc="-10" dirty="0">
                <a:latin typeface="Times New Roman" panose="02020603050405020304" pitchFamily="18" charset="0"/>
                <a:ea typeface="Times New Roman" panose="02020603050405020304" pitchFamily="18" charset="0"/>
              </a:rPr>
              <a:t> tables, check the tables to determine if they are corrupted and repair them if possible.</a:t>
            </a:r>
          </a:p>
          <a:p>
            <a:endParaRPr lang="en-US" dirty="0"/>
          </a:p>
        </p:txBody>
      </p:sp>
      <p:sp>
        <p:nvSpPr>
          <p:cNvPr id="4" name="Date Placeholder 3">
            <a:extLst>
              <a:ext uri="{FF2B5EF4-FFF2-40B4-BE49-F238E27FC236}">
                <a16:creationId xmlns:a16="http://schemas.microsoft.com/office/drawing/2014/main" id="{47F2B47D-E50B-4C16-87DC-3BBDB8513708}"/>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3E5CAE40-98F3-419A-8181-D2FB988F8ECE}"/>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977CF878-BC0B-41FE-9C6A-DC2B7DD37861}"/>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341</a:t>
            </a:fld>
            <a:endParaRPr lang="en-US" dirty="0">
              <a:solidFill>
                <a:schemeClr val="bg1"/>
              </a:solidFill>
            </a:endParaRPr>
          </a:p>
        </p:txBody>
      </p:sp>
    </p:spTree>
    <p:extLst>
      <p:ext uri="{BB962C8B-B14F-4D97-AF65-F5344CB8AC3E}">
        <p14:creationId xmlns:p14="http://schemas.microsoft.com/office/powerpoint/2010/main" val="257106061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3D11A-AAC7-4C4F-9837-169CFCD50D1E}"/>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A strategy for backing up databases</a:t>
            </a:r>
            <a:endParaRPr lang="en-US" dirty="0"/>
          </a:p>
        </p:txBody>
      </p:sp>
      <p:sp>
        <p:nvSpPr>
          <p:cNvPr id="3" name="Text Placeholder 2">
            <a:extLst>
              <a:ext uri="{FF2B5EF4-FFF2-40B4-BE49-F238E27FC236}">
                <a16:creationId xmlns:a16="http://schemas.microsoft.com/office/drawing/2014/main" id="{54546AEA-84F9-46E2-A8BF-03FA35A5F337}"/>
              </a:ext>
            </a:extLst>
          </p:cNvPr>
          <p:cNvSpPr>
            <a:spLocks noGrp="1"/>
          </p:cNvSpPr>
          <p:nvPr>
            <p:ph type="body" sz="quarter" idx="13"/>
          </p:nvPr>
        </p:nvSpPr>
        <p:spPr>
          <a:xfrm>
            <a:off x="838200" y="1295400"/>
            <a:ext cx="7391400" cy="4648200"/>
          </a:xfrm>
        </p:spPr>
        <p:txBody>
          <a:bodyPr/>
          <a:lstStyle/>
          <a:p>
            <a:pPr marL="342900" marR="347345" lvl="0" indent="-342900">
              <a:spcBef>
                <a:spcPts val="0"/>
              </a:spcBef>
              <a:spcAft>
                <a:spcPts val="300"/>
              </a:spcAft>
              <a:buFont typeface="Arial" panose="020B0604020202020204" pitchFamily="34" charset="0"/>
              <a:buChar char="•"/>
              <a:tabLst>
                <a:tab pos="347345" algn="l"/>
                <a:tab pos="457200" algn="l"/>
              </a:tabLst>
            </a:pPr>
            <a:r>
              <a:rPr lang="en-US" dirty="0">
                <a:latin typeface="Times New Roman" panose="02020603050405020304" pitchFamily="18" charset="0"/>
                <a:ea typeface="Times New Roman" panose="02020603050405020304" pitchFamily="18" charset="0"/>
              </a:rPr>
              <a:t>Use the </a:t>
            </a:r>
            <a:r>
              <a:rPr lang="en-US" dirty="0" err="1">
                <a:latin typeface="Times New Roman" panose="02020603050405020304" pitchFamily="18" charset="0"/>
                <a:ea typeface="Times New Roman" panose="02020603050405020304" pitchFamily="18" charset="0"/>
              </a:rPr>
              <a:t>mysqldump</a:t>
            </a:r>
            <a:r>
              <a:rPr lang="en-US" dirty="0">
                <a:latin typeface="Times New Roman" panose="02020603050405020304" pitchFamily="18" charset="0"/>
                <a:ea typeface="Times New Roman" panose="02020603050405020304" pitchFamily="18" charset="0"/>
              </a:rPr>
              <a:t> program to regularly create </a:t>
            </a:r>
            <a:r>
              <a:rPr lang="en-US" i="1" dirty="0">
                <a:latin typeface="Times New Roman" panose="02020603050405020304" pitchFamily="18" charset="0"/>
                <a:ea typeface="Times New Roman" panose="02020603050405020304" pitchFamily="18" charset="0"/>
              </a:rPr>
              <a:t>full backups </a:t>
            </a:r>
            <a:r>
              <a:rPr lang="en-US" dirty="0">
                <a:latin typeface="Times New Roman" panose="02020603050405020304" pitchFamily="18" charset="0"/>
                <a:ea typeface="Times New Roman" panose="02020603050405020304" pitchFamily="18" charset="0"/>
              </a:rPr>
              <a:t>of each database. These backups should be stored in one or more SQL script files.</a:t>
            </a:r>
          </a:p>
          <a:p>
            <a:pPr marL="342900" marR="347345" lvl="0" indent="-342900">
              <a:spcBef>
                <a:spcPts val="0"/>
              </a:spcBef>
              <a:spcAft>
                <a:spcPts val="300"/>
              </a:spcAft>
              <a:buFont typeface="Arial" panose="020B0604020202020204" pitchFamily="34" charset="0"/>
              <a:buChar char="•"/>
              <a:tabLst>
                <a:tab pos="347345" algn="l"/>
                <a:tab pos="457200" algn="l"/>
              </a:tabLst>
            </a:pPr>
            <a:r>
              <a:rPr lang="en-US" dirty="0">
                <a:latin typeface="Times New Roman" panose="02020603050405020304" pitchFamily="18" charset="0"/>
                <a:ea typeface="Times New Roman" panose="02020603050405020304" pitchFamily="18" charset="0"/>
              </a:rPr>
              <a:t>If it’s not already enabled, enable the binary log as described in chapter 17 to create </a:t>
            </a:r>
            <a:r>
              <a:rPr lang="en-US" i="1" dirty="0">
                <a:latin typeface="Times New Roman" panose="02020603050405020304" pitchFamily="18" charset="0"/>
                <a:ea typeface="Times New Roman" panose="02020603050405020304" pitchFamily="18" charset="0"/>
              </a:rPr>
              <a:t>incremental backups</a:t>
            </a:r>
            <a:r>
              <a:rPr lang="en-US" dirty="0">
                <a:latin typeface="Times New Roman" panose="02020603050405020304" pitchFamily="18" charset="0"/>
                <a:ea typeface="Times New Roman" panose="02020603050405020304" pitchFamily="18" charset="0"/>
              </a:rPr>
              <a:t>.</a:t>
            </a:r>
          </a:p>
          <a:p>
            <a:pPr marL="800100" marR="347345" lvl="1" indent="-342900">
              <a:spcBef>
                <a:spcPts val="0"/>
              </a:spcBef>
              <a:spcAft>
                <a:spcPts val="300"/>
              </a:spcAft>
              <a:buFont typeface="Arial" panose="020B0604020202020204" pitchFamily="34" charset="0"/>
              <a:buChar char="•"/>
              <a:tabLst>
                <a:tab pos="347345" algn="l"/>
                <a:tab pos="457200" algn="l"/>
              </a:tabLst>
            </a:pPr>
            <a:r>
              <a:rPr lang="en-US" sz="2000" b="1" dirty="0">
                <a:latin typeface="Courier New" panose="02070309020205020404" pitchFamily="49" charset="0"/>
                <a:ea typeface="Times New Roman" panose="02020603050405020304" pitchFamily="18" charset="0"/>
                <a:cs typeface="Times New Roman" panose="02020603050405020304" pitchFamily="18" charset="0"/>
              </a:rPr>
              <a:t>log_bin = "d:/mysql/bin-log"</a:t>
            </a:r>
            <a:endParaRPr lang="en-US" sz="2000" dirty="0">
              <a:latin typeface="Times New Roman" panose="02020603050405020304" pitchFamily="18" charset="0"/>
              <a:ea typeface="Times New Roman" panose="02020603050405020304" pitchFamily="18" charset="0"/>
            </a:endParaRPr>
          </a:p>
          <a:p>
            <a:pPr>
              <a:spcBef>
                <a:spcPts val="1500"/>
              </a:spcBef>
              <a:spcAft>
                <a:spcPts val="600"/>
              </a:spcAft>
              <a:tabLst>
                <a:tab pos="1371600" algn="l"/>
              </a:tabLst>
            </a:pPr>
            <a:r>
              <a:rPr lang="en-US" sz="2400" b="1"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A strategy for restoring databases</a:t>
            </a:r>
          </a:p>
          <a:p>
            <a:pPr marL="342900" marR="347345" lvl="0" indent="-342900">
              <a:spcBef>
                <a:spcPts val="0"/>
              </a:spcBef>
              <a:spcAft>
                <a:spcPts val="300"/>
              </a:spcAft>
              <a:buFont typeface="Arial" panose="020B0604020202020204" pitchFamily="34" charset="0"/>
              <a:buChar char="•"/>
              <a:tabLst>
                <a:tab pos="347345" algn="l"/>
                <a:tab pos="457200" algn="l"/>
              </a:tabLst>
            </a:pPr>
            <a:r>
              <a:rPr lang="en-US" dirty="0">
                <a:latin typeface="Times New Roman" panose="02020603050405020304" pitchFamily="18" charset="0"/>
                <a:ea typeface="Times New Roman" panose="02020603050405020304" pitchFamily="18" charset="0"/>
              </a:rPr>
              <a:t>Use the </a:t>
            </a:r>
            <a:r>
              <a:rPr lang="en-US" dirty="0" err="1">
                <a:latin typeface="Times New Roman" panose="02020603050405020304" pitchFamily="18" charset="0"/>
                <a:ea typeface="Times New Roman" panose="02020603050405020304" pitchFamily="18" charset="0"/>
              </a:rPr>
              <a:t>mysql</a:t>
            </a:r>
            <a:r>
              <a:rPr lang="en-US" dirty="0">
                <a:latin typeface="Times New Roman" panose="02020603050405020304" pitchFamily="18" charset="0"/>
                <a:ea typeface="Times New Roman" panose="02020603050405020304" pitchFamily="18" charset="0"/>
              </a:rPr>
              <a:t> program to run the SQL script file for the last full backup. If necessary, you can edit the SQL script file before you execute it.</a:t>
            </a:r>
          </a:p>
          <a:p>
            <a:pPr marL="342900" marR="347345" lvl="0" indent="-342900">
              <a:spcBef>
                <a:spcPts val="0"/>
              </a:spcBef>
              <a:spcAft>
                <a:spcPts val="300"/>
              </a:spcAft>
              <a:buFont typeface="Arial" panose="020B0604020202020204" pitchFamily="34" charset="0"/>
              <a:buChar char="•"/>
              <a:tabLst>
                <a:tab pos="347345" algn="l"/>
                <a:tab pos="457200" algn="l"/>
              </a:tabLst>
            </a:pPr>
            <a:r>
              <a:rPr lang="en-US" dirty="0">
                <a:latin typeface="Times New Roman" panose="02020603050405020304" pitchFamily="18" charset="0"/>
                <a:ea typeface="Times New Roman" panose="02020603050405020304" pitchFamily="18" charset="0"/>
              </a:rPr>
              <a:t>Use the </a:t>
            </a:r>
            <a:r>
              <a:rPr lang="en-US" dirty="0" err="1">
                <a:latin typeface="Times New Roman" panose="02020603050405020304" pitchFamily="18" charset="0"/>
                <a:ea typeface="Times New Roman" panose="02020603050405020304" pitchFamily="18" charset="0"/>
              </a:rPr>
              <a:t>mysqlbinlog</a:t>
            </a:r>
            <a:r>
              <a:rPr lang="en-US" dirty="0">
                <a:latin typeface="Times New Roman" panose="02020603050405020304" pitchFamily="18" charset="0"/>
                <a:ea typeface="Times New Roman" panose="02020603050405020304" pitchFamily="18" charset="0"/>
              </a:rPr>
              <a:t> program to execute all statements in the binary log that occurred after the last full backup.</a:t>
            </a:r>
          </a:p>
          <a:p>
            <a:endParaRPr lang="en-US" dirty="0"/>
          </a:p>
        </p:txBody>
      </p:sp>
      <p:sp>
        <p:nvSpPr>
          <p:cNvPr id="4" name="Date Placeholder 3">
            <a:extLst>
              <a:ext uri="{FF2B5EF4-FFF2-40B4-BE49-F238E27FC236}">
                <a16:creationId xmlns:a16="http://schemas.microsoft.com/office/drawing/2014/main" id="{F0118D9F-6B8E-48EF-98C5-F7FEB4B1A2F4}"/>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9B162147-629D-4E9A-AA60-6F97994ACB13}"/>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33FC958A-336C-4ADA-BB74-2030B7917097}"/>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342</a:t>
            </a:fld>
            <a:endParaRPr lang="en-US" dirty="0">
              <a:solidFill>
                <a:schemeClr val="bg1"/>
              </a:solidFill>
            </a:endParaRPr>
          </a:p>
        </p:txBody>
      </p:sp>
    </p:spTree>
    <p:extLst>
      <p:ext uri="{BB962C8B-B14F-4D97-AF65-F5344CB8AC3E}">
        <p14:creationId xmlns:p14="http://schemas.microsoft.com/office/powerpoint/2010/main" val="331241072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9C77-E305-4C55-B2C5-06DD540D78FC}"/>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Terms to know</a:t>
            </a:r>
            <a:endParaRPr lang="en-US" dirty="0"/>
          </a:p>
        </p:txBody>
      </p:sp>
      <p:sp>
        <p:nvSpPr>
          <p:cNvPr id="3" name="Text Placeholder 2">
            <a:extLst>
              <a:ext uri="{FF2B5EF4-FFF2-40B4-BE49-F238E27FC236}">
                <a16:creationId xmlns:a16="http://schemas.microsoft.com/office/drawing/2014/main" id="{DF29AE86-4E4D-46D2-847E-E05233CAAA9F}"/>
              </a:ext>
            </a:extLst>
          </p:cNvPr>
          <p:cNvSpPr>
            <a:spLocks noGrp="1"/>
          </p:cNvSpPr>
          <p:nvPr>
            <p:ph type="body" sz="quarter" idx="13"/>
          </p:nvPr>
        </p:nvSpPr>
        <p:spPr>
          <a:xfrm>
            <a:off x="838200" y="1219200"/>
            <a:ext cx="7391400" cy="4724400"/>
          </a:xfrm>
        </p:spPr>
        <p:txBody>
          <a:bodyPr/>
          <a:lstStyle/>
          <a:p>
            <a:pPr marL="342900" marR="274320" lvl="0" indent="-342900">
              <a:spcBef>
                <a:spcPts val="0"/>
              </a:spcBef>
              <a:spcAft>
                <a:spcPts val="600"/>
              </a:spcAft>
              <a:buFont typeface="Symbol" panose="05050102010706020507" pitchFamily="18" charset="2"/>
              <a:buChar char=""/>
            </a:pPr>
            <a:r>
              <a:rPr lang="en-US" spc="-10" dirty="0">
                <a:latin typeface="Times New Roman" panose="02020603050405020304" pitchFamily="18" charset="0"/>
                <a:ea typeface="Times New Roman" panose="02020603050405020304" pitchFamily="18" charset="0"/>
              </a:rPr>
              <a:t>Full backup</a:t>
            </a:r>
          </a:p>
          <a:p>
            <a:pPr marL="800100" marR="274320" lvl="1" indent="-342900">
              <a:spcBef>
                <a:spcPts val="0"/>
              </a:spcBef>
              <a:spcAft>
                <a:spcPts val="600"/>
              </a:spcAft>
              <a:buFont typeface="Symbol" panose="05050102010706020507" pitchFamily="18" charset="2"/>
              <a:buChar char=""/>
            </a:pPr>
            <a:r>
              <a:rPr lang="en-US" sz="1800" spc="-10" dirty="0">
                <a:latin typeface="Times New Roman" panose="02020603050405020304" pitchFamily="18" charset="0"/>
                <a:ea typeface="Times New Roman" panose="02020603050405020304" pitchFamily="18" charset="0"/>
              </a:rPr>
              <a:t>includes the structure and content of a database. </a:t>
            </a:r>
          </a:p>
          <a:p>
            <a:pPr marL="800100" marR="274320" lvl="1" indent="-342900">
              <a:spcBef>
                <a:spcPts val="0"/>
              </a:spcBef>
              <a:spcAft>
                <a:spcPts val="600"/>
              </a:spcAft>
              <a:buFont typeface="Symbol" panose="05050102010706020507" pitchFamily="18" charset="2"/>
              <a:buChar char=""/>
            </a:pPr>
            <a:r>
              <a:rPr lang="en-US" sz="1800" spc="-10" dirty="0">
                <a:latin typeface="Times New Roman" panose="02020603050405020304" pitchFamily="18" charset="0"/>
                <a:ea typeface="Times New Roman" panose="02020603050405020304" pitchFamily="18" charset="0"/>
              </a:rPr>
              <a:t>You should perform full backups according to a regular schedule</a:t>
            </a:r>
          </a:p>
          <a:p>
            <a:pPr marL="342900" marR="274320" lvl="0" indent="-342900">
              <a:spcBef>
                <a:spcPts val="0"/>
              </a:spcBef>
              <a:spcAft>
                <a:spcPts val="600"/>
              </a:spcAft>
              <a:buFont typeface="Symbol" panose="05050102010706020507" pitchFamily="18" charset="2"/>
              <a:buChar char=""/>
            </a:pPr>
            <a:r>
              <a:rPr lang="en-US" spc="-10" dirty="0">
                <a:latin typeface="Times New Roman" panose="02020603050405020304" pitchFamily="18" charset="0"/>
                <a:ea typeface="Times New Roman" panose="02020603050405020304" pitchFamily="18" charset="0"/>
              </a:rPr>
              <a:t>Incremental backup</a:t>
            </a:r>
          </a:p>
          <a:p>
            <a:pPr marL="800100" marR="274320" lvl="1" indent="-342900">
              <a:spcBef>
                <a:spcPts val="0"/>
              </a:spcBef>
              <a:spcAft>
                <a:spcPts val="600"/>
              </a:spcAft>
              <a:buFont typeface="Symbol" panose="05050102010706020507" pitchFamily="18" charset="2"/>
              <a:buChar char=""/>
            </a:pPr>
            <a:r>
              <a:rPr lang="en-US" sz="1800" spc="-10" dirty="0">
                <a:latin typeface="Times New Roman" panose="02020603050405020304" pitchFamily="18" charset="0"/>
                <a:ea typeface="Times New Roman" panose="02020603050405020304" pitchFamily="18" charset="0"/>
              </a:rPr>
              <a:t>only contains changes that have been made to the structure and content of a database since the last full backup</a:t>
            </a:r>
          </a:p>
          <a:p>
            <a:pPr marL="342900" marR="274320" lvl="0" indent="-342900">
              <a:spcBef>
                <a:spcPts val="0"/>
              </a:spcBef>
              <a:spcAft>
                <a:spcPts val="600"/>
              </a:spcAft>
              <a:buFont typeface="Symbol" panose="05050102010706020507" pitchFamily="18" charset="2"/>
              <a:buChar char=""/>
            </a:pPr>
            <a:r>
              <a:rPr lang="en-US" spc="-10" dirty="0">
                <a:latin typeface="Times New Roman" panose="02020603050405020304" pitchFamily="18" charset="0"/>
                <a:ea typeface="Times New Roman" panose="02020603050405020304" pitchFamily="18" charset="0"/>
              </a:rPr>
              <a:t>Point-in-time recovery (PITR)</a:t>
            </a:r>
          </a:p>
          <a:p>
            <a:pPr marL="800100" marR="274320" lvl="1" indent="-342900">
              <a:spcBef>
                <a:spcPts val="0"/>
              </a:spcBef>
              <a:spcAft>
                <a:spcPts val="600"/>
              </a:spcAft>
              <a:buFont typeface="Symbol" panose="05050102010706020507" pitchFamily="18" charset="2"/>
              <a:buChar char=""/>
            </a:pPr>
            <a:r>
              <a:rPr lang="en-US" sz="1800" spc="-10" dirty="0">
                <a:latin typeface="Times New Roman" panose="02020603050405020304" pitchFamily="18" charset="0"/>
                <a:ea typeface="Times New Roman" panose="02020603050405020304" pitchFamily="18" charset="0"/>
              </a:rPr>
              <a:t>allows you to restore the data up to any specified point in time.</a:t>
            </a:r>
          </a:p>
          <a:p>
            <a:endParaRPr lang="en-US" dirty="0"/>
          </a:p>
        </p:txBody>
      </p:sp>
      <p:sp>
        <p:nvSpPr>
          <p:cNvPr id="4" name="Date Placeholder 3">
            <a:extLst>
              <a:ext uri="{FF2B5EF4-FFF2-40B4-BE49-F238E27FC236}">
                <a16:creationId xmlns:a16="http://schemas.microsoft.com/office/drawing/2014/main" id="{A8EFED86-5756-412D-9309-76B52EE5B3EC}"/>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BD2CDBE1-A6CB-49F7-BE9F-CEE98AD99F1D}"/>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CFC6D302-B9E4-4A35-ACFF-3A1C0F2CF9BF}"/>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343</a:t>
            </a:fld>
            <a:endParaRPr lang="en-US" dirty="0">
              <a:solidFill>
                <a:schemeClr val="bg1"/>
              </a:solidFill>
            </a:endParaRPr>
          </a:p>
        </p:txBody>
      </p:sp>
    </p:spTree>
    <p:extLst>
      <p:ext uri="{BB962C8B-B14F-4D97-AF65-F5344CB8AC3E}">
        <p14:creationId xmlns:p14="http://schemas.microsoft.com/office/powerpoint/2010/main" val="4363045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DE93A-76A7-44EA-B212-38A3E4263856}"/>
              </a:ext>
            </a:extLst>
          </p:cNvPr>
          <p:cNvSpPr>
            <a:spLocks noGrp="1"/>
          </p:cNvSpPr>
          <p:nvPr>
            <p:ph type="title"/>
          </p:nvPr>
        </p:nvSpPr>
        <p:spPr/>
        <p:txBody>
          <a:bodyPr/>
          <a:lstStyle/>
          <a:p>
            <a:r>
              <a:rPr lang="en-US" dirty="0"/>
              <a:t>How to change to MySQL’s bin directory</a:t>
            </a:r>
          </a:p>
        </p:txBody>
      </p:sp>
      <p:sp>
        <p:nvSpPr>
          <p:cNvPr id="3" name="Text Placeholder 2">
            <a:extLst>
              <a:ext uri="{FF2B5EF4-FFF2-40B4-BE49-F238E27FC236}">
                <a16:creationId xmlns:a16="http://schemas.microsoft.com/office/drawing/2014/main" id="{57C9AC33-B965-46AB-A250-6C2D2EF73369}"/>
              </a:ext>
            </a:extLst>
          </p:cNvPr>
          <p:cNvSpPr>
            <a:spLocks noGrp="1"/>
          </p:cNvSpPr>
          <p:nvPr>
            <p:ph type="body" sz="quarter" idx="13"/>
          </p:nvPr>
        </p:nvSpPr>
        <p:spPr/>
        <p:txBody>
          <a:bodyPr/>
          <a:lstStyle/>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Using Windows</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cd /program files/</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server 8.0/bin</a:t>
            </a:r>
          </a:p>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Using macOS or Unix/Linux</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cd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usr</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/local/</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/bin</a:t>
            </a:r>
          </a:p>
          <a:p>
            <a:endParaRPr lang="en-US" dirty="0"/>
          </a:p>
        </p:txBody>
      </p:sp>
      <p:sp>
        <p:nvSpPr>
          <p:cNvPr id="4" name="Date Placeholder 3">
            <a:extLst>
              <a:ext uri="{FF2B5EF4-FFF2-40B4-BE49-F238E27FC236}">
                <a16:creationId xmlns:a16="http://schemas.microsoft.com/office/drawing/2014/main" id="{BEC7BB15-48A3-4171-8B92-403BCB6046EC}"/>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8D3ACACD-D06A-414B-9C12-39908068DCFE}"/>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ED7755C2-07B0-496E-BF9E-BBA2FF92AE29}"/>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344</a:t>
            </a:fld>
            <a:endParaRPr lang="en-US" dirty="0">
              <a:solidFill>
                <a:schemeClr val="bg1"/>
              </a:solidFill>
            </a:endParaRPr>
          </a:p>
        </p:txBody>
      </p:sp>
    </p:spTree>
    <p:extLst>
      <p:ext uri="{BB962C8B-B14F-4D97-AF65-F5344CB8AC3E}">
        <p14:creationId xmlns:p14="http://schemas.microsoft.com/office/powerpoint/2010/main" val="382666194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5BD7-6373-4DB1-8CF4-79025E77FCB0}"/>
              </a:ext>
            </a:extLst>
          </p:cNvPr>
          <p:cNvSpPr>
            <a:spLocks noGrp="1"/>
          </p:cNvSpPr>
          <p:nvPr>
            <p:ph type="title"/>
          </p:nvPr>
        </p:nvSpPr>
        <p:spPr>
          <a:xfrm>
            <a:off x="838200" y="407464"/>
            <a:ext cx="7315200" cy="369332"/>
          </a:xfrm>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How to run the </a:t>
            </a:r>
            <a:r>
              <a:rPr lang="en-US" dirty="0" err="1">
                <a:latin typeface="Arial" panose="020B0604020202020204" pitchFamily="34" charset="0"/>
                <a:ea typeface="Times New Roman" panose="02020603050405020304" pitchFamily="18" charset="0"/>
                <a:cs typeface="Times New Roman" panose="02020603050405020304" pitchFamily="18" charset="0"/>
              </a:rPr>
              <a:t>mysqldump</a:t>
            </a:r>
            <a:r>
              <a:rPr lang="en-US" dirty="0">
                <a:latin typeface="Arial" panose="020B0604020202020204" pitchFamily="34" charset="0"/>
                <a:ea typeface="Times New Roman" panose="02020603050405020304" pitchFamily="18" charset="0"/>
                <a:cs typeface="Times New Roman" panose="02020603050405020304" pitchFamily="18" charset="0"/>
              </a:rPr>
              <a:t> program</a:t>
            </a:r>
            <a:endParaRPr lang="en-US" dirty="0"/>
          </a:p>
        </p:txBody>
      </p:sp>
      <p:sp>
        <p:nvSpPr>
          <p:cNvPr id="3" name="Text Placeholder 2">
            <a:extLst>
              <a:ext uri="{FF2B5EF4-FFF2-40B4-BE49-F238E27FC236}">
                <a16:creationId xmlns:a16="http://schemas.microsoft.com/office/drawing/2014/main" id="{1DBB34AE-566D-4AE9-95E6-BAD0151C6737}"/>
              </a:ext>
            </a:extLst>
          </p:cNvPr>
          <p:cNvSpPr>
            <a:spLocks noGrp="1"/>
          </p:cNvSpPr>
          <p:nvPr>
            <p:ph type="body" sz="quarter" idx="13"/>
          </p:nvPr>
        </p:nvSpPr>
        <p:spPr>
          <a:xfrm>
            <a:off x="838200" y="1066800"/>
            <a:ext cx="7543800" cy="3581400"/>
          </a:xfrm>
        </p:spPr>
        <p:txBody>
          <a:bodyPr/>
          <a:lstStyle/>
          <a:p>
            <a:pPr marL="690245" marR="0" indent="-342900">
              <a:spcBef>
                <a:spcPts val="900"/>
              </a:spcBef>
              <a:spcAft>
                <a:spcPts val="600"/>
              </a:spcAft>
              <a:buFont typeface="Arial" panose="020B0604020202020204" pitchFamily="34" charset="0"/>
              <a:buChar char="•"/>
              <a:tabLst>
                <a:tab pos="1371600" algn="l"/>
                <a:tab pos="2743200" algn="l"/>
              </a:tabLst>
            </a:pPr>
            <a:r>
              <a:rPr lang="en-US" spc="-10" dirty="0" err="1">
                <a:latin typeface="Courier New" panose="02070309020205020404" pitchFamily="49" charset="0"/>
                <a:ea typeface="Times New Roman" panose="02020603050405020304" pitchFamily="18" charset="0"/>
                <a:cs typeface="Courier New" panose="02070309020205020404" pitchFamily="49" charset="0"/>
              </a:rPr>
              <a:t>mysqldump</a:t>
            </a:r>
            <a:r>
              <a:rPr lang="en-US" spc="-10" dirty="0">
                <a:latin typeface="Arial" panose="020B0604020202020204" pitchFamily="34" charset="0"/>
                <a:ea typeface="Times New Roman" panose="02020603050405020304" pitchFamily="18" charset="0"/>
                <a:cs typeface="Times New Roman" panose="02020603050405020304" pitchFamily="18" charset="0"/>
              </a:rPr>
              <a:t> backs up or dumps one or more databases into a SQL script file</a:t>
            </a:r>
          </a:p>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For a single database</a:t>
            </a:r>
          </a:p>
          <a:p>
            <a:pPr marL="347345" marR="0">
              <a:spcBef>
                <a:spcPts val="0"/>
              </a:spcBef>
              <a:spcAft>
                <a:spcPts val="600"/>
              </a:spcAft>
              <a:tabLst>
                <a:tab pos="1371600" algn="l"/>
              </a:tabLst>
            </a:pP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mysqldump</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ap &gt;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murach</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/ap-2019-01-10.sql -u root -p</a:t>
            </a:r>
          </a:p>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For specified databases</a:t>
            </a:r>
          </a:p>
          <a:p>
            <a:pPr marL="347345" marR="0">
              <a:spcBef>
                <a:spcPts val="0"/>
              </a:spcBef>
              <a:spcAft>
                <a:spcPts val="0"/>
              </a:spcAft>
              <a:tabLst>
                <a:tab pos="1371600" algn="l"/>
              </a:tabLst>
            </a:pP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mysqldump</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--databases ap ex om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&gt;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murach</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/backup-2019-01-10.sql -u root -p</a:t>
            </a:r>
          </a:p>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For all databases</a:t>
            </a:r>
          </a:p>
          <a:p>
            <a:pPr marL="347345" marR="0">
              <a:spcBef>
                <a:spcPts val="0"/>
              </a:spcBef>
              <a:spcAft>
                <a:spcPts val="0"/>
              </a:spcAft>
              <a:tabLst>
                <a:tab pos="1371600" algn="l"/>
              </a:tabLst>
            </a:pP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mysqldump</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--all-databases &gt; </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murach</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/all-db-2019-01-10.sql -u root -p</a:t>
            </a:r>
          </a:p>
          <a:p>
            <a:endParaRPr lang="en-US" dirty="0"/>
          </a:p>
        </p:txBody>
      </p:sp>
      <p:sp>
        <p:nvSpPr>
          <p:cNvPr id="4" name="Date Placeholder 3">
            <a:extLst>
              <a:ext uri="{FF2B5EF4-FFF2-40B4-BE49-F238E27FC236}">
                <a16:creationId xmlns:a16="http://schemas.microsoft.com/office/drawing/2014/main" id="{30196321-4F98-4E85-8927-6A7D068C4840}"/>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53361B24-E15E-4C44-A9F9-550B117B93F1}"/>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B43EC0BB-BB6D-4818-9615-CF35FC23D0EF}"/>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345</a:t>
            </a:fld>
            <a:endParaRPr lang="en-US" dirty="0">
              <a:solidFill>
                <a:schemeClr val="bg1"/>
              </a:solidFill>
            </a:endParaRPr>
          </a:p>
        </p:txBody>
      </p:sp>
    </p:spTree>
    <p:extLst>
      <p:ext uri="{BB962C8B-B14F-4D97-AF65-F5344CB8AC3E}">
        <p14:creationId xmlns:p14="http://schemas.microsoft.com/office/powerpoint/2010/main" val="220711989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D93E2-35AA-4FA5-8D96-3612C93AD932}"/>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Common options for the </a:t>
            </a:r>
            <a:r>
              <a:rPr lang="en-US" dirty="0" err="1">
                <a:latin typeface="Arial" panose="020B0604020202020204" pitchFamily="34" charset="0"/>
                <a:ea typeface="Times New Roman" panose="02020603050405020304" pitchFamily="18" charset="0"/>
                <a:cs typeface="Times New Roman" panose="02020603050405020304" pitchFamily="18" charset="0"/>
              </a:rPr>
              <a:t>mysqldump</a:t>
            </a:r>
            <a:r>
              <a:rPr lang="en-US" dirty="0">
                <a:latin typeface="Arial" panose="020B0604020202020204" pitchFamily="34" charset="0"/>
                <a:ea typeface="Times New Roman" panose="02020603050405020304" pitchFamily="18" charset="0"/>
                <a:cs typeface="Times New Roman" panose="02020603050405020304" pitchFamily="18" charset="0"/>
              </a:rPr>
              <a:t> program</a:t>
            </a:r>
            <a:endParaRPr lang="en-US" dirty="0"/>
          </a:p>
        </p:txBody>
      </p:sp>
      <p:sp>
        <p:nvSpPr>
          <p:cNvPr id="4" name="Date Placeholder 3">
            <a:extLst>
              <a:ext uri="{FF2B5EF4-FFF2-40B4-BE49-F238E27FC236}">
                <a16:creationId xmlns:a16="http://schemas.microsoft.com/office/drawing/2014/main" id="{C81B63CD-E48B-4B1C-A1A0-64536637EE66}"/>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93AADA01-E99D-4AA6-A6BC-C4EEA2ED22CD}"/>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681B38B2-181B-46B4-BC75-23B616BD4D00}"/>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346</a:t>
            </a:fld>
            <a:endParaRPr lang="en-US" dirty="0">
              <a:solidFill>
                <a:schemeClr val="bg1"/>
              </a:solidFill>
            </a:endParaRPr>
          </a:p>
        </p:txBody>
      </p:sp>
      <p:pic>
        <p:nvPicPr>
          <p:cNvPr id="7" name="Picture 6">
            <a:extLst>
              <a:ext uri="{FF2B5EF4-FFF2-40B4-BE49-F238E27FC236}">
                <a16:creationId xmlns:a16="http://schemas.microsoft.com/office/drawing/2014/main" id="{20D151A3-6C87-44EF-AB13-50DE0B808C88}"/>
              </a:ext>
            </a:extLst>
          </p:cNvPr>
          <p:cNvPicPr>
            <a:picLocks noChangeAspect="1"/>
          </p:cNvPicPr>
          <p:nvPr/>
        </p:nvPicPr>
        <p:blipFill>
          <a:blip r:embed="rId2"/>
          <a:stretch>
            <a:fillRect/>
          </a:stretch>
        </p:blipFill>
        <p:spPr>
          <a:xfrm>
            <a:off x="685800" y="1886394"/>
            <a:ext cx="7315200" cy="3085212"/>
          </a:xfrm>
          <a:prstGeom prst="rect">
            <a:avLst/>
          </a:prstGeom>
        </p:spPr>
      </p:pic>
    </p:spTree>
    <p:extLst>
      <p:ext uri="{BB962C8B-B14F-4D97-AF65-F5344CB8AC3E}">
        <p14:creationId xmlns:p14="http://schemas.microsoft.com/office/powerpoint/2010/main" val="382544634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860B06-55B4-47D6-8CE7-4AAE87E32F51}"/>
              </a:ext>
            </a:extLst>
          </p:cNvPr>
          <p:cNvPicPr>
            <a:picLocks noChangeAspect="1"/>
          </p:cNvPicPr>
          <p:nvPr/>
        </p:nvPicPr>
        <p:blipFill>
          <a:blip r:embed="rId2"/>
          <a:stretch>
            <a:fillRect/>
          </a:stretch>
        </p:blipFill>
        <p:spPr>
          <a:xfrm>
            <a:off x="304800" y="152400"/>
            <a:ext cx="6019800" cy="3799479"/>
          </a:xfrm>
          <a:prstGeom prst="rect">
            <a:avLst/>
          </a:prstGeom>
        </p:spPr>
      </p:pic>
      <p:sp>
        <p:nvSpPr>
          <p:cNvPr id="4" name="Date Placeholder 3">
            <a:extLst>
              <a:ext uri="{FF2B5EF4-FFF2-40B4-BE49-F238E27FC236}">
                <a16:creationId xmlns:a16="http://schemas.microsoft.com/office/drawing/2014/main" id="{01B3F388-368B-4878-902C-9A961B1538C5}"/>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710EE170-DF49-460C-99A2-D475C467D9A7}"/>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9228C928-E0AA-49F0-9A56-957B86D67CCB}"/>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347</a:t>
            </a:fld>
            <a:endParaRPr lang="en-US" dirty="0">
              <a:solidFill>
                <a:schemeClr val="bg1"/>
              </a:solidFill>
            </a:endParaRPr>
          </a:p>
        </p:txBody>
      </p:sp>
      <p:pic>
        <p:nvPicPr>
          <p:cNvPr id="8" name="Picture 7">
            <a:extLst>
              <a:ext uri="{FF2B5EF4-FFF2-40B4-BE49-F238E27FC236}">
                <a16:creationId xmlns:a16="http://schemas.microsoft.com/office/drawing/2014/main" id="{110DC8A9-0733-4973-B766-D20D257348E0}"/>
              </a:ext>
            </a:extLst>
          </p:cNvPr>
          <p:cNvPicPr>
            <a:picLocks noChangeAspect="1"/>
          </p:cNvPicPr>
          <p:nvPr/>
        </p:nvPicPr>
        <p:blipFill>
          <a:blip r:embed="rId3"/>
          <a:stretch>
            <a:fillRect/>
          </a:stretch>
        </p:blipFill>
        <p:spPr>
          <a:xfrm>
            <a:off x="2509633" y="3058521"/>
            <a:ext cx="6329567" cy="3799479"/>
          </a:xfrm>
          <a:prstGeom prst="rect">
            <a:avLst/>
          </a:prstGeom>
        </p:spPr>
      </p:pic>
    </p:spTree>
    <p:extLst>
      <p:ext uri="{BB962C8B-B14F-4D97-AF65-F5344CB8AC3E}">
        <p14:creationId xmlns:p14="http://schemas.microsoft.com/office/powerpoint/2010/main" val="38374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4D089A4-DCC8-49CA-AECD-7C5EE4758DC4}"/>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CDA8BA66-EA27-4709-B1DD-C60EBDBF7E4D}"/>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4A673EB4-C9FD-45D2-B407-518F6B7F858F}"/>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348</a:t>
            </a:fld>
            <a:endParaRPr lang="en-US" dirty="0">
              <a:solidFill>
                <a:schemeClr val="bg1"/>
              </a:solidFill>
            </a:endParaRPr>
          </a:p>
        </p:txBody>
      </p:sp>
      <p:pic>
        <p:nvPicPr>
          <p:cNvPr id="7" name="Picture 6">
            <a:extLst>
              <a:ext uri="{FF2B5EF4-FFF2-40B4-BE49-F238E27FC236}">
                <a16:creationId xmlns:a16="http://schemas.microsoft.com/office/drawing/2014/main" id="{96806572-72C9-47CD-8975-31E750EC9138}"/>
              </a:ext>
            </a:extLst>
          </p:cNvPr>
          <p:cNvPicPr>
            <a:picLocks noChangeAspect="1"/>
          </p:cNvPicPr>
          <p:nvPr/>
        </p:nvPicPr>
        <p:blipFill>
          <a:blip r:embed="rId2"/>
          <a:stretch>
            <a:fillRect/>
          </a:stretch>
        </p:blipFill>
        <p:spPr>
          <a:xfrm>
            <a:off x="1001199" y="0"/>
            <a:ext cx="7141602" cy="6858000"/>
          </a:xfrm>
          <a:prstGeom prst="rect">
            <a:avLst/>
          </a:prstGeom>
        </p:spPr>
      </p:pic>
    </p:spTree>
    <p:extLst>
      <p:ext uri="{BB962C8B-B14F-4D97-AF65-F5344CB8AC3E}">
        <p14:creationId xmlns:p14="http://schemas.microsoft.com/office/powerpoint/2010/main" val="156536111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FA131-7219-4CD9-A75C-96577A96B291}"/>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How to run the </a:t>
            </a:r>
            <a:r>
              <a:rPr lang="en-US" dirty="0" err="1">
                <a:latin typeface="Arial" panose="020B0604020202020204" pitchFamily="34" charset="0"/>
                <a:ea typeface="Times New Roman" panose="02020603050405020304" pitchFamily="18" charset="0"/>
                <a:cs typeface="Times New Roman" panose="02020603050405020304" pitchFamily="18" charset="0"/>
              </a:rPr>
              <a:t>mysqldump</a:t>
            </a:r>
            <a:r>
              <a:rPr lang="en-US" dirty="0">
                <a:latin typeface="Arial" panose="020B0604020202020204" pitchFamily="34" charset="0"/>
                <a:ea typeface="Times New Roman" panose="02020603050405020304" pitchFamily="18" charset="0"/>
                <a:cs typeface="Times New Roman" panose="02020603050405020304" pitchFamily="18" charset="0"/>
              </a:rPr>
              <a:t> program (continued)</a:t>
            </a:r>
            <a:endParaRPr lang="en-US" dirty="0"/>
          </a:p>
        </p:txBody>
      </p:sp>
      <p:sp>
        <p:nvSpPr>
          <p:cNvPr id="3" name="Text Placeholder 2">
            <a:extLst>
              <a:ext uri="{FF2B5EF4-FFF2-40B4-BE49-F238E27FC236}">
                <a16:creationId xmlns:a16="http://schemas.microsoft.com/office/drawing/2014/main" id="{5A2CE0DA-0F51-42FA-96F2-E03EE0664030}"/>
              </a:ext>
            </a:extLst>
          </p:cNvPr>
          <p:cNvSpPr>
            <a:spLocks noGrp="1"/>
          </p:cNvSpPr>
          <p:nvPr>
            <p:ph type="body" sz="quarter" idx="13"/>
          </p:nvPr>
        </p:nvSpPr>
        <p:spPr>
          <a:xfrm>
            <a:off x="609600" y="1752600"/>
            <a:ext cx="7543800" cy="2286000"/>
          </a:xfrm>
        </p:spPr>
        <p:txBody>
          <a:bodyPr/>
          <a:lstStyle/>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With additional options</a:t>
            </a:r>
          </a:p>
          <a:p>
            <a:pPr marL="347345" marR="0">
              <a:spcBef>
                <a:spcPts val="0"/>
              </a:spcBef>
              <a:spcAft>
                <a:spcPts val="0"/>
              </a:spcAft>
              <a:tabLst>
                <a:tab pos="1371600" algn="l"/>
              </a:tabLst>
            </a:pP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mysqldump</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--databases ap ex om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--single-transaction --routines --events --flush-logs &gt; </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murach</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/backup-2019-01-10.sql -u root –p</a:t>
            </a:r>
          </a:p>
          <a:p>
            <a:pPr>
              <a:spcBef>
                <a:spcPts val="1500"/>
              </a:spcBef>
              <a:spcAft>
                <a:spcPts val="600"/>
              </a:spcAft>
              <a:tabLst>
                <a:tab pos="1371600" algn="l"/>
              </a:tabLst>
            </a:pPr>
            <a:r>
              <a:rPr lang="en-US" sz="2400" b="1"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 </a:t>
            </a:r>
            <a:endParaRPr lang="en-US" spc="-10" dirty="0">
              <a:latin typeface="Times New Roman" panose="02020603050405020304" pitchFamily="18" charset="0"/>
              <a:ea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B18C1E17-D15A-42E0-A394-C899D9FBDF63}"/>
              </a:ext>
            </a:extLst>
          </p:cNvPr>
          <p:cNvSpPr>
            <a:spLocks noGrp="1"/>
          </p:cNvSpPr>
          <p:nvPr>
            <p:ph type="dt" sz="half" idx="10"/>
          </p:nvPr>
        </p:nvSpPr>
        <p:spPr/>
        <p:txBody>
          <a:bodyPr/>
          <a:lstStyle/>
          <a:p>
            <a:pPr>
              <a:defRPr/>
            </a:pPr>
            <a:r>
              <a:rPr lang="en-US" dirty="0" err="1"/>
              <a:t>Murach’s</a:t>
            </a:r>
            <a:r>
              <a:rPr lang="en-US" dirty="0"/>
              <a:t> MySQL 3</a:t>
            </a:r>
            <a:r>
              <a:rPr lang="en-US" baseline="30000" dirty="0"/>
              <a:t>rd</a:t>
            </a:r>
            <a:r>
              <a:rPr lang="en-US" dirty="0"/>
              <a:t> Edition</a:t>
            </a:r>
          </a:p>
        </p:txBody>
      </p:sp>
      <p:sp>
        <p:nvSpPr>
          <p:cNvPr id="5" name="Footer Placeholder 4">
            <a:extLst>
              <a:ext uri="{FF2B5EF4-FFF2-40B4-BE49-F238E27FC236}">
                <a16:creationId xmlns:a16="http://schemas.microsoft.com/office/drawing/2014/main" id="{6276E09D-0CAA-459D-B9EC-699D565F6F8F}"/>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95DDB5D9-CE96-4D99-96E9-2012F44758F9}"/>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349</a:t>
            </a:fld>
            <a:endParaRPr lang="en-US" dirty="0">
              <a:solidFill>
                <a:schemeClr val="bg1"/>
              </a:solidFill>
            </a:endParaRPr>
          </a:p>
        </p:txBody>
      </p:sp>
    </p:spTree>
    <p:extLst>
      <p:ext uri="{BB962C8B-B14F-4D97-AF65-F5344CB8AC3E}">
        <p14:creationId xmlns:p14="http://schemas.microsoft.com/office/powerpoint/2010/main" val="1092922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D56F-0873-4855-AD8A-10F29BDD3A81}"/>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Terms to know about normalizing a data structure</a:t>
            </a:r>
            <a:endParaRPr lang="en-US"/>
          </a:p>
        </p:txBody>
      </p:sp>
      <p:sp>
        <p:nvSpPr>
          <p:cNvPr id="3" name="Text Placeholder 2">
            <a:extLst>
              <a:ext uri="{FF2B5EF4-FFF2-40B4-BE49-F238E27FC236}">
                <a16:creationId xmlns:a16="http://schemas.microsoft.com/office/drawing/2014/main" id="{E7A319D6-8589-4F7A-B46A-FE46A5E80C3A}"/>
              </a:ext>
            </a:extLst>
          </p:cNvPr>
          <p:cNvSpPr>
            <a:spLocks noGrp="1"/>
          </p:cNvSpPr>
          <p:nvPr>
            <p:ph type="body" sz="quarter" idx="13"/>
          </p:nvPr>
        </p:nvSpPr>
        <p:spPr>
          <a:xfrm>
            <a:off x="838200" y="1524000"/>
            <a:ext cx="7391400" cy="4419600"/>
          </a:xfrm>
        </p:spPr>
        <p:txBody>
          <a:bodyPr/>
          <a:lstStyle>
            <a:defPPr/>
          </a:lstStyle>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Normalization</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Data redundancy</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Unnormalized data structure</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Normalized data structure</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Normal forms</a:t>
            </a:r>
          </a:p>
          <a:p>
            <a:endParaRPr lang="en-US"/>
          </a:p>
        </p:txBody>
      </p:sp>
      <p:sp>
        <p:nvSpPr>
          <p:cNvPr id="4" name="Date Placeholder 3">
            <a:extLst>
              <a:ext uri="{FF2B5EF4-FFF2-40B4-BE49-F238E27FC236}">
                <a16:creationId xmlns:a16="http://schemas.microsoft.com/office/drawing/2014/main" id="{00395269-B352-4222-95A1-6F3ECBA0610E}"/>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75098B41-2A13-4F3E-840A-B04A984FF7D4}"/>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980A4D6A-D657-4FDC-A998-DFAE80DE95DF}"/>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35</a:t>
            </a:fld>
            <a:endParaRPr lang="en-US">
              <a:solidFill>
                <a:schemeClr val="bg1"/>
              </a:solidFill>
            </a:endParaRPr>
          </a:p>
        </p:txBody>
      </p:sp>
    </p:spTree>
    <p:extLst>
      <p:ext uri="{BB962C8B-B14F-4D97-AF65-F5344CB8AC3E}">
        <p14:creationId xmlns:p14="http://schemas.microsoft.com/office/powerpoint/2010/main" val="2507224133"/>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21A3AE-43B1-4774-9E03-43096F8FE796}"/>
              </a:ext>
            </a:extLst>
          </p:cNvPr>
          <p:cNvPicPr>
            <a:picLocks noChangeAspect="1"/>
          </p:cNvPicPr>
          <p:nvPr/>
        </p:nvPicPr>
        <p:blipFill>
          <a:blip r:embed="rId2"/>
          <a:stretch>
            <a:fillRect/>
          </a:stretch>
        </p:blipFill>
        <p:spPr>
          <a:xfrm>
            <a:off x="314036" y="1174529"/>
            <a:ext cx="7924800" cy="5270942"/>
          </a:xfrm>
          <a:prstGeom prst="rect">
            <a:avLst/>
          </a:prstGeom>
        </p:spPr>
      </p:pic>
      <p:sp>
        <p:nvSpPr>
          <p:cNvPr id="2" name="Title 1">
            <a:extLst>
              <a:ext uri="{FF2B5EF4-FFF2-40B4-BE49-F238E27FC236}">
                <a16:creationId xmlns:a16="http://schemas.microsoft.com/office/drawing/2014/main" id="{23457AC4-ED8D-4FB4-B117-9A0526F46B52}"/>
              </a:ext>
            </a:extLst>
          </p:cNvPr>
          <p:cNvSpPr>
            <a:spLocks noGrp="1"/>
          </p:cNvSpPr>
          <p:nvPr>
            <p:ph type="title"/>
          </p:nvPr>
        </p:nvSpPr>
        <p:spPr/>
        <p:txBody>
          <a:bodyPr/>
          <a:lstStyle/>
          <a:p>
            <a:r>
              <a:rPr lang="en-US" dirty="0"/>
              <a:t>Using </a:t>
            </a:r>
            <a:r>
              <a:rPr lang="en-US" dirty="0" err="1"/>
              <a:t>WorkBench</a:t>
            </a:r>
            <a:endParaRPr lang="en-US" dirty="0"/>
          </a:p>
        </p:txBody>
      </p:sp>
      <p:sp>
        <p:nvSpPr>
          <p:cNvPr id="4" name="Date Placeholder 3">
            <a:extLst>
              <a:ext uri="{FF2B5EF4-FFF2-40B4-BE49-F238E27FC236}">
                <a16:creationId xmlns:a16="http://schemas.microsoft.com/office/drawing/2014/main" id="{3E23A8FB-CEAF-40B2-B5DA-337A8008577C}"/>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CF47A9A7-1471-48D5-97B9-1EF31EFB2783}"/>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EDCF3364-60DD-425C-8F60-CC80B6186D57}"/>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350</a:t>
            </a:fld>
            <a:endParaRPr lang="en-US" dirty="0">
              <a:solidFill>
                <a:schemeClr val="bg1"/>
              </a:solidFill>
            </a:endParaRPr>
          </a:p>
        </p:txBody>
      </p:sp>
      <p:cxnSp>
        <p:nvCxnSpPr>
          <p:cNvPr id="9" name="Straight Arrow Connector 8">
            <a:extLst>
              <a:ext uri="{FF2B5EF4-FFF2-40B4-BE49-F238E27FC236}">
                <a16:creationId xmlns:a16="http://schemas.microsoft.com/office/drawing/2014/main" id="{91A85DB3-D3FD-444E-800C-867F27147126}"/>
              </a:ext>
            </a:extLst>
          </p:cNvPr>
          <p:cNvCxnSpPr/>
          <p:nvPr/>
        </p:nvCxnSpPr>
        <p:spPr bwMode="auto">
          <a:xfrm>
            <a:off x="76200" y="3810000"/>
            <a:ext cx="457200" cy="15240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51E602D1-C09B-40A1-96DD-896A3E08E2B4}"/>
              </a:ext>
            </a:extLst>
          </p:cNvPr>
          <p:cNvCxnSpPr>
            <a:cxnSpLocks/>
          </p:cNvCxnSpPr>
          <p:nvPr/>
        </p:nvCxnSpPr>
        <p:spPr bwMode="auto">
          <a:xfrm flipH="1">
            <a:off x="907473" y="2362200"/>
            <a:ext cx="609600" cy="38100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7BF8AC69-061E-49DD-B89F-347C561FF6CA}"/>
              </a:ext>
            </a:extLst>
          </p:cNvPr>
          <p:cNvCxnSpPr>
            <a:cxnSpLocks/>
          </p:cNvCxnSpPr>
          <p:nvPr/>
        </p:nvCxnSpPr>
        <p:spPr bwMode="auto">
          <a:xfrm flipH="1">
            <a:off x="2796309" y="2690674"/>
            <a:ext cx="609600" cy="38100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D4707D1D-3B27-40EF-BA9C-296E78FF2DD8}"/>
              </a:ext>
            </a:extLst>
          </p:cNvPr>
          <p:cNvCxnSpPr>
            <a:cxnSpLocks/>
          </p:cNvCxnSpPr>
          <p:nvPr/>
        </p:nvCxnSpPr>
        <p:spPr bwMode="auto">
          <a:xfrm flipH="1">
            <a:off x="6324600" y="5029200"/>
            <a:ext cx="609600" cy="38100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8154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D4484-0E8C-49EB-8B96-DC70B61A5387}"/>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 pos="1371600" algn="l"/>
                <a:tab pos="5486400" algn="r"/>
              </a:tabLst>
            </a:pPr>
            <a:r>
              <a:rPr lang="en-US" dirty="0">
                <a:latin typeface="Arial" panose="020B0604020202020204" pitchFamily="34" charset="0"/>
                <a:ea typeface="Times New Roman" panose="02020603050405020304" pitchFamily="18" charset="0"/>
                <a:cs typeface="Times New Roman" panose="02020603050405020304" pitchFamily="18" charset="0"/>
              </a:rPr>
              <a:t>Part of the script for a database backup (part 1)</a:t>
            </a:r>
            <a:endParaRPr lang="en-US" dirty="0"/>
          </a:p>
        </p:txBody>
      </p:sp>
      <p:sp>
        <p:nvSpPr>
          <p:cNvPr id="3" name="Text Placeholder 2">
            <a:extLst>
              <a:ext uri="{FF2B5EF4-FFF2-40B4-BE49-F238E27FC236}">
                <a16:creationId xmlns:a16="http://schemas.microsoft.com/office/drawing/2014/main" id="{5DFA2256-680E-4D0A-AB39-25322FE3BD2D}"/>
              </a:ext>
            </a:extLst>
          </p:cNvPr>
          <p:cNvSpPr>
            <a:spLocks noGrp="1"/>
          </p:cNvSpPr>
          <p:nvPr>
            <p:ph type="body" sz="quarter" idx="13"/>
          </p:nvPr>
        </p:nvSpPr>
        <p:spPr>
          <a:xfrm>
            <a:off x="821184" y="1555834"/>
            <a:ext cx="7696200" cy="4876800"/>
          </a:xfrm>
        </p:spPr>
        <p:txBody>
          <a:bodyPr/>
          <a:lstStyle/>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MySQL dump 10.13  </a:t>
            </a:r>
            <a:r>
              <a:rPr lang="en-US" sz="1400" b="1" dirty="0" err="1">
                <a:latin typeface="Courier New" panose="02070309020205020404" pitchFamily="49" charset="0"/>
                <a:ea typeface="Times New Roman" panose="02020603050405020304" pitchFamily="18" charset="0"/>
                <a:cs typeface="Times New Roman" panose="02020603050405020304" pitchFamily="18" charset="0"/>
              </a:rPr>
              <a:t>Distrib</a:t>
            </a:r>
            <a:r>
              <a:rPr lang="en-US" sz="1400" b="1" dirty="0">
                <a:latin typeface="Courier New" panose="02070309020205020404" pitchFamily="49" charset="0"/>
                <a:ea typeface="Times New Roman" panose="02020603050405020304" pitchFamily="18" charset="0"/>
                <a:cs typeface="Times New Roman" panose="02020603050405020304" pitchFamily="18" charset="0"/>
              </a:rPr>
              <a:t> 8.0.13, for Win64 (x86_64)</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Host: localhost    Database: ap</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Server version     8.0.13</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/*!40101 SET @OLD_CHARACTER_SET_CLIENT=@@CHARACTER_SET_CLIENT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/*!40101 SET @OLD_CHARACTER_SET_RESULTS=@@CHARACTER_SET_RESULTS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/*!40101 SET @OLD_COLLATION_CONNECTION=@@COLLATION_CONNECTION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SET NAMES utf8mb4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/*!40103 SET @OLD_TIME_ZONE=@@TIME_ZONE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/*!40103 SET TIME_ZONE='+00:00'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/*!50606 SET </a:t>
            </a:r>
            <a:br>
              <a:rPr lang="en-US" sz="1400" b="1" dirty="0">
                <a:latin typeface="Courier New" panose="02070309020205020404" pitchFamily="49" charset="0"/>
                <a:ea typeface="Times New Roman" panose="02020603050405020304" pitchFamily="18" charset="0"/>
                <a:cs typeface="Times New Roman" panose="02020603050405020304" pitchFamily="18" charset="0"/>
              </a:rPr>
            </a:br>
            <a:r>
              <a:rPr lang="en-US" sz="1400" b="1" dirty="0">
                <a:latin typeface="Courier New" panose="02070309020205020404" pitchFamily="49" charset="0"/>
                <a:ea typeface="Times New Roman" panose="02020603050405020304" pitchFamily="18" charset="0"/>
                <a:cs typeface="Times New Roman" panose="02020603050405020304" pitchFamily="18" charset="0"/>
              </a:rPr>
              <a:t>@OLD_INNODB_STATS_AUTO_RECALC=@@INNODB_STATS_AUTO_RECALC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/*!50606 SET GLOBAL INNODB_STATS_AUTO_RECALC=OFF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/*!40014 SET @OLD_UNIQUE_CHECKS=@@UNIQUE_CHECKS, UNIQUE_CHECKS=0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/*!40014 SET @OLD_FOREIGN_KEY_CHECKS=@@FOREIGN_KEY_CHECKS, FOREIGN_KEY_CHECKS=0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/*!40101 SET @OLD_SQL_MODE=@@SQL_MODE, SQL_MODE='NO_AUTO_VALUE_ON_ZERO'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/*!40111 SET @OLD_SQL_NOTES=@@SQL_NOTES, SQL_NOTES=0 */;</a:t>
            </a:r>
          </a:p>
          <a:p>
            <a:endParaRPr lang="en-US" dirty="0"/>
          </a:p>
        </p:txBody>
      </p:sp>
      <p:sp>
        <p:nvSpPr>
          <p:cNvPr id="4" name="Date Placeholder 3">
            <a:extLst>
              <a:ext uri="{FF2B5EF4-FFF2-40B4-BE49-F238E27FC236}">
                <a16:creationId xmlns:a16="http://schemas.microsoft.com/office/drawing/2014/main" id="{1AD273E2-2CD7-4009-9229-3970F58CA02A}"/>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ACE81040-DC49-40B0-9465-B233FB48AFE1}"/>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B8E91CD1-BFCC-4EDA-9B35-4EC60F3CC4D8}"/>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351</a:t>
            </a:fld>
            <a:endParaRPr lang="en-US" dirty="0">
              <a:solidFill>
                <a:schemeClr val="bg1"/>
              </a:solidFill>
            </a:endParaRPr>
          </a:p>
        </p:txBody>
      </p:sp>
    </p:spTree>
    <p:extLst>
      <p:ext uri="{BB962C8B-B14F-4D97-AF65-F5344CB8AC3E}">
        <p14:creationId xmlns:p14="http://schemas.microsoft.com/office/powerpoint/2010/main" val="273150385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B12A3-7D7E-4624-8C27-F8DC5B7D0B48}"/>
              </a:ext>
            </a:extLst>
          </p:cNvPr>
          <p:cNvSpPr>
            <a:spLocks noGrp="1"/>
          </p:cNvSpPr>
          <p:nvPr>
            <p:ph type="title"/>
          </p:nvPr>
        </p:nvSpPr>
        <p:spPr>
          <a:xfrm>
            <a:off x="914400" y="621268"/>
            <a:ext cx="7315200" cy="369332"/>
          </a:xfrm>
        </p:spPr>
        <p:txBody>
          <a:bodyPr/>
          <a:lstStyle/>
          <a:p>
            <a:pPr marL="0" marR="0">
              <a:spcBef>
                <a:spcPts val="0"/>
              </a:spcBef>
              <a:spcAft>
                <a:spcPts val="600"/>
              </a:spcAft>
              <a:tabLst>
                <a:tab pos="1371600" algn="l"/>
                <a:tab pos="1371600" algn="l"/>
                <a:tab pos="5486400" algn="r"/>
              </a:tabLst>
            </a:pPr>
            <a:r>
              <a:rPr lang="en-US" dirty="0">
                <a:latin typeface="Arial" panose="020B0604020202020204" pitchFamily="34" charset="0"/>
                <a:ea typeface="Times New Roman" panose="02020603050405020304" pitchFamily="18" charset="0"/>
                <a:cs typeface="Times New Roman" panose="02020603050405020304" pitchFamily="18" charset="0"/>
              </a:rPr>
              <a:t>Part of the script for a database backup (part 2)</a:t>
            </a:r>
            <a:endParaRPr lang="en-US" dirty="0"/>
          </a:p>
        </p:txBody>
      </p:sp>
      <p:sp>
        <p:nvSpPr>
          <p:cNvPr id="3" name="Text Placeholder 2">
            <a:extLst>
              <a:ext uri="{FF2B5EF4-FFF2-40B4-BE49-F238E27FC236}">
                <a16:creationId xmlns:a16="http://schemas.microsoft.com/office/drawing/2014/main" id="{4C06815A-C82B-43AA-BF90-6FCC7C894D11}"/>
              </a:ext>
            </a:extLst>
          </p:cNvPr>
          <p:cNvSpPr>
            <a:spLocks noGrp="1"/>
          </p:cNvSpPr>
          <p:nvPr>
            <p:ph type="body" sz="quarter" idx="13"/>
          </p:nvPr>
        </p:nvSpPr>
        <p:spPr>
          <a:xfrm>
            <a:off x="817485" y="1447800"/>
            <a:ext cx="7391400" cy="4876800"/>
          </a:xfrm>
        </p:spPr>
        <p:txBody>
          <a:bodyPr/>
          <a:lstStyle/>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Current Database: `ap`</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CREATE DATABASE /*!32312 IF NOT EXISTS*/ `ap` /*!40100 DEFAULT CHARACTER SET utf8mb4 COLLATE utf8mb4_0900_ai_ci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USE `ap`;</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Table structure for table `terms`</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DROP TABLE IF EXISTS `terms`;</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/*!40101 SET @</a:t>
            </a:r>
            <a:r>
              <a:rPr lang="en-US" sz="1400" b="1" dirty="0" err="1">
                <a:latin typeface="Courier New" panose="02070309020205020404" pitchFamily="49" charset="0"/>
                <a:ea typeface="Times New Roman" panose="02020603050405020304" pitchFamily="18" charset="0"/>
                <a:cs typeface="Times New Roman" panose="02020603050405020304" pitchFamily="18" charset="0"/>
              </a:rPr>
              <a:t>saved_cs_client</a:t>
            </a:r>
            <a:r>
              <a:rPr lang="en-US" sz="1400" b="1" dirty="0">
                <a:latin typeface="Courier New" panose="02070309020205020404" pitchFamily="49" charset="0"/>
                <a:ea typeface="Times New Roman" panose="02020603050405020304" pitchFamily="18" charset="0"/>
                <a:cs typeface="Times New Roman" panose="02020603050405020304" pitchFamily="18" charset="0"/>
              </a:rPr>
              <a:t>     = @@</a:t>
            </a:r>
            <a:r>
              <a:rPr lang="en-US" sz="1400" b="1" dirty="0" err="1">
                <a:latin typeface="Courier New" panose="02070309020205020404" pitchFamily="49" charset="0"/>
                <a:ea typeface="Times New Roman" panose="02020603050405020304" pitchFamily="18" charset="0"/>
                <a:cs typeface="Times New Roman" panose="02020603050405020304" pitchFamily="18" charset="0"/>
              </a:rPr>
              <a:t>character_set_client</a:t>
            </a:r>
            <a:r>
              <a:rPr lang="en-US" sz="1400" b="1" dirty="0">
                <a:latin typeface="Courier New" panose="02070309020205020404" pitchFamily="49" charset="0"/>
                <a:ea typeface="Times New Roman" panose="02020603050405020304" pitchFamily="18" charset="0"/>
                <a:cs typeface="Times New Roman" panose="02020603050405020304" pitchFamily="18" charset="0"/>
              </a:rPr>
              <a:t>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SET </a:t>
            </a:r>
            <a:r>
              <a:rPr lang="en-US" sz="1400" b="1" dirty="0" err="1">
                <a:latin typeface="Courier New" panose="02070309020205020404" pitchFamily="49" charset="0"/>
                <a:ea typeface="Times New Roman" panose="02020603050405020304" pitchFamily="18" charset="0"/>
                <a:cs typeface="Times New Roman" panose="02020603050405020304" pitchFamily="18" charset="0"/>
              </a:rPr>
              <a:t>character_set_client</a:t>
            </a:r>
            <a:r>
              <a:rPr lang="en-US" sz="1400" b="1" dirty="0">
                <a:latin typeface="Courier New" panose="02070309020205020404" pitchFamily="49" charset="0"/>
                <a:ea typeface="Times New Roman" panose="02020603050405020304" pitchFamily="18" charset="0"/>
                <a:cs typeface="Times New Roman" panose="02020603050405020304" pitchFamily="18" charset="0"/>
              </a:rPr>
              <a:t> = utf8mb4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CREATE TABLE `terms`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err="1">
                <a:latin typeface="Courier New" panose="02070309020205020404" pitchFamily="49" charset="0"/>
                <a:ea typeface="Times New Roman" panose="02020603050405020304" pitchFamily="18" charset="0"/>
                <a:cs typeface="Times New Roman" panose="02020603050405020304" pitchFamily="18" charset="0"/>
              </a:rPr>
              <a:t>terms_id</a:t>
            </a:r>
            <a:r>
              <a:rPr lang="en-US" sz="1400" b="1" dirty="0">
                <a:latin typeface="Courier New" panose="02070309020205020404" pitchFamily="49" charset="0"/>
                <a:ea typeface="Times New Roman" panose="02020603050405020304" pitchFamily="18" charset="0"/>
                <a:cs typeface="Times New Roman" panose="02020603050405020304" pitchFamily="18" charset="0"/>
              </a:rPr>
              <a:t>` int(11) NOT NULL AUTO_INCREMENT,</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err="1">
                <a:latin typeface="Courier New" panose="02070309020205020404" pitchFamily="49" charset="0"/>
                <a:ea typeface="Times New Roman" panose="02020603050405020304" pitchFamily="18" charset="0"/>
                <a:cs typeface="Times New Roman" panose="02020603050405020304" pitchFamily="18" charset="0"/>
              </a:rPr>
              <a:t>terms_description</a:t>
            </a:r>
            <a:r>
              <a:rPr lang="en-US" sz="1400" b="1" dirty="0">
                <a:latin typeface="Courier New" panose="02070309020205020404" pitchFamily="49" charset="0"/>
                <a:ea typeface="Times New Roman" panose="02020603050405020304" pitchFamily="18" charset="0"/>
                <a:cs typeface="Times New Roman" panose="02020603050405020304" pitchFamily="18" charset="0"/>
              </a:rPr>
              <a:t>` varchar(50) NOT NULL,</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a:t>
            </a:r>
            <a:r>
              <a:rPr lang="en-US" sz="1400" b="1" dirty="0" err="1">
                <a:latin typeface="Courier New" panose="02070309020205020404" pitchFamily="49" charset="0"/>
                <a:ea typeface="Times New Roman" panose="02020603050405020304" pitchFamily="18" charset="0"/>
                <a:cs typeface="Times New Roman" panose="02020603050405020304" pitchFamily="18" charset="0"/>
              </a:rPr>
              <a:t>terms_due_days</a:t>
            </a:r>
            <a:r>
              <a:rPr lang="en-US" sz="1400" b="1" dirty="0">
                <a:latin typeface="Courier New" panose="02070309020205020404" pitchFamily="49" charset="0"/>
                <a:ea typeface="Times New Roman" panose="02020603050405020304" pitchFamily="18" charset="0"/>
                <a:cs typeface="Times New Roman" panose="02020603050405020304" pitchFamily="18" charset="0"/>
              </a:rPr>
              <a:t>` int(11) NOT NULL,</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PRIMARY KEY (`</a:t>
            </a:r>
            <a:r>
              <a:rPr lang="en-US" sz="1400" b="1" dirty="0" err="1">
                <a:latin typeface="Courier New" panose="02070309020205020404" pitchFamily="49" charset="0"/>
                <a:ea typeface="Times New Roman" panose="02020603050405020304" pitchFamily="18" charset="0"/>
                <a:cs typeface="Times New Roman" panose="02020603050405020304" pitchFamily="18" charset="0"/>
              </a:rPr>
              <a:t>terms_id</a:t>
            </a:r>
            <a:r>
              <a:rPr lang="en-US" sz="1400" b="1" dirty="0">
                <a:latin typeface="Courier New" panose="02070309020205020404" pitchFamily="49" charset="0"/>
                <a:ea typeface="Times New Roman" panose="02020603050405020304" pitchFamily="18" charset="0"/>
                <a:cs typeface="Times New Roman" panose="02020603050405020304" pitchFamily="18" charset="0"/>
              </a:rPr>
              <a:t>`)</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ENGINE=</a:t>
            </a:r>
            <a:r>
              <a:rPr lang="en-US" sz="1400" b="1" dirty="0" err="1">
                <a:latin typeface="Courier New" panose="02070309020205020404" pitchFamily="49" charset="0"/>
                <a:ea typeface="Times New Roman" panose="02020603050405020304" pitchFamily="18" charset="0"/>
                <a:cs typeface="Times New Roman" panose="02020603050405020304" pitchFamily="18" charset="0"/>
              </a:rPr>
              <a:t>InnoDB</a:t>
            </a:r>
            <a:r>
              <a:rPr lang="en-US" sz="1400" b="1" dirty="0">
                <a:latin typeface="Courier New" panose="02070309020205020404" pitchFamily="49" charset="0"/>
                <a:ea typeface="Times New Roman" panose="02020603050405020304" pitchFamily="18" charset="0"/>
                <a:cs typeface="Times New Roman" panose="02020603050405020304" pitchFamily="18" charset="0"/>
              </a:rPr>
              <a:t> AUTO_INCREMENT=6 DEFAULT CHARSET=utf8mb4</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COLLATE=utf8mb4_0900_ai_ci;</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/*!40101 SET </a:t>
            </a:r>
            <a:r>
              <a:rPr lang="en-US" sz="1400" b="1" dirty="0" err="1">
                <a:latin typeface="Courier New" panose="02070309020205020404" pitchFamily="49" charset="0"/>
                <a:ea typeface="Times New Roman" panose="02020603050405020304" pitchFamily="18" charset="0"/>
                <a:cs typeface="Times New Roman" panose="02020603050405020304" pitchFamily="18" charset="0"/>
              </a:rPr>
              <a:t>character_set_client</a:t>
            </a:r>
            <a:r>
              <a:rPr lang="en-US" sz="1400" b="1" dirty="0">
                <a:latin typeface="Courier New" panose="02070309020205020404" pitchFamily="49" charset="0"/>
                <a:ea typeface="Times New Roman" panose="02020603050405020304" pitchFamily="18" charset="0"/>
                <a:cs typeface="Times New Roman" panose="02020603050405020304" pitchFamily="18" charset="0"/>
              </a:rPr>
              <a:t> = @</a:t>
            </a:r>
            <a:r>
              <a:rPr lang="en-US" sz="1400" b="1" dirty="0" err="1">
                <a:latin typeface="Courier New" panose="02070309020205020404" pitchFamily="49" charset="0"/>
                <a:ea typeface="Times New Roman" panose="02020603050405020304" pitchFamily="18" charset="0"/>
                <a:cs typeface="Times New Roman" panose="02020603050405020304" pitchFamily="18" charset="0"/>
              </a:rPr>
              <a:t>saved_cs_client</a:t>
            </a:r>
            <a:r>
              <a:rPr lang="en-US" sz="1400" b="1" dirty="0">
                <a:latin typeface="Courier New" panose="02070309020205020404" pitchFamily="49" charset="0"/>
                <a:ea typeface="Times New Roman" panose="02020603050405020304" pitchFamily="18" charset="0"/>
                <a:cs typeface="Times New Roman" panose="02020603050405020304" pitchFamily="18" charset="0"/>
              </a:rPr>
              <a:t> */;</a:t>
            </a:r>
          </a:p>
          <a:p>
            <a:endParaRPr lang="en-US" dirty="0"/>
          </a:p>
        </p:txBody>
      </p:sp>
      <p:sp>
        <p:nvSpPr>
          <p:cNvPr id="4" name="Date Placeholder 3">
            <a:extLst>
              <a:ext uri="{FF2B5EF4-FFF2-40B4-BE49-F238E27FC236}">
                <a16:creationId xmlns:a16="http://schemas.microsoft.com/office/drawing/2014/main" id="{4C28941A-D0E4-4D01-81F3-D18E426AA9FA}"/>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EE43C612-FB4C-42DC-9FF4-8CF6FEF42252}"/>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C8DFCF8B-69F3-46A1-B770-E291B4EAA060}"/>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352</a:t>
            </a:fld>
            <a:endParaRPr lang="en-US" dirty="0">
              <a:solidFill>
                <a:schemeClr val="bg1"/>
              </a:solidFill>
            </a:endParaRPr>
          </a:p>
        </p:txBody>
      </p:sp>
    </p:spTree>
    <p:extLst>
      <p:ext uri="{BB962C8B-B14F-4D97-AF65-F5344CB8AC3E}">
        <p14:creationId xmlns:p14="http://schemas.microsoft.com/office/powerpoint/2010/main" val="156240289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49BB-CC7E-4988-8234-F44075BA3535}"/>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 pos="1371600" algn="l"/>
                <a:tab pos="5486400" algn="r"/>
              </a:tabLst>
            </a:pPr>
            <a:r>
              <a:rPr lang="en-US" dirty="0">
                <a:latin typeface="Arial" panose="020B0604020202020204" pitchFamily="34" charset="0"/>
                <a:ea typeface="Times New Roman" panose="02020603050405020304" pitchFamily="18" charset="0"/>
                <a:cs typeface="Times New Roman" panose="02020603050405020304" pitchFamily="18" charset="0"/>
              </a:rPr>
              <a:t>Part of the script for a database backup (part 3)</a:t>
            </a:r>
            <a:endParaRPr lang="en-US" dirty="0"/>
          </a:p>
        </p:txBody>
      </p:sp>
      <p:sp>
        <p:nvSpPr>
          <p:cNvPr id="3" name="Text Placeholder 2">
            <a:extLst>
              <a:ext uri="{FF2B5EF4-FFF2-40B4-BE49-F238E27FC236}">
                <a16:creationId xmlns:a16="http://schemas.microsoft.com/office/drawing/2014/main" id="{70CA5948-E4E1-4290-9D51-C5D74D692229}"/>
              </a:ext>
            </a:extLst>
          </p:cNvPr>
          <p:cNvSpPr>
            <a:spLocks noGrp="1"/>
          </p:cNvSpPr>
          <p:nvPr>
            <p:ph type="body" sz="quarter" idx="13"/>
          </p:nvPr>
        </p:nvSpPr>
        <p:spPr>
          <a:xfrm>
            <a:off x="762000" y="1524000"/>
            <a:ext cx="7391400" cy="4876800"/>
          </a:xfrm>
        </p:spPr>
        <p:txBody>
          <a:bodyPr/>
          <a:lstStyle/>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Dumping data for table `terms`</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LOCK TABLES `terms` WRITE;</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/*!40000 ALTER TABLE `terms` DISABLE KEYS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INSERT INTO `terms` VALUES (1,'Net due 10 days',10),(2,'Net due 20 days',20),(3,'Net due 30 days',30),(4,'Net due 60 days',60),(5,'Net due 90 days',90);</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/*!40000 ALTER TABLE `terms` ENABLE KEYS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UNLOCK TABLES;</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SQL statement for the table structure and data for all other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tables and any triggers associated with those tables</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SQL statements for all views, stored procedures, functions,</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and events</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a:t>
            </a:r>
          </a:p>
          <a:p>
            <a:endParaRPr lang="en-US" dirty="0"/>
          </a:p>
        </p:txBody>
      </p:sp>
      <p:sp>
        <p:nvSpPr>
          <p:cNvPr id="4" name="Date Placeholder 3">
            <a:extLst>
              <a:ext uri="{FF2B5EF4-FFF2-40B4-BE49-F238E27FC236}">
                <a16:creationId xmlns:a16="http://schemas.microsoft.com/office/drawing/2014/main" id="{3376F3D8-4508-4709-9E76-CB865CE20A38}"/>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1DABFBF4-85B7-4807-B078-54FC5CAA7958}"/>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00228835-D9B0-4C1A-8EC5-D9954ECBDE1D}"/>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353</a:t>
            </a:fld>
            <a:endParaRPr lang="en-US" dirty="0">
              <a:solidFill>
                <a:schemeClr val="bg1"/>
              </a:solidFill>
            </a:endParaRPr>
          </a:p>
        </p:txBody>
      </p:sp>
    </p:spTree>
    <p:extLst>
      <p:ext uri="{BB962C8B-B14F-4D97-AF65-F5344CB8AC3E}">
        <p14:creationId xmlns:p14="http://schemas.microsoft.com/office/powerpoint/2010/main" val="29714870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3D1C7-4384-4767-9327-747F6794BC80}"/>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 pos="1371600" algn="l"/>
                <a:tab pos="5486400" algn="r"/>
              </a:tabLst>
            </a:pPr>
            <a:r>
              <a:rPr lang="en-US" dirty="0">
                <a:latin typeface="Arial" panose="020B0604020202020204" pitchFamily="34" charset="0"/>
                <a:ea typeface="Times New Roman" panose="02020603050405020304" pitchFamily="18" charset="0"/>
                <a:cs typeface="Times New Roman" panose="02020603050405020304" pitchFamily="18" charset="0"/>
              </a:rPr>
              <a:t>Part of the script for a database backup (part 4)</a:t>
            </a:r>
            <a:endParaRPr lang="en-US" dirty="0"/>
          </a:p>
        </p:txBody>
      </p:sp>
      <p:sp>
        <p:nvSpPr>
          <p:cNvPr id="3" name="Text Placeholder 2">
            <a:extLst>
              <a:ext uri="{FF2B5EF4-FFF2-40B4-BE49-F238E27FC236}">
                <a16:creationId xmlns:a16="http://schemas.microsoft.com/office/drawing/2014/main" id="{430FEA7D-855E-4B89-857B-626A88D1AD99}"/>
              </a:ext>
            </a:extLst>
          </p:cNvPr>
          <p:cNvSpPr>
            <a:spLocks noGrp="1"/>
          </p:cNvSpPr>
          <p:nvPr>
            <p:ph type="body" sz="quarter" idx="13"/>
          </p:nvPr>
        </p:nvSpPr>
        <p:spPr>
          <a:xfrm>
            <a:off x="837460" y="1600200"/>
            <a:ext cx="7391400" cy="4876800"/>
          </a:xfrm>
        </p:spPr>
        <p:txBody>
          <a:bodyPr/>
          <a:lstStyle/>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/*!40103 SET TIME_ZONE=@OLD_TIME_ZONE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/*!40101 SET </a:t>
            </a:r>
            <a:r>
              <a:rPr lang="en-US" sz="1400" b="1" dirty="0" err="1">
                <a:latin typeface="Courier New" panose="02070309020205020404" pitchFamily="49" charset="0"/>
                <a:ea typeface="Times New Roman" panose="02020603050405020304" pitchFamily="18" charset="0"/>
                <a:cs typeface="Times New Roman" panose="02020603050405020304" pitchFamily="18" charset="0"/>
              </a:rPr>
              <a:t>character_set_client</a:t>
            </a:r>
            <a:r>
              <a:rPr lang="en-US" sz="1400" b="1" dirty="0">
                <a:latin typeface="Courier New" panose="02070309020205020404" pitchFamily="49" charset="0"/>
                <a:ea typeface="Times New Roman" panose="02020603050405020304" pitchFamily="18" charset="0"/>
                <a:cs typeface="Times New Roman" panose="02020603050405020304" pitchFamily="18" charset="0"/>
              </a:rPr>
              <a:t> = @</a:t>
            </a:r>
            <a:r>
              <a:rPr lang="en-US" sz="1400" b="1" dirty="0" err="1">
                <a:latin typeface="Courier New" panose="02070309020205020404" pitchFamily="49" charset="0"/>
                <a:ea typeface="Times New Roman" panose="02020603050405020304" pitchFamily="18" charset="0"/>
                <a:cs typeface="Times New Roman" panose="02020603050405020304" pitchFamily="18" charset="0"/>
              </a:rPr>
              <a:t>saved_cs_client</a:t>
            </a:r>
            <a:r>
              <a:rPr lang="en-US" sz="1400" b="1" dirty="0">
                <a:latin typeface="Courier New" panose="02070309020205020404" pitchFamily="49" charset="0"/>
                <a:ea typeface="Times New Roman" panose="02020603050405020304" pitchFamily="18" charset="0"/>
                <a:cs typeface="Times New Roman" panose="02020603050405020304" pitchFamily="18" charset="0"/>
              </a:rPr>
              <a:t>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/*!40103 SET TIME_ZONE=@OLD_TIME_ZONE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/*!50606 SET GLOBAL INNODB_STATS_AUTO_RECALC=@OLD_INNODB_STATS_AUTO_RECALC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/*!40101 SET SQL_MODE=@OLD_SQL_MODE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/*!40014 SET FOREIGN_KEY_CHECKS=@OLD_FOREIGN_KEY_CHECKS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/*!40014 SET UNIQUE_CHECKS=@OLD_UNIQUE_CHECKS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/*!40101 SET CHARACTER_SET_CLIENT=@OLD_CHARACTER_SET_CLIENT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/*!40101 SET CHARACTER_SET_RESULTS=@OLD_CHARACTER_SET_RESULTS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/*!40101 SET COLLATION_CONNECTION=@OLD_COLLATION_CONNECTION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/*!40111 SET SQL_NOTES=@OLD_SQL_NOTES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a:t>
            </a:r>
          </a:p>
          <a:p>
            <a:pPr>
              <a:spcBef>
                <a:spcPts val="0"/>
              </a:spcBef>
              <a:spcAft>
                <a:spcPts val="0"/>
              </a:spcAft>
              <a:tabLst>
                <a:tab pos="65151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Dump completed on 2019-01-10 15:36:10</a:t>
            </a:r>
          </a:p>
          <a:p>
            <a:endParaRPr lang="en-US" dirty="0"/>
          </a:p>
        </p:txBody>
      </p:sp>
      <p:sp>
        <p:nvSpPr>
          <p:cNvPr id="4" name="Date Placeholder 3">
            <a:extLst>
              <a:ext uri="{FF2B5EF4-FFF2-40B4-BE49-F238E27FC236}">
                <a16:creationId xmlns:a16="http://schemas.microsoft.com/office/drawing/2014/main" id="{1CF916CB-1A72-4B20-92EB-2749EF1FBB83}"/>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22D4244E-C1AA-4DF5-BD46-0A1F960FD7C8}"/>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6B84A7CA-6888-46DF-BAC9-C50225842100}"/>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354</a:t>
            </a:fld>
            <a:endParaRPr lang="en-US" dirty="0">
              <a:solidFill>
                <a:schemeClr val="bg1"/>
              </a:solidFill>
            </a:endParaRPr>
          </a:p>
        </p:txBody>
      </p:sp>
    </p:spTree>
    <p:extLst>
      <p:ext uri="{BB962C8B-B14F-4D97-AF65-F5344CB8AC3E}">
        <p14:creationId xmlns:p14="http://schemas.microsoft.com/office/powerpoint/2010/main" val="316430662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FFA7-110B-43A0-832E-B4404206EE1D}"/>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Advanced options for the </a:t>
            </a:r>
            <a:r>
              <a:rPr lang="en-US" dirty="0" err="1">
                <a:latin typeface="Arial" panose="020B0604020202020204" pitchFamily="34" charset="0"/>
                <a:ea typeface="Times New Roman" panose="02020603050405020304" pitchFamily="18" charset="0"/>
                <a:cs typeface="Times New Roman" panose="02020603050405020304" pitchFamily="18" charset="0"/>
              </a:rPr>
              <a:t>mysqldump</a:t>
            </a:r>
            <a:r>
              <a:rPr lang="en-US" dirty="0">
                <a:latin typeface="Arial" panose="020B0604020202020204" pitchFamily="34" charset="0"/>
                <a:ea typeface="Times New Roman" panose="02020603050405020304" pitchFamily="18" charset="0"/>
                <a:cs typeface="Times New Roman" panose="02020603050405020304" pitchFamily="18" charset="0"/>
              </a:rPr>
              <a:t> program</a:t>
            </a:r>
            <a:endParaRPr lang="en-US" dirty="0"/>
          </a:p>
        </p:txBody>
      </p:sp>
      <p:sp>
        <p:nvSpPr>
          <p:cNvPr id="3" name="Text Placeholder 2">
            <a:extLst>
              <a:ext uri="{FF2B5EF4-FFF2-40B4-BE49-F238E27FC236}">
                <a16:creationId xmlns:a16="http://schemas.microsoft.com/office/drawing/2014/main" id="{15C0FA34-0ED8-4D82-89DB-FF85E433EEC2}"/>
              </a:ext>
            </a:extLst>
          </p:cNvPr>
          <p:cNvSpPr>
            <a:spLocks noGrp="1"/>
          </p:cNvSpPr>
          <p:nvPr>
            <p:ph type="body" sz="quarter" idx="13"/>
          </p:nvPr>
        </p:nvSpPr>
        <p:spPr>
          <a:xfrm>
            <a:off x="849297" y="1600200"/>
            <a:ext cx="7391400" cy="4876800"/>
          </a:xfrm>
        </p:spPr>
        <p:txBody>
          <a:bodyPr/>
          <a:lstStyle/>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--add-drop-table</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--add-locks</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--disable-keys</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--comments</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--quote-names</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--create-options</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--compact</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--compress</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--delete-master-logs</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--force</a:t>
            </a:r>
          </a:p>
          <a:p>
            <a:pPr>
              <a:spcBef>
                <a:spcPts val="1500"/>
              </a:spcBef>
              <a:spcAft>
                <a:spcPts val="600"/>
              </a:spcAft>
              <a:tabLst>
                <a:tab pos="1371600" algn="l"/>
              </a:tabLst>
            </a:pPr>
            <a:r>
              <a:rPr lang="en-US" sz="2400" b="1"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How to use the “skip” prefix to disable an option</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--skip-add-drop-table</a:t>
            </a:r>
          </a:p>
          <a:p>
            <a:endParaRPr lang="en-US" dirty="0"/>
          </a:p>
        </p:txBody>
      </p:sp>
      <p:sp>
        <p:nvSpPr>
          <p:cNvPr id="4" name="Date Placeholder 3">
            <a:extLst>
              <a:ext uri="{FF2B5EF4-FFF2-40B4-BE49-F238E27FC236}">
                <a16:creationId xmlns:a16="http://schemas.microsoft.com/office/drawing/2014/main" id="{E5B540B7-AB00-4BCE-8570-ADF29924680D}"/>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5525A00E-59C8-4C80-B9CC-5E14B1435CC8}"/>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B0E57DB9-58D8-4020-A603-49FC9422B602}"/>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355</a:t>
            </a:fld>
            <a:endParaRPr lang="en-US" dirty="0">
              <a:solidFill>
                <a:schemeClr val="bg1"/>
              </a:solidFill>
            </a:endParaRPr>
          </a:p>
        </p:txBody>
      </p:sp>
      <p:sp>
        <p:nvSpPr>
          <p:cNvPr id="8" name="Rectangle 7">
            <a:extLst>
              <a:ext uri="{FF2B5EF4-FFF2-40B4-BE49-F238E27FC236}">
                <a16:creationId xmlns:a16="http://schemas.microsoft.com/office/drawing/2014/main" id="{C13BF504-E857-4268-8690-1997CD169FFF}"/>
              </a:ext>
            </a:extLst>
          </p:cNvPr>
          <p:cNvSpPr/>
          <p:nvPr/>
        </p:nvSpPr>
        <p:spPr>
          <a:xfrm>
            <a:off x="6109369" y="2590800"/>
            <a:ext cx="2431958" cy="923330"/>
          </a:xfrm>
          <a:prstGeom prst="rect">
            <a:avLst/>
          </a:prstGeom>
        </p:spPr>
        <p:txBody>
          <a:bodyPr wrap="square">
            <a:spAutoFit/>
          </a:bodyPr>
          <a:lstStyle/>
          <a:p>
            <a:r>
              <a:rPr lang="en-US" sz="1800" dirty="0">
                <a:latin typeface="Arial" panose="020B0604020202020204" pitchFamily="34" charset="0"/>
                <a:ea typeface="Times New Roman" panose="02020603050405020304" pitchFamily="18" charset="0"/>
                <a:cs typeface="Times New Roman" panose="02020603050405020304" pitchFamily="18" charset="0"/>
              </a:rPr>
              <a:t>Most of these options are enabled by default</a:t>
            </a:r>
            <a:endParaRPr lang="en-US" sz="1800" dirty="0"/>
          </a:p>
        </p:txBody>
      </p:sp>
    </p:spTree>
    <p:extLst>
      <p:ext uri="{BB962C8B-B14F-4D97-AF65-F5344CB8AC3E}">
        <p14:creationId xmlns:p14="http://schemas.microsoft.com/office/powerpoint/2010/main" val="46325208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CDDC-60BE-4C45-9F77-DF12363AA48E}"/>
              </a:ext>
            </a:extLst>
          </p:cNvPr>
          <p:cNvSpPr>
            <a:spLocks noGrp="1"/>
          </p:cNvSpPr>
          <p:nvPr>
            <p:ph type="title"/>
          </p:nvPr>
        </p:nvSpPr>
        <p:spPr>
          <a:xfrm>
            <a:off x="914400" y="609600"/>
            <a:ext cx="7315200" cy="738664"/>
          </a:xfrm>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How to use the </a:t>
            </a:r>
            <a:r>
              <a:rPr lang="en-US" dirty="0" err="1">
                <a:latin typeface="Arial" panose="020B0604020202020204" pitchFamily="34" charset="0"/>
                <a:ea typeface="Times New Roman" panose="02020603050405020304" pitchFamily="18" charset="0"/>
                <a:cs typeface="Times New Roman" panose="02020603050405020304" pitchFamily="18" charset="0"/>
              </a:rPr>
              <a:t>mysql</a:t>
            </a:r>
            <a:r>
              <a:rPr lang="en-US" dirty="0">
                <a:latin typeface="Arial" panose="020B0604020202020204" pitchFamily="34" charset="0"/>
                <a:ea typeface="Times New Roman" panose="02020603050405020304" pitchFamily="18" charset="0"/>
                <a:cs typeface="Times New Roman" panose="02020603050405020304" pitchFamily="18" charset="0"/>
              </a:rPr>
              <a:t> program </a:t>
            </a:r>
            <a:br>
              <a:rPr lang="en-US" dirty="0">
                <a:latin typeface="Arial" panose="020B0604020202020204" pitchFamily="34" charset="0"/>
                <a:ea typeface="Times New Roman" panose="02020603050405020304" pitchFamily="18" charset="0"/>
                <a:cs typeface="Times New Roman" panose="02020603050405020304" pitchFamily="18" charset="0"/>
              </a:rPr>
            </a:br>
            <a:r>
              <a:rPr lang="en-US" dirty="0">
                <a:latin typeface="Arial" panose="020B0604020202020204" pitchFamily="34" charset="0"/>
                <a:ea typeface="Times New Roman" panose="02020603050405020304" pitchFamily="18" charset="0"/>
                <a:cs typeface="Times New Roman" panose="02020603050405020304" pitchFamily="18" charset="0"/>
              </a:rPr>
              <a:t>to restore databases</a:t>
            </a:r>
            <a:endParaRPr lang="en-US" dirty="0"/>
          </a:p>
        </p:txBody>
      </p:sp>
      <p:sp>
        <p:nvSpPr>
          <p:cNvPr id="3" name="Text Placeholder 2">
            <a:extLst>
              <a:ext uri="{FF2B5EF4-FFF2-40B4-BE49-F238E27FC236}">
                <a16:creationId xmlns:a16="http://schemas.microsoft.com/office/drawing/2014/main" id="{37E19463-E3BE-42F4-9955-2F4D9DBE33CE}"/>
              </a:ext>
            </a:extLst>
          </p:cNvPr>
          <p:cNvSpPr>
            <a:spLocks noGrp="1"/>
          </p:cNvSpPr>
          <p:nvPr>
            <p:ph type="body" sz="quarter" idx="13"/>
          </p:nvPr>
        </p:nvSpPr>
        <p:spPr>
          <a:xfrm>
            <a:off x="838200" y="1676400"/>
            <a:ext cx="7391400" cy="2895600"/>
          </a:xfrm>
        </p:spPr>
        <p:txBody>
          <a:bodyPr/>
          <a:lstStyle/>
          <a:p>
            <a:pPr marR="0" indent="-342900">
              <a:spcBef>
                <a:spcPts val="900"/>
              </a:spcBef>
              <a:spcAft>
                <a:spcPts val="600"/>
              </a:spcAft>
              <a:buFont typeface="Arial" panose="020B0604020202020204" pitchFamily="34" charset="0"/>
              <a:buChar char="•"/>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To restore a full backup of one or more databases.</a:t>
            </a:r>
          </a:p>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A single database</a:t>
            </a:r>
          </a:p>
          <a:p>
            <a:pPr marL="347345" marR="0">
              <a:spcBef>
                <a:spcPts val="0"/>
              </a:spcBef>
              <a:spcAft>
                <a:spcPts val="600"/>
              </a:spcAft>
              <a:tabLst>
                <a:tab pos="1371600" algn="l"/>
              </a:tabLst>
            </a:pP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ap &lt;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murach</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/ap-2019-01-10.sql -u root -p</a:t>
            </a:r>
          </a:p>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Multiple databases</a:t>
            </a:r>
          </a:p>
          <a:p>
            <a:pPr marL="347345" marR="0">
              <a:spcBef>
                <a:spcPts val="0"/>
              </a:spcBef>
              <a:spcAft>
                <a:spcPts val="600"/>
              </a:spcAft>
              <a:tabLst>
                <a:tab pos="1371600" algn="l"/>
              </a:tabLst>
            </a:pP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&lt;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murach</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/backup-2019-01-10.sql -u root -p</a:t>
            </a:r>
          </a:p>
          <a:p>
            <a:pPr>
              <a:spcBef>
                <a:spcPts val="1500"/>
              </a:spcBef>
              <a:spcAft>
                <a:spcPts val="600"/>
              </a:spcAft>
              <a:tabLst>
                <a:tab pos="1371600" algn="l"/>
              </a:tabLst>
            </a:pPr>
            <a:r>
              <a:rPr lang="en-US" sz="2400" b="1"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 Note </a:t>
            </a:r>
            <a:endParaRPr lang="en-US" spc="-10" dirty="0">
              <a:latin typeface="Times New Roman" panose="02020603050405020304" pitchFamily="18" charset="0"/>
              <a:ea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9E27BF08-9EBC-4F9F-BA65-394F75F007D6}"/>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9626F032-2A6A-4B0F-A12B-FEA921E18A0D}"/>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440C4D15-3EEA-47A9-91BE-AC0BF4EDD8D7}"/>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356</a:t>
            </a:fld>
            <a:endParaRPr lang="en-US" dirty="0">
              <a:solidFill>
                <a:schemeClr val="bg1"/>
              </a:solidFill>
            </a:endParaRPr>
          </a:p>
        </p:txBody>
      </p:sp>
      <p:pic>
        <p:nvPicPr>
          <p:cNvPr id="7" name="Picture 6">
            <a:extLst>
              <a:ext uri="{FF2B5EF4-FFF2-40B4-BE49-F238E27FC236}">
                <a16:creationId xmlns:a16="http://schemas.microsoft.com/office/drawing/2014/main" id="{8B1184FE-27D0-42EE-A45C-8D16EEB44D0B}"/>
              </a:ext>
            </a:extLst>
          </p:cNvPr>
          <p:cNvPicPr>
            <a:picLocks noChangeAspect="1"/>
          </p:cNvPicPr>
          <p:nvPr/>
        </p:nvPicPr>
        <p:blipFill>
          <a:blip r:embed="rId2"/>
          <a:stretch>
            <a:fillRect/>
          </a:stretch>
        </p:blipFill>
        <p:spPr>
          <a:xfrm>
            <a:off x="1447800" y="4492254"/>
            <a:ext cx="5706880" cy="1378692"/>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27E9C162-45A1-47DF-8D8C-5E24768E9CBC}"/>
                  </a:ext>
                </a:extLst>
              </p14:cNvPr>
              <p14:cNvContentPartPr/>
              <p14:nvPr/>
            </p14:nvContentPartPr>
            <p14:xfrm>
              <a:off x="280367" y="2557346"/>
              <a:ext cx="1194840" cy="2897640"/>
            </p14:xfrm>
          </p:contentPart>
        </mc:Choice>
        <mc:Fallback xmlns="">
          <p:pic>
            <p:nvPicPr>
              <p:cNvPr id="13" name="Ink 12">
                <a:extLst>
                  <a:ext uri="{FF2B5EF4-FFF2-40B4-BE49-F238E27FC236}">
                    <a16:creationId xmlns:a16="http://schemas.microsoft.com/office/drawing/2014/main" id="{27E9C162-45A1-47DF-8D8C-5E24768E9CBC}"/>
                  </a:ext>
                </a:extLst>
              </p:cNvPr>
              <p:cNvPicPr/>
              <p:nvPr/>
            </p:nvPicPr>
            <p:blipFill>
              <a:blip r:embed="rId4"/>
              <a:stretch>
                <a:fillRect/>
              </a:stretch>
            </p:blipFill>
            <p:spPr>
              <a:xfrm>
                <a:off x="276046" y="2553027"/>
                <a:ext cx="1203483" cy="2906279"/>
              </a:xfrm>
              <a:prstGeom prst="rect">
                <a:avLst/>
              </a:prstGeom>
            </p:spPr>
          </p:pic>
        </mc:Fallback>
      </mc:AlternateContent>
    </p:spTree>
    <p:extLst>
      <p:ext uri="{BB962C8B-B14F-4D97-AF65-F5344CB8AC3E}">
        <p14:creationId xmlns:p14="http://schemas.microsoft.com/office/powerpoint/2010/main" val="283860478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49A82-77D7-4959-A1EA-6E3F7690E5DA}"/>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The files for a binary log named bin-log</a:t>
            </a:r>
            <a:endParaRPr lang="en-US" dirty="0"/>
          </a:p>
        </p:txBody>
      </p:sp>
      <p:sp>
        <p:nvSpPr>
          <p:cNvPr id="3" name="Text Placeholder 2">
            <a:extLst>
              <a:ext uri="{FF2B5EF4-FFF2-40B4-BE49-F238E27FC236}">
                <a16:creationId xmlns:a16="http://schemas.microsoft.com/office/drawing/2014/main" id="{4A2FC423-ADBB-42E3-8D3D-416AF685ED98}"/>
              </a:ext>
            </a:extLst>
          </p:cNvPr>
          <p:cNvSpPr>
            <a:spLocks noGrp="1"/>
          </p:cNvSpPr>
          <p:nvPr>
            <p:ph type="body" sz="quarter" idx="13"/>
          </p:nvPr>
        </p:nvSpPr>
        <p:spPr>
          <a:xfrm>
            <a:off x="838200" y="1219200"/>
            <a:ext cx="7391400" cy="4876800"/>
          </a:xfrm>
        </p:spPr>
        <p:txBody>
          <a:bodyPr/>
          <a:lstStyle/>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bin-</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log.index</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bin-log.000001</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bin-log.000002</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bin-log.000003</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ts val="0"/>
              </a:spcBef>
              <a:spcAft>
                <a:spcPts val="600"/>
              </a:spcAft>
              <a:tabLst>
                <a:tab pos="1371600" algn="l"/>
              </a:tabLst>
            </a:pP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600"/>
              </a:spcAft>
              <a:tabLst>
                <a:tab pos="1371600" algn="l"/>
              </a:tabLst>
            </a:pP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600"/>
              </a:spcAft>
              <a:tabLst>
                <a:tab pos="1371600" algn="l"/>
              </a:tabLst>
            </a:pP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600"/>
              </a:spcAft>
              <a:tabLst>
                <a:tab pos="1371600" algn="l"/>
              </a:tabLst>
            </a:pP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600"/>
              </a:spcAft>
              <a:tabLst>
                <a:tab pos="1371600" algn="l"/>
              </a:tabLst>
            </a:pP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600"/>
              </a:spcAft>
              <a:tabLst>
                <a:tab pos="1371600" algn="l"/>
              </a:tabLst>
            </a:pP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285750" marR="0" indent="-285750">
              <a:spcBef>
                <a:spcPts val="0"/>
              </a:spcBef>
              <a:spcAft>
                <a:spcPts val="600"/>
              </a:spcAft>
              <a:buFont typeface="Arial" panose="020B0604020202020204" pitchFamily="34" charset="0"/>
              <a:buChar char="•"/>
              <a:tabLst>
                <a:tab pos="1371600" algn="l"/>
              </a:tabLst>
            </a:pPr>
            <a:r>
              <a:rPr lang="en-US" dirty="0">
                <a:ea typeface="Times New Roman" panose="02020603050405020304" pitchFamily="18" charset="0"/>
                <a:cs typeface="Times New Roman" panose="02020603050405020304" pitchFamily="18" charset="0"/>
              </a:rPr>
              <a:t>the bin-</a:t>
            </a:r>
            <a:r>
              <a:rPr lang="en-US" dirty="0" err="1">
                <a:ea typeface="Times New Roman" panose="02020603050405020304" pitchFamily="18" charset="0"/>
                <a:cs typeface="Times New Roman" panose="02020603050405020304" pitchFamily="18" charset="0"/>
              </a:rPr>
              <a:t>log.index</a:t>
            </a:r>
            <a:r>
              <a:rPr lang="en-US" dirty="0">
                <a:ea typeface="Times New Roman" panose="02020603050405020304" pitchFamily="18" charset="0"/>
                <a:cs typeface="Times New Roman" panose="02020603050405020304" pitchFamily="18" charset="0"/>
              </a:rPr>
              <a:t> file is a text file. </a:t>
            </a:r>
          </a:p>
          <a:p>
            <a:pPr marL="742950" lvl="1" indent="-285750">
              <a:spcBef>
                <a:spcPts val="0"/>
              </a:spcBef>
              <a:spcAft>
                <a:spcPts val="600"/>
              </a:spcAft>
              <a:buFont typeface="Arial" panose="020B0604020202020204" pitchFamily="34" charset="0"/>
              <a:buChar char="•"/>
              <a:tabLst>
                <a:tab pos="1371600" algn="l"/>
              </a:tabLst>
            </a:pPr>
            <a:r>
              <a:rPr lang="en-US" sz="1800" dirty="0">
                <a:ea typeface="Times New Roman" panose="02020603050405020304" pitchFamily="18" charset="0"/>
                <a:cs typeface="Times New Roman" panose="02020603050405020304" pitchFamily="18" charset="0"/>
              </a:rPr>
              <a:t>This file contains a list of all of the numbered files that store the changes that have been made to the database. </a:t>
            </a:r>
          </a:p>
          <a:p>
            <a:pPr marL="285750" indent="-285750">
              <a:spcBef>
                <a:spcPts val="0"/>
              </a:spcBef>
              <a:spcAft>
                <a:spcPts val="600"/>
              </a:spcAft>
              <a:buFont typeface="Arial" panose="020B0604020202020204" pitchFamily="34" charset="0"/>
              <a:buChar char="•"/>
              <a:tabLst>
                <a:tab pos="1371600" algn="l"/>
              </a:tabLst>
            </a:pPr>
            <a:r>
              <a:rPr lang="en-US" sz="1800" dirty="0">
                <a:ea typeface="Times New Roman" panose="02020603050405020304" pitchFamily="18" charset="0"/>
                <a:cs typeface="Times New Roman" panose="02020603050405020304" pitchFamily="18" charset="0"/>
              </a:rPr>
              <a:t>The numbered log files (bin-log.000001, bin-log.000002, etc.) are binary files</a:t>
            </a:r>
          </a:p>
          <a:p>
            <a:endParaRPr lang="en-US" dirty="0"/>
          </a:p>
        </p:txBody>
      </p:sp>
      <p:sp>
        <p:nvSpPr>
          <p:cNvPr id="4" name="Date Placeholder 3">
            <a:extLst>
              <a:ext uri="{FF2B5EF4-FFF2-40B4-BE49-F238E27FC236}">
                <a16:creationId xmlns:a16="http://schemas.microsoft.com/office/drawing/2014/main" id="{802E5E76-3238-4C3B-8DE9-40E9CDA1B395}"/>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87FA3B09-9735-448B-9CFA-0BD9C6315FD2}"/>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52345D78-DF2C-4843-9BED-138882683424}"/>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357</a:t>
            </a:fld>
            <a:endParaRPr lang="en-US" dirty="0">
              <a:solidFill>
                <a:schemeClr val="bg1"/>
              </a:solidFill>
            </a:endParaRPr>
          </a:p>
        </p:txBody>
      </p:sp>
      <p:pic>
        <p:nvPicPr>
          <p:cNvPr id="7" name="Picture 6">
            <a:extLst>
              <a:ext uri="{FF2B5EF4-FFF2-40B4-BE49-F238E27FC236}">
                <a16:creationId xmlns:a16="http://schemas.microsoft.com/office/drawing/2014/main" id="{8DDF883B-A677-447A-921B-FAC697D58AEB}"/>
              </a:ext>
            </a:extLst>
          </p:cNvPr>
          <p:cNvPicPr>
            <a:picLocks noChangeAspect="1"/>
          </p:cNvPicPr>
          <p:nvPr/>
        </p:nvPicPr>
        <p:blipFill>
          <a:blip r:embed="rId2"/>
          <a:stretch>
            <a:fillRect/>
          </a:stretch>
        </p:blipFill>
        <p:spPr>
          <a:xfrm>
            <a:off x="3667200" y="1246573"/>
            <a:ext cx="4562400" cy="1765846"/>
          </a:xfrm>
          <a:prstGeom prst="rect">
            <a:avLst/>
          </a:prstGeom>
        </p:spPr>
      </p:pic>
      <p:pic>
        <p:nvPicPr>
          <p:cNvPr id="8" name="Picture 7">
            <a:extLst>
              <a:ext uri="{FF2B5EF4-FFF2-40B4-BE49-F238E27FC236}">
                <a16:creationId xmlns:a16="http://schemas.microsoft.com/office/drawing/2014/main" id="{EBEE1D34-5456-46C2-822C-475B033A4E7B}"/>
              </a:ext>
            </a:extLst>
          </p:cNvPr>
          <p:cNvPicPr>
            <a:picLocks noChangeAspect="1"/>
          </p:cNvPicPr>
          <p:nvPr/>
        </p:nvPicPr>
        <p:blipFill>
          <a:blip r:embed="rId3"/>
          <a:stretch>
            <a:fillRect/>
          </a:stretch>
        </p:blipFill>
        <p:spPr>
          <a:xfrm>
            <a:off x="6172200" y="3184794"/>
            <a:ext cx="2657475" cy="1597513"/>
          </a:xfrm>
          <a:prstGeom prst="rect">
            <a:avLst/>
          </a:prstGeom>
        </p:spPr>
      </p:pic>
    </p:spTree>
    <p:extLst>
      <p:ext uri="{BB962C8B-B14F-4D97-AF65-F5344CB8AC3E}">
        <p14:creationId xmlns:p14="http://schemas.microsoft.com/office/powerpoint/2010/main" val="202883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49A82-77D7-4959-A1EA-6E3F7690E5DA}"/>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The files for a binary log named bin-log</a:t>
            </a:r>
            <a:endParaRPr lang="en-US" dirty="0"/>
          </a:p>
        </p:txBody>
      </p:sp>
      <p:sp>
        <p:nvSpPr>
          <p:cNvPr id="3" name="Text Placeholder 2">
            <a:extLst>
              <a:ext uri="{FF2B5EF4-FFF2-40B4-BE49-F238E27FC236}">
                <a16:creationId xmlns:a16="http://schemas.microsoft.com/office/drawing/2014/main" id="{4A2FC423-ADBB-42E3-8D3D-416AF685ED98}"/>
              </a:ext>
            </a:extLst>
          </p:cNvPr>
          <p:cNvSpPr>
            <a:spLocks noGrp="1"/>
          </p:cNvSpPr>
          <p:nvPr>
            <p:ph type="body" sz="quarter" idx="13"/>
          </p:nvPr>
        </p:nvSpPr>
        <p:spPr>
          <a:xfrm>
            <a:off x="838200" y="1219200"/>
            <a:ext cx="7391400" cy="4876800"/>
          </a:xfrm>
        </p:spPr>
        <p:txBody>
          <a:bodyPr/>
          <a:lstStyle/>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bin-</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log.index</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bin-log.000001</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bin-log.000002</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bin-log.000003</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ts val="0"/>
              </a:spcBef>
              <a:spcAft>
                <a:spcPts val="600"/>
              </a:spcAft>
              <a:tabLst>
                <a:tab pos="1371600" algn="l"/>
              </a:tabLst>
            </a:pP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600"/>
              </a:spcAft>
              <a:tabLst>
                <a:tab pos="1371600" algn="l"/>
              </a:tabLst>
            </a:pP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600"/>
              </a:spcAft>
              <a:tabLst>
                <a:tab pos="1371600" algn="l"/>
              </a:tabLst>
            </a:pP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600"/>
              </a:spcAft>
              <a:tabLst>
                <a:tab pos="1371600" algn="l"/>
              </a:tabLst>
            </a:pP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600"/>
              </a:spcAft>
              <a:tabLst>
                <a:tab pos="1371600" algn="l"/>
              </a:tabLst>
            </a:pP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600"/>
              </a:spcAft>
              <a:tabLst>
                <a:tab pos="1371600" algn="l"/>
              </a:tabLst>
            </a:pP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285750" marR="0" indent="-285750">
              <a:spcBef>
                <a:spcPts val="0"/>
              </a:spcBef>
              <a:spcAft>
                <a:spcPts val="600"/>
              </a:spcAft>
              <a:buFont typeface="Arial" panose="020B0604020202020204" pitchFamily="34" charset="0"/>
              <a:buChar char="•"/>
              <a:tabLst>
                <a:tab pos="1371600" algn="l"/>
              </a:tabLst>
            </a:pPr>
            <a:r>
              <a:rPr lang="en-US" dirty="0">
                <a:ea typeface="Times New Roman" panose="02020603050405020304" pitchFamily="18" charset="0"/>
                <a:cs typeface="Times New Roman" panose="02020603050405020304" pitchFamily="18" charset="0"/>
              </a:rPr>
              <a:t>the bin-</a:t>
            </a:r>
            <a:r>
              <a:rPr lang="en-US" dirty="0" err="1">
                <a:ea typeface="Times New Roman" panose="02020603050405020304" pitchFamily="18" charset="0"/>
                <a:cs typeface="Times New Roman" panose="02020603050405020304" pitchFamily="18" charset="0"/>
              </a:rPr>
              <a:t>log.index</a:t>
            </a:r>
            <a:r>
              <a:rPr lang="en-US" dirty="0">
                <a:ea typeface="Times New Roman" panose="02020603050405020304" pitchFamily="18" charset="0"/>
                <a:cs typeface="Times New Roman" panose="02020603050405020304" pitchFamily="18" charset="0"/>
              </a:rPr>
              <a:t> file is a text file. </a:t>
            </a:r>
          </a:p>
          <a:p>
            <a:pPr marL="742950" lvl="1" indent="-285750">
              <a:spcBef>
                <a:spcPts val="0"/>
              </a:spcBef>
              <a:spcAft>
                <a:spcPts val="600"/>
              </a:spcAft>
              <a:buFont typeface="Arial" panose="020B0604020202020204" pitchFamily="34" charset="0"/>
              <a:buChar char="•"/>
              <a:tabLst>
                <a:tab pos="1371600" algn="l"/>
              </a:tabLst>
            </a:pPr>
            <a:r>
              <a:rPr lang="en-US" sz="1800" dirty="0">
                <a:ea typeface="Times New Roman" panose="02020603050405020304" pitchFamily="18" charset="0"/>
                <a:cs typeface="Times New Roman" panose="02020603050405020304" pitchFamily="18" charset="0"/>
              </a:rPr>
              <a:t>This file contains a list of all of the numbered files that store the changes that have been made to the database. </a:t>
            </a:r>
          </a:p>
          <a:p>
            <a:pPr marL="285750" indent="-285750">
              <a:spcBef>
                <a:spcPts val="0"/>
              </a:spcBef>
              <a:spcAft>
                <a:spcPts val="600"/>
              </a:spcAft>
              <a:buFont typeface="Arial" panose="020B0604020202020204" pitchFamily="34" charset="0"/>
              <a:buChar char="•"/>
              <a:tabLst>
                <a:tab pos="1371600" algn="l"/>
              </a:tabLst>
            </a:pPr>
            <a:r>
              <a:rPr lang="en-US" sz="1800" dirty="0">
                <a:ea typeface="Times New Roman" panose="02020603050405020304" pitchFamily="18" charset="0"/>
                <a:cs typeface="Times New Roman" panose="02020603050405020304" pitchFamily="18" charset="0"/>
              </a:rPr>
              <a:t>The numbered log files (bin-log.000001, bin-log.000002, etc.) are binary files</a:t>
            </a:r>
          </a:p>
          <a:p>
            <a:endParaRPr lang="en-US" dirty="0"/>
          </a:p>
        </p:txBody>
      </p:sp>
      <p:sp>
        <p:nvSpPr>
          <p:cNvPr id="4" name="Date Placeholder 3">
            <a:extLst>
              <a:ext uri="{FF2B5EF4-FFF2-40B4-BE49-F238E27FC236}">
                <a16:creationId xmlns:a16="http://schemas.microsoft.com/office/drawing/2014/main" id="{802E5E76-3238-4C3B-8DE9-40E9CDA1B395}"/>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87FA3B09-9735-448B-9CFA-0BD9C6315FD2}"/>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52345D78-DF2C-4843-9BED-138882683424}"/>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358</a:t>
            </a:fld>
            <a:endParaRPr lang="en-US" dirty="0">
              <a:solidFill>
                <a:schemeClr val="bg1"/>
              </a:solidFill>
            </a:endParaRPr>
          </a:p>
        </p:txBody>
      </p:sp>
      <p:pic>
        <p:nvPicPr>
          <p:cNvPr id="7" name="Picture 6">
            <a:extLst>
              <a:ext uri="{FF2B5EF4-FFF2-40B4-BE49-F238E27FC236}">
                <a16:creationId xmlns:a16="http://schemas.microsoft.com/office/drawing/2014/main" id="{8DDF883B-A677-447A-921B-FAC697D58AEB}"/>
              </a:ext>
            </a:extLst>
          </p:cNvPr>
          <p:cNvPicPr>
            <a:picLocks noChangeAspect="1"/>
          </p:cNvPicPr>
          <p:nvPr/>
        </p:nvPicPr>
        <p:blipFill>
          <a:blip r:embed="rId2"/>
          <a:stretch>
            <a:fillRect/>
          </a:stretch>
        </p:blipFill>
        <p:spPr>
          <a:xfrm>
            <a:off x="3667200" y="1246573"/>
            <a:ext cx="4562400" cy="1765846"/>
          </a:xfrm>
          <a:prstGeom prst="rect">
            <a:avLst/>
          </a:prstGeom>
        </p:spPr>
      </p:pic>
      <p:pic>
        <p:nvPicPr>
          <p:cNvPr id="8" name="Picture 7">
            <a:extLst>
              <a:ext uri="{FF2B5EF4-FFF2-40B4-BE49-F238E27FC236}">
                <a16:creationId xmlns:a16="http://schemas.microsoft.com/office/drawing/2014/main" id="{EBEE1D34-5456-46C2-822C-475B033A4E7B}"/>
              </a:ext>
            </a:extLst>
          </p:cNvPr>
          <p:cNvPicPr>
            <a:picLocks noChangeAspect="1"/>
          </p:cNvPicPr>
          <p:nvPr/>
        </p:nvPicPr>
        <p:blipFill>
          <a:blip r:embed="rId3"/>
          <a:stretch>
            <a:fillRect/>
          </a:stretch>
        </p:blipFill>
        <p:spPr>
          <a:xfrm>
            <a:off x="6172200" y="3184794"/>
            <a:ext cx="2657475" cy="1597513"/>
          </a:xfrm>
          <a:prstGeom prst="rect">
            <a:avLst/>
          </a:prstGeom>
        </p:spPr>
      </p:pic>
    </p:spTree>
    <p:extLst>
      <p:ext uri="{BB962C8B-B14F-4D97-AF65-F5344CB8AC3E}">
        <p14:creationId xmlns:p14="http://schemas.microsoft.com/office/powerpoint/2010/main" val="2957215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764A4-AF21-4AD7-B84B-32643288953D}"/>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How to use </a:t>
            </a:r>
            <a:r>
              <a:rPr lang="en-US" dirty="0" err="1">
                <a:latin typeface="Arial" panose="020B0604020202020204" pitchFamily="34" charset="0"/>
                <a:ea typeface="Times New Roman" panose="02020603050405020304" pitchFamily="18" charset="0"/>
                <a:cs typeface="Times New Roman" panose="02020603050405020304" pitchFamily="18" charset="0"/>
              </a:rPr>
              <a:t>mysqlbinlog</a:t>
            </a:r>
            <a:r>
              <a:rPr lang="en-US" dirty="0">
                <a:latin typeface="Arial" panose="020B0604020202020204" pitchFamily="34" charset="0"/>
                <a:ea typeface="Times New Roman" panose="02020603050405020304" pitchFamily="18" charset="0"/>
                <a:cs typeface="Times New Roman" panose="02020603050405020304" pitchFamily="18" charset="0"/>
              </a:rPr>
              <a:t> to execute statements</a:t>
            </a:r>
            <a:endParaRPr lang="en-US" dirty="0"/>
          </a:p>
        </p:txBody>
      </p:sp>
      <p:sp>
        <p:nvSpPr>
          <p:cNvPr id="3" name="Text Placeholder 2">
            <a:extLst>
              <a:ext uri="{FF2B5EF4-FFF2-40B4-BE49-F238E27FC236}">
                <a16:creationId xmlns:a16="http://schemas.microsoft.com/office/drawing/2014/main" id="{65CF2C13-0024-431D-ABD2-E25B0A819936}"/>
              </a:ext>
            </a:extLst>
          </p:cNvPr>
          <p:cNvSpPr>
            <a:spLocks noGrp="1"/>
          </p:cNvSpPr>
          <p:nvPr>
            <p:ph type="body" sz="quarter" idx="13"/>
          </p:nvPr>
        </p:nvSpPr>
        <p:spPr>
          <a:xfrm>
            <a:off x="838200" y="1600200"/>
            <a:ext cx="7467600" cy="4343400"/>
          </a:xfrm>
        </p:spPr>
        <p:txBody>
          <a:bodyPr/>
          <a:lstStyle/>
          <a:p>
            <a:pPr>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For all databases</a:t>
            </a:r>
          </a:p>
          <a:p>
            <a:pPr>
              <a:spcBef>
                <a:spcPts val="0"/>
              </a:spcBef>
              <a:spcAft>
                <a:spcPts val="0"/>
              </a:spcAft>
              <a:tabLst>
                <a:tab pos="6515100" algn="l"/>
              </a:tabLst>
            </a:pP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mysqlbinlog</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murach</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/bin-log.000001 |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-u root -p</a:t>
            </a:r>
          </a:p>
          <a:p>
            <a:pPr>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For a specific database</a:t>
            </a:r>
          </a:p>
          <a:p>
            <a:pPr>
              <a:spcBef>
                <a:spcPts val="0"/>
              </a:spcBef>
              <a:spcAft>
                <a:spcPts val="0"/>
              </a:spcAft>
              <a:tabLst>
                <a:tab pos="6515100" algn="l"/>
              </a:tabLst>
            </a:pP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mysqlbinlog</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--database=ap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murach</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/bin-log.000001 |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-u root -p</a:t>
            </a:r>
          </a:p>
          <a:p>
            <a:pPr>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For a specific time range</a:t>
            </a:r>
          </a:p>
          <a:p>
            <a:pPr>
              <a:spcBef>
                <a:spcPts val="0"/>
              </a:spcBef>
              <a:spcAft>
                <a:spcPts val="0"/>
              </a:spcAft>
              <a:tabLst>
                <a:tab pos="6515100" algn="l"/>
              </a:tabLst>
            </a:pP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mysqlbinlog</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--start-datetime="2019-01-10 00:00:00" </a:t>
            </a:r>
            <a:br>
              <a:rPr lang="en-US" sz="1600" b="1" dirty="0">
                <a:latin typeface="Courier New" panose="02070309020205020404" pitchFamily="49" charset="0"/>
                <a:ea typeface="Times New Roman" panose="02020603050405020304" pitchFamily="18" charset="0"/>
                <a:cs typeface="Times New Roman" panose="02020603050405020304" pitchFamily="18" charset="0"/>
              </a:rPr>
            </a:b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murach</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/bin-log.000001 |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-u root -p</a:t>
            </a:r>
          </a:p>
          <a:p>
            <a:pPr>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For all databases using multiple binary log files</a:t>
            </a:r>
          </a:p>
          <a:p>
            <a:pPr>
              <a:spcBef>
                <a:spcPts val="0"/>
              </a:spcBef>
              <a:spcAft>
                <a:spcPts val="0"/>
              </a:spcAft>
              <a:tabLst>
                <a:tab pos="6515100" algn="l"/>
              </a:tabLst>
            </a:pP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mysqlbinlog</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murach</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/bin-log.000001 </a:t>
            </a:r>
          </a:p>
          <a:p>
            <a:pPr>
              <a:spcBef>
                <a:spcPts val="0"/>
              </a:spcBef>
              <a:spcAft>
                <a:spcPts val="0"/>
              </a:spcAft>
              <a:tabLst>
                <a:tab pos="65151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murach</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/bin-log.000002 |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-u root -p</a:t>
            </a:r>
          </a:p>
          <a:p>
            <a:endParaRPr lang="en-US" dirty="0"/>
          </a:p>
        </p:txBody>
      </p:sp>
      <p:sp>
        <p:nvSpPr>
          <p:cNvPr id="4" name="Date Placeholder 3">
            <a:extLst>
              <a:ext uri="{FF2B5EF4-FFF2-40B4-BE49-F238E27FC236}">
                <a16:creationId xmlns:a16="http://schemas.microsoft.com/office/drawing/2014/main" id="{39A33958-9B94-4EED-A7DD-A49308338DCE}"/>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9CF6E123-D877-4078-8742-395933445429}"/>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5AC5A15D-7B9A-4115-B01F-EF164C5906AA}"/>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359</a:t>
            </a:fld>
            <a:endParaRPr lang="en-US" dirty="0">
              <a:solidFill>
                <a:schemeClr val="bg1"/>
              </a:solidFill>
            </a:endParaRPr>
          </a:p>
        </p:txBody>
      </p:sp>
      <p:sp>
        <p:nvSpPr>
          <p:cNvPr id="7" name="Rectangle 6">
            <a:extLst>
              <a:ext uri="{FF2B5EF4-FFF2-40B4-BE49-F238E27FC236}">
                <a16:creationId xmlns:a16="http://schemas.microsoft.com/office/drawing/2014/main" id="{A990EE06-1F1F-4575-B2D7-5F9AB9A57DB0}"/>
              </a:ext>
            </a:extLst>
          </p:cNvPr>
          <p:cNvSpPr/>
          <p:nvPr/>
        </p:nvSpPr>
        <p:spPr>
          <a:xfrm>
            <a:off x="820445" y="5620434"/>
            <a:ext cx="7467600" cy="615553"/>
          </a:xfrm>
          <a:prstGeom prst="rect">
            <a:avLst/>
          </a:prstGeom>
        </p:spPr>
        <p:txBody>
          <a:bodyPr wrap="square">
            <a:spAutoFit/>
          </a:bodyPr>
          <a:lstStyle/>
          <a:p>
            <a:r>
              <a:rPr lang="en-US" sz="1800" dirty="0"/>
              <a:t>For all databases using multiple binary log files (macOS and Unix/Linux only) </a:t>
            </a:r>
            <a:r>
              <a:rPr lang="en-US" sz="1600" dirty="0" err="1">
                <a:latin typeface="Courier New" panose="02070309020205020404" pitchFamily="49" charset="0"/>
                <a:cs typeface="Courier New" panose="02070309020205020404" pitchFamily="49" charset="0"/>
              </a:rPr>
              <a:t>mysqlbinlog</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murach</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mysql</a:t>
            </a:r>
            <a:r>
              <a:rPr lang="en-US" sz="1600" dirty="0">
                <a:latin typeface="Courier New" panose="02070309020205020404" pitchFamily="49" charset="0"/>
                <a:cs typeface="Courier New" panose="02070309020205020404" pitchFamily="49" charset="0"/>
              </a:rPr>
              <a:t>/bin-log.[0-9]* | </a:t>
            </a:r>
            <a:r>
              <a:rPr lang="en-US" sz="1600" dirty="0" err="1">
                <a:latin typeface="Courier New" panose="02070309020205020404" pitchFamily="49" charset="0"/>
                <a:cs typeface="Courier New" panose="02070309020205020404" pitchFamily="49" charset="0"/>
              </a:rPr>
              <a:t>mysql</a:t>
            </a:r>
            <a:r>
              <a:rPr lang="en-US" sz="1600" dirty="0">
                <a:latin typeface="Courier New" panose="02070309020205020404" pitchFamily="49" charset="0"/>
                <a:cs typeface="Courier New" panose="02070309020205020404" pitchFamily="49" charset="0"/>
              </a:rPr>
              <a:t> -u root -p</a:t>
            </a: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765762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E65B1-4A93-4DF9-93EF-CAB91FBD26BB}"/>
              </a:ext>
            </a:extLst>
          </p:cNvPr>
          <p:cNvSpPr>
            <a:spLocks noGrp="1"/>
          </p:cNvSpPr>
          <p:nvPr>
            <p:ph type="title"/>
          </p:nvPr>
        </p:nvSpPr>
        <p:spPr>
          <a:xfrm>
            <a:off x="914400" y="594212"/>
            <a:ext cx="7315200" cy="430887"/>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Creating an index</a:t>
            </a:r>
            <a:endParaRPr lang="en-US"/>
          </a:p>
        </p:txBody>
      </p:sp>
      <p:sp>
        <p:nvSpPr>
          <p:cNvPr id="3" name="Text Placeholder 2">
            <a:extLst>
              <a:ext uri="{FF2B5EF4-FFF2-40B4-BE49-F238E27FC236}">
                <a16:creationId xmlns:a16="http://schemas.microsoft.com/office/drawing/2014/main" id="{8B439FEE-34F5-49D4-9827-628AA21C60A1}"/>
              </a:ext>
            </a:extLst>
          </p:cNvPr>
          <p:cNvSpPr>
            <a:spLocks noGrp="1"/>
          </p:cNvSpPr>
          <p:nvPr>
            <p:ph type="body" sz="quarter" idx="13"/>
          </p:nvPr>
        </p:nvSpPr>
        <p:spPr/>
        <p:txBody>
          <a:bodyPr/>
          <a:lstStyle>
            <a:defPPr/>
          </a:lstStyle>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After a database tables are normalized, you want to decide columns need to be indexed</a:t>
            </a:r>
          </a:p>
          <a:p>
            <a:pPr marL="800100" marR="274320" lvl="1" indent="-342900">
              <a:spcBef>
                <a:spcPct val="0"/>
              </a:spcBef>
              <a:spcAft>
                <a:spcPts val="600"/>
              </a:spcAft>
              <a:buFont typeface="Symbol" panose="05050102010706020507" pitchFamily="18" charset="2"/>
              <a:buChar char=""/>
            </a:pPr>
            <a:r>
              <a:rPr lang="en-US" sz="2000" spc="-10">
                <a:latin typeface="Times New Roman" pitchFamily="18" charset="0"/>
                <a:ea typeface="Times New Roman" panose="02020603050405020304" pitchFamily="18" charset="0"/>
              </a:rPr>
              <a:t>Most RDBs provide indexing for primary key and foreign key columns</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How to identify the columns that need to be indexed?</a:t>
            </a:r>
          </a:p>
          <a:p>
            <a:pPr marL="800100" marR="274320" lvl="1" indent="-342900">
              <a:spcBef>
                <a:spcPct val="0"/>
              </a:spcBef>
              <a:spcAft>
                <a:spcPts val="600"/>
              </a:spcAft>
              <a:buFont typeface="Symbol" panose="05050102010706020507" pitchFamily="18" charset="2"/>
              <a:buChar char=""/>
            </a:pPr>
            <a:r>
              <a:rPr lang="en-US" sz="2000" spc="-10">
                <a:latin typeface="Times New Roman" pitchFamily="18" charset="0"/>
                <a:ea typeface="Times New Roman" panose="02020603050405020304" pitchFamily="18" charset="0"/>
              </a:rPr>
              <a:t>When the column is used frequently in search conditions or joins</a:t>
            </a:r>
          </a:p>
          <a:p>
            <a:pPr marL="800100" marR="274320" lvl="1" indent="-342900">
              <a:spcBef>
                <a:spcPct val="0"/>
              </a:spcBef>
              <a:spcAft>
                <a:spcPts val="600"/>
              </a:spcAft>
              <a:buFont typeface="Symbol" panose="05050102010706020507" pitchFamily="18" charset="2"/>
              <a:buChar char=""/>
            </a:pPr>
            <a:r>
              <a:rPr lang="en-US" sz="2000" spc="-10">
                <a:latin typeface="Times New Roman" pitchFamily="18" charset="0"/>
                <a:ea typeface="Times New Roman" panose="02020603050405020304" pitchFamily="18" charset="0"/>
              </a:rPr>
              <a:t>When the column contains a large number of distinct values</a:t>
            </a:r>
          </a:p>
          <a:p>
            <a:pPr marL="800100" marR="274320" lvl="1" indent="-342900">
              <a:spcBef>
                <a:spcPct val="0"/>
              </a:spcBef>
              <a:spcAft>
                <a:spcPts val="600"/>
              </a:spcAft>
              <a:buFont typeface="Symbol" panose="05050102010706020507" pitchFamily="18" charset="2"/>
              <a:buChar char=""/>
            </a:pPr>
            <a:r>
              <a:rPr lang="en-US" sz="2000" spc="-10">
                <a:latin typeface="Times New Roman" pitchFamily="18" charset="0"/>
                <a:ea typeface="Times New Roman" panose="02020603050405020304" pitchFamily="18" charset="0"/>
              </a:rPr>
              <a:t>When the column is updated infrequently </a:t>
            </a:r>
          </a:p>
          <a:p>
            <a:pPr marL="1257300" marR="274320" lvl="2" indent="-342900">
              <a:spcBef>
                <a:spcPct val="0"/>
              </a:spcBef>
              <a:spcAft>
                <a:spcPts val="600"/>
              </a:spcAft>
              <a:buFont typeface="Symbol" panose="05050102010706020507" pitchFamily="18" charset="2"/>
              <a:buChar char=""/>
            </a:pPr>
            <a:r>
              <a:rPr lang="en-US" sz="1600" spc="-10">
                <a:latin typeface="Times New Roman" pitchFamily="18" charset="0"/>
                <a:ea typeface="Times New Roman" panose="02020603050405020304" pitchFamily="18" charset="0"/>
              </a:rPr>
              <a:t>Note that the primary keys and foreign keys seldom change</a:t>
            </a:r>
          </a:p>
          <a:p>
            <a:endParaRPr lang="en-US"/>
          </a:p>
        </p:txBody>
      </p:sp>
      <p:sp>
        <p:nvSpPr>
          <p:cNvPr id="4" name="Date Placeholder 3">
            <a:extLst>
              <a:ext uri="{FF2B5EF4-FFF2-40B4-BE49-F238E27FC236}">
                <a16:creationId xmlns:a16="http://schemas.microsoft.com/office/drawing/2014/main" id="{5C97EFC5-98A4-4A3F-8601-D0507324D0A0}"/>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63BB1A86-BF00-4719-A8C5-938A798FF4C3}"/>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35F396CA-662B-4EF9-BC41-DF325310053C}"/>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36</a:t>
            </a:fld>
            <a:endParaRPr lang="en-US">
              <a:solidFill>
                <a:schemeClr val="bg1"/>
              </a:solidFill>
            </a:endParaRPr>
          </a:p>
        </p:txBody>
      </p:sp>
    </p:spTree>
    <p:extLst>
      <p:ext uri="{BB962C8B-B14F-4D97-AF65-F5344CB8AC3E}">
        <p14:creationId xmlns:p14="http://schemas.microsoft.com/office/powerpoint/2010/main" val="2111315813"/>
      </p:ext>
    </p:extLst>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5DB5-EA33-4D4D-823B-F63D314244D0}"/>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Common options for the </a:t>
            </a:r>
            <a:r>
              <a:rPr lang="en-US" dirty="0" err="1">
                <a:latin typeface="Arial" panose="020B0604020202020204" pitchFamily="34" charset="0"/>
                <a:ea typeface="Times New Roman" panose="02020603050405020304" pitchFamily="18" charset="0"/>
                <a:cs typeface="Times New Roman" panose="02020603050405020304" pitchFamily="18" charset="0"/>
              </a:rPr>
              <a:t>mysqlbinlog</a:t>
            </a:r>
            <a:r>
              <a:rPr lang="en-US" dirty="0">
                <a:latin typeface="Arial" panose="020B0604020202020204" pitchFamily="34" charset="0"/>
                <a:ea typeface="Times New Roman" panose="02020603050405020304" pitchFamily="18" charset="0"/>
                <a:cs typeface="Times New Roman" panose="02020603050405020304" pitchFamily="18" charset="0"/>
              </a:rPr>
              <a:t> program</a:t>
            </a:r>
            <a:endParaRPr lang="en-US" dirty="0"/>
          </a:p>
        </p:txBody>
      </p:sp>
      <p:sp>
        <p:nvSpPr>
          <p:cNvPr id="3" name="Text Placeholder 2">
            <a:extLst>
              <a:ext uri="{FF2B5EF4-FFF2-40B4-BE49-F238E27FC236}">
                <a16:creationId xmlns:a16="http://schemas.microsoft.com/office/drawing/2014/main" id="{768E2A85-C78A-4ABF-B78F-51AD0E9AC7DF}"/>
              </a:ext>
            </a:extLst>
          </p:cNvPr>
          <p:cNvSpPr>
            <a:spLocks noGrp="1"/>
          </p:cNvSpPr>
          <p:nvPr>
            <p:ph type="body" sz="quarter" idx="13"/>
          </p:nvPr>
        </p:nvSpPr>
        <p:spPr>
          <a:xfrm>
            <a:off x="838200" y="1676400"/>
            <a:ext cx="7391400" cy="4267200"/>
          </a:xfrm>
        </p:spPr>
        <p:txBody>
          <a:bodyPr/>
          <a:lstStyle/>
          <a:p>
            <a:pPr marL="347345" marR="0">
              <a:spcBef>
                <a:spcPts val="0"/>
              </a:spcBef>
              <a:spcAft>
                <a:spcPts val="600"/>
              </a:spcAft>
              <a:tabLst>
                <a:tab pos="1371600" algn="l"/>
              </a:tabLst>
            </a:pPr>
            <a:r>
              <a:rPr lang="en-US" b="1" dirty="0">
                <a:latin typeface="Courier New" panose="02070309020205020404" pitchFamily="49" charset="0"/>
                <a:ea typeface="Times New Roman" panose="02020603050405020304" pitchFamily="18" charset="0"/>
                <a:cs typeface="Times New Roman" panose="02020603050405020304" pitchFamily="18" charset="0"/>
              </a:rPr>
              <a:t>--database=</a:t>
            </a:r>
            <a:r>
              <a:rPr lang="en-US" b="1" dirty="0" err="1">
                <a:latin typeface="Courier New" panose="02070309020205020404" pitchFamily="49" charset="0"/>
                <a:ea typeface="Times New Roman" panose="02020603050405020304" pitchFamily="18" charset="0"/>
                <a:cs typeface="Times New Roman" panose="02020603050405020304" pitchFamily="18" charset="0"/>
              </a:rPr>
              <a:t>db_name</a:t>
            </a:r>
            <a:endParaRPr lang="en-US"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600"/>
              </a:spcAft>
              <a:tabLst>
                <a:tab pos="1371600" algn="l"/>
              </a:tabLst>
            </a:pPr>
            <a:r>
              <a:rPr lang="en-US" b="1" dirty="0">
                <a:latin typeface="Courier New" panose="02070309020205020404" pitchFamily="49" charset="0"/>
                <a:ea typeface="Times New Roman" panose="02020603050405020304" pitchFamily="18" charset="0"/>
                <a:cs typeface="Times New Roman" panose="02020603050405020304" pitchFamily="18" charset="0"/>
              </a:rPr>
              <a:t>--start-datetime=datetime</a:t>
            </a:r>
          </a:p>
          <a:p>
            <a:pPr marL="347345" marR="0">
              <a:spcBef>
                <a:spcPts val="0"/>
              </a:spcBef>
              <a:spcAft>
                <a:spcPts val="600"/>
              </a:spcAft>
              <a:tabLst>
                <a:tab pos="1371600" algn="l"/>
              </a:tabLst>
            </a:pPr>
            <a:r>
              <a:rPr lang="en-US" b="1" dirty="0">
                <a:latin typeface="Courier New" panose="02070309020205020404" pitchFamily="49" charset="0"/>
                <a:ea typeface="Times New Roman" panose="02020603050405020304" pitchFamily="18" charset="0"/>
                <a:cs typeface="Times New Roman" panose="02020603050405020304" pitchFamily="18" charset="0"/>
              </a:rPr>
              <a:t>--stop-datetime=datetime</a:t>
            </a:r>
          </a:p>
          <a:p>
            <a:endParaRPr lang="en-US" dirty="0"/>
          </a:p>
        </p:txBody>
      </p:sp>
      <p:sp>
        <p:nvSpPr>
          <p:cNvPr id="4" name="Date Placeholder 3">
            <a:extLst>
              <a:ext uri="{FF2B5EF4-FFF2-40B4-BE49-F238E27FC236}">
                <a16:creationId xmlns:a16="http://schemas.microsoft.com/office/drawing/2014/main" id="{D68198EB-A186-4626-BB87-8BD1818E501A}"/>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D2AF1EE2-EF31-407F-9742-8F1F68939621}"/>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00FEACEC-C5E0-4BD7-96CC-F36D98941037}"/>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360</a:t>
            </a:fld>
            <a:endParaRPr lang="en-US" dirty="0">
              <a:solidFill>
                <a:schemeClr val="bg1"/>
              </a:solidFill>
            </a:endParaRPr>
          </a:p>
        </p:txBody>
      </p:sp>
    </p:spTree>
    <p:extLst>
      <p:ext uri="{BB962C8B-B14F-4D97-AF65-F5344CB8AC3E}">
        <p14:creationId xmlns:p14="http://schemas.microsoft.com/office/powerpoint/2010/main" val="19750757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6C683-3FBD-4A78-AE66-F3EDED2BD991}"/>
              </a:ext>
            </a:extLst>
          </p:cNvPr>
          <p:cNvSpPr>
            <a:spLocks noGrp="1"/>
          </p:cNvSpPr>
          <p:nvPr>
            <p:ph type="title"/>
          </p:nvPr>
        </p:nvSpPr>
        <p:spPr>
          <a:xfrm>
            <a:off x="835241" y="354787"/>
            <a:ext cx="7315200" cy="788213"/>
          </a:xfrm>
        </p:spPr>
        <p:txBody>
          <a:bodyPr/>
          <a:lstStyle/>
          <a:p>
            <a:r>
              <a:rPr lang="en-US" dirty="0"/>
              <a:t>The SELECT statement for exporting data to a file</a:t>
            </a:r>
          </a:p>
        </p:txBody>
      </p:sp>
      <p:sp>
        <p:nvSpPr>
          <p:cNvPr id="3" name="Text Placeholder 2">
            <a:extLst>
              <a:ext uri="{FF2B5EF4-FFF2-40B4-BE49-F238E27FC236}">
                <a16:creationId xmlns:a16="http://schemas.microsoft.com/office/drawing/2014/main" id="{DEAE3378-670F-4907-BF94-96E8B935C31D}"/>
              </a:ext>
            </a:extLst>
          </p:cNvPr>
          <p:cNvSpPr>
            <a:spLocks noGrp="1"/>
          </p:cNvSpPr>
          <p:nvPr>
            <p:ph type="body" sz="quarter" idx="13"/>
          </p:nvPr>
        </p:nvSpPr>
        <p:spPr>
          <a:xfrm>
            <a:off x="838200" y="1447800"/>
            <a:ext cx="7391400" cy="4495800"/>
          </a:xfrm>
        </p:spPr>
        <p:txBody>
          <a:bodyPr/>
          <a:lstStyle/>
          <a:p>
            <a:pPr marL="690245" marR="0" indent="-342900">
              <a:spcBef>
                <a:spcPts val="0"/>
              </a:spcBef>
              <a:spcAft>
                <a:spcPts val="0"/>
              </a:spcAft>
              <a:buFont typeface="Arial" panose="020B0604020202020204" pitchFamily="34" charset="0"/>
              <a:buChar char="•"/>
              <a:tabLst>
                <a:tab pos="1371600" algn="l"/>
              </a:tabLst>
            </a:pPr>
            <a:r>
              <a:rPr lang="en-US" dirty="0">
                <a:ea typeface="Times New Roman" panose="02020603050405020304" pitchFamily="18" charset="0"/>
                <a:cs typeface="Times New Roman" panose="02020603050405020304" pitchFamily="18" charset="0"/>
              </a:rPr>
              <a:t>Exporting: backing up a script file to copy the database to another server.</a:t>
            </a:r>
          </a:p>
          <a:p>
            <a:pPr marL="690245" marR="0" indent="-342900">
              <a:spcBef>
                <a:spcPts val="0"/>
              </a:spcBef>
              <a:spcAft>
                <a:spcPts val="0"/>
              </a:spcAft>
              <a:buFont typeface="Arial" panose="020B0604020202020204" pitchFamily="34" charset="0"/>
              <a:buChar char="•"/>
              <a:tabLst>
                <a:tab pos="1371600" algn="l"/>
              </a:tabLst>
            </a:pPr>
            <a:r>
              <a:rPr lang="en-US" dirty="0">
                <a:ea typeface="Times New Roman" panose="02020603050405020304" pitchFamily="18" charset="0"/>
                <a:cs typeface="Times New Roman" panose="02020603050405020304" pitchFamily="18" charset="0"/>
              </a:rPr>
              <a:t>Importing: restoring a database from a backup that was performed on another server</a:t>
            </a:r>
          </a:p>
          <a:p>
            <a:pPr marL="690245" marR="0" indent="-342900">
              <a:spcBef>
                <a:spcPts val="0"/>
              </a:spcBef>
              <a:spcAft>
                <a:spcPts val="0"/>
              </a:spcAft>
              <a:buFont typeface="Arial" panose="020B0604020202020204" pitchFamily="34" charset="0"/>
              <a:buChar char="•"/>
              <a:tabLst>
                <a:tab pos="1371600" algn="l"/>
              </a:tabLst>
            </a:pPr>
            <a:r>
              <a:rPr lang="en-US" dirty="0">
                <a:ea typeface="Times New Roman" panose="02020603050405020304" pitchFamily="18" charset="0"/>
                <a:cs typeface="Times New Roman" panose="02020603050405020304" pitchFamily="18" charset="0"/>
              </a:rPr>
              <a:t>To export</a:t>
            </a:r>
          </a:p>
          <a:p>
            <a:pPr marL="347345" marR="0">
              <a:spcBef>
                <a:spcPts val="0"/>
              </a:spcBef>
              <a:spcAft>
                <a:spcPts val="0"/>
              </a:spcAft>
              <a:tabLst>
                <a:tab pos="1371600" algn="l"/>
              </a:tabLst>
            </a:pP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SELECT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column_list</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INTO OUTFILE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file_path</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[FIELDS [TERMINATED BY string]</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[ENCLOSED BY char]</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[ESCAPED BY char]]</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FROM table name</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[WHERE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search_condition</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[ORDER BY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order_by_list</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p>
          <a:p>
            <a:endParaRPr lang="en-US" dirty="0"/>
          </a:p>
        </p:txBody>
      </p:sp>
      <p:sp>
        <p:nvSpPr>
          <p:cNvPr id="4" name="Date Placeholder 3">
            <a:extLst>
              <a:ext uri="{FF2B5EF4-FFF2-40B4-BE49-F238E27FC236}">
                <a16:creationId xmlns:a16="http://schemas.microsoft.com/office/drawing/2014/main" id="{46B2E094-B81C-431C-AF9E-5A2742DFB24E}"/>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B14C8E34-3877-489E-8C8C-942B4F4C850C}"/>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8FF0DDBE-CA90-4980-AD25-61CB1C37454A}"/>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361</a:t>
            </a:fld>
            <a:endParaRPr lang="en-US" dirty="0">
              <a:solidFill>
                <a:schemeClr val="bg1"/>
              </a:solidFill>
            </a:endParaRPr>
          </a:p>
        </p:txBody>
      </p:sp>
      <p:sp>
        <p:nvSpPr>
          <p:cNvPr id="7" name="Rectangle 6">
            <a:extLst>
              <a:ext uri="{FF2B5EF4-FFF2-40B4-BE49-F238E27FC236}">
                <a16:creationId xmlns:a16="http://schemas.microsoft.com/office/drawing/2014/main" id="{31BF3CCF-3C6F-4581-AE62-757EE683BEAA}"/>
              </a:ext>
            </a:extLst>
          </p:cNvPr>
          <p:cNvSpPr/>
          <p:nvPr/>
        </p:nvSpPr>
        <p:spPr>
          <a:xfrm>
            <a:off x="5181600" y="3505200"/>
            <a:ext cx="3657600" cy="1754326"/>
          </a:xfrm>
          <a:prstGeom prst="rect">
            <a:avLst/>
          </a:prstGeom>
        </p:spPr>
        <p:txBody>
          <a:bodyPr wrap="square">
            <a:spAutoFit/>
          </a:bodyPr>
          <a:lstStyle/>
          <a:p>
            <a:pPr marL="342900" indent="-342900">
              <a:buFont typeface="Arial" panose="020B0604020202020204" pitchFamily="34" charset="0"/>
              <a:buChar char="•"/>
            </a:pPr>
            <a:r>
              <a:rPr lang="en-US" sz="1800" dirty="0"/>
              <a:t>By default, a tab is used to separate columns and a new line character (\n) to separate rows</a:t>
            </a:r>
          </a:p>
          <a:p>
            <a:pPr marL="342900" indent="-342900">
              <a:buFont typeface="Arial" panose="020B0604020202020204" pitchFamily="34" charset="0"/>
              <a:buChar char="•"/>
            </a:pPr>
            <a:r>
              <a:rPr lang="en-US" sz="1800" dirty="0"/>
              <a:t>Use the FIELDS option to specify the delimiters for the columns and rows.</a:t>
            </a:r>
          </a:p>
        </p:txBody>
      </p:sp>
    </p:spTree>
    <p:extLst>
      <p:ext uri="{BB962C8B-B14F-4D97-AF65-F5344CB8AC3E}">
        <p14:creationId xmlns:p14="http://schemas.microsoft.com/office/powerpoint/2010/main" val="392107047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CE4EF-3017-456E-B315-2B42ECC2388C}"/>
              </a:ext>
            </a:extLst>
          </p:cNvPr>
          <p:cNvSpPr>
            <a:spLocks noGrp="1"/>
          </p:cNvSpPr>
          <p:nvPr>
            <p:ph type="title"/>
          </p:nvPr>
        </p:nvSpPr>
        <p:spPr>
          <a:xfrm>
            <a:off x="835241" y="354787"/>
            <a:ext cx="3431959" cy="430887"/>
          </a:xfrm>
        </p:spPr>
        <p:txBody>
          <a:bodyPr/>
          <a:lstStyle/>
          <a:p>
            <a:r>
              <a:rPr lang="en-US" dirty="0"/>
              <a:t>A tab-delimited file</a:t>
            </a:r>
          </a:p>
        </p:txBody>
      </p:sp>
      <p:sp>
        <p:nvSpPr>
          <p:cNvPr id="3" name="Text Placeholder 2">
            <a:extLst>
              <a:ext uri="{FF2B5EF4-FFF2-40B4-BE49-F238E27FC236}">
                <a16:creationId xmlns:a16="http://schemas.microsoft.com/office/drawing/2014/main" id="{B6CFD41B-5E84-4066-903D-4924348AAC45}"/>
              </a:ext>
            </a:extLst>
          </p:cNvPr>
          <p:cNvSpPr>
            <a:spLocks noGrp="1"/>
          </p:cNvSpPr>
          <p:nvPr>
            <p:ph type="body" sz="quarter" idx="13"/>
          </p:nvPr>
        </p:nvSpPr>
        <p:spPr>
          <a:xfrm>
            <a:off x="571500" y="1752600"/>
            <a:ext cx="8001000" cy="4343400"/>
          </a:xfrm>
        </p:spPr>
        <p:txBody>
          <a:bodyPr/>
          <a:lstStyle/>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The statement</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SELECT *</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INTO OUTFILE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ProgramData</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/MySQL/MySQL Server 8.0/</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Uploads/vendor_contacts.txt'</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FROM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vendor_contacts</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The file contents when viewed in a text editor</a:t>
            </a:r>
          </a:p>
          <a:p>
            <a:pPr marL="347345" marR="0">
              <a:spcBef>
                <a:spcPts val="0"/>
              </a:spcBef>
              <a:spcAft>
                <a:spcPts val="0"/>
              </a:spcAft>
              <a:tabLst>
                <a:tab pos="1263650" algn="l"/>
                <a:tab pos="2286000" algn="l"/>
                <a:tab pos="309245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5	Davison	Michelle</a:t>
            </a:r>
          </a:p>
          <a:p>
            <a:pPr marL="347345" marR="0">
              <a:spcBef>
                <a:spcPts val="0"/>
              </a:spcBef>
              <a:spcAft>
                <a:spcPts val="0"/>
              </a:spcAft>
              <a:tabLst>
                <a:tab pos="1263650" algn="l"/>
                <a:tab pos="2286000" algn="l"/>
                <a:tab pos="309245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12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Mayteh</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Kendall</a:t>
            </a:r>
          </a:p>
          <a:p>
            <a:pPr marL="347345" marR="0">
              <a:spcBef>
                <a:spcPts val="0"/>
              </a:spcBef>
              <a:spcAft>
                <a:spcPts val="0"/>
              </a:spcAft>
              <a:tabLst>
                <a:tab pos="1263650" algn="l"/>
                <a:tab pos="2286000" algn="l"/>
                <a:tab pos="309245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17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Onandonga</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Bruce</a:t>
            </a:r>
          </a:p>
          <a:p>
            <a:pPr marL="347345" marR="0">
              <a:spcBef>
                <a:spcPts val="0"/>
              </a:spcBef>
              <a:spcAft>
                <a:spcPts val="0"/>
              </a:spcAft>
              <a:tabLst>
                <a:tab pos="1263650" algn="l"/>
                <a:tab pos="2286000" algn="l"/>
                <a:tab pos="309245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44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Antavius</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Anthony</a:t>
            </a:r>
          </a:p>
          <a:p>
            <a:pPr marL="347345" marR="0">
              <a:spcBef>
                <a:spcPts val="0"/>
              </a:spcBef>
              <a:spcAft>
                <a:spcPts val="0"/>
              </a:spcAft>
              <a:tabLst>
                <a:tab pos="1263650" algn="l"/>
                <a:tab pos="2286000" algn="l"/>
                <a:tab pos="309245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76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Bradlee</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Danny</a:t>
            </a:r>
          </a:p>
          <a:p>
            <a:pPr marL="347345" marR="0">
              <a:spcBef>
                <a:spcPts val="0"/>
              </a:spcBef>
              <a:spcAft>
                <a:spcPts val="0"/>
              </a:spcAft>
              <a:tabLst>
                <a:tab pos="1263650" algn="l"/>
                <a:tab pos="2286000" algn="l"/>
                <a:tab pos="309245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94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Suscipe</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Reynaldo</a:t>
            </a:r>
          </a:p>
          <a:p>
            <a:pPr marL="347345" marR="0" defTabSz="762000">
              <a:spcBef>
                <a:spcPts val="0"/>
              </a:spcBef>
              <a:spcAft>
                <a:spcPts val="0"/>
              </a:spcAft>
              <a:tabLst>
                <a:tab pos="1263650" algn="l"/>
                <a:tab pos="2286000" algn="l"/>
                <a:tab pos="309245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101	O'Sullivan	Geraldine</a:t>
            </a:r>
          </a:p>
          <a:p>
            <a:pPr marL="347345" marR="0">
              <a:spcBef>
                <a:spcPts val="0"/>
              </a:spcBef>
              <a:spcAft>
                <a:spcPts val="600"/>
              </a:spcAft>
              <a:tabLst>
                <a:tab pos="1263650" algn="l"/>
                <a:tab pos="2286000" algn="l"/>
                <a:tab pos="309245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123	Bucket	Charles</a:t>
            </a:r>
          </a:p>
          <a:p>
            <a:endParaRPr lang="en-US" dirty="0"/>
          </a:p>
        </p:txBody>
      </p:sp>
      <p:sp>
        <p:nvSpPr>
          <p:cNvPr id="4" name="Date Placeholder 3">
            <a:extLst>
              <a:ext uri="{FF2B5EF4-FFF2-40B4-BE49-F238E27FC236}">
                <a16:creationId xmlns:a16="http://schemas.microsoft.com/office/drawing/2014/main" id="{255985FA-7DF9-4014-803F-4F42347D6CB8}"/>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B4224767-71DF-4074-B448-623BAAA31FCC}"/>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32CEE1E8-9DF9-4E43-9713-F2EF4F95E675}"/>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362</a:t>
            </a:fld>
            <a:endParaRPr lang="en-US" dirty="0">
              <a:solidFill>
                <a:schemeClr val="bg1"/>
              </a:solidFill>
            </a:endParaRPr>
          </a:p>
        </p:txBody>
      </p:sp>
      <p:pic>
        <p:nvPicPr>
          <p:cNvPr id="7" name="Picture 6">
            <a:extLst>
              <a:ext uri="{FF2B5EF4-FFF2-40B4-BE49-F238E27FC236}">
                <a16:creationId xmlns:a16="http://schemas.microsoft.com/office/drawing/2014/main" id="{435A3898-246B-4225-ADBA-6C6724EC5668}"/>
              </a:ext>
            </a:extLst>
          </p:cNvPr>
          <p:cNvPicPr>
            <a:picLocks noChangeAspect="1"/>
          </p:cNvPicPr>
          <p:nvPr/>
        </p:nvPicPr>
        <p:blipFill>
          <a:blip r:embed="rId2"/>
          <a:stretch>
            <a:fillRect/>
          </a:stretch>
        </p:blipFill>
        <p:spPr>
          <a:xfrm>
            <a:off x="4495800" y="240890"/>
            <a:ext cx="4267200" cy="1651819"/>
          </a:xfrm>
          <a:prstGeom prst="rect">
            <a:avLst/>
          </a:prstGeom>
        </p:spPr>
      </p:pic>
      <p:pic>
        <p:nvPicPr>
          <p:cNvPr id="8" name="Picture 7">
            <a:extLst>
              <a:ext uri="{FF2B5EF4-FFF2-40B4-BE49-F238E27FC236}">
                <a16:creationId xmlns:a16="http://schemas.microsoft.com/office/drawing/2014/main" id="{93EA9FFB-B47A-4897-A33B-798A6A4A273A}"/>
              </a:ext>
            </a:extLst>
          </p:cNvPr>
          <p:cNvPicPr>
            <a:picLocks noChangeAspect="1"/>
          </p:cNvPicPr>
          <p:nvPr/>
        </p:nvPicPr>
        <p:blipFill>
          <a:blip r:embed="rId3"/>
          <a:stretch>
            <a:fillRect/>
          </a:stretch>
        </p:blipFill>
        <p:spPr>
          <a:xfrm>
            <a:off x="5610225" y="3810000"/>
            <a:ext cx="3457575" cy="2571750"/>
          </a:xfrm>
          <a:prstGeom prst="rect">
            <a:avLst/>
          </a:prstGeom>
        </p:spPr>
      </p:pic>
    </p:spTree>
    <p:extLst>
      <p:ext uri="{BB962C8B-B14F-4D97-AF65-F5344CB8AC3E}">
        <p14:creationId xmlns:p14="http://schemas.microsoft.com/office/powerpoint/2010/main" val="28623653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EEEA9-65EC-4653-9B42-D85B9632CCA7}"/>
              </a:ext>
            </a:extLst>
          </p:cNvPr>
          <p:cNvSpPr>
            <a:spLocks noGrp="1"/>
          </p:cNvSpPr>
          <p:nvPr>
            <p:ph type="title"/>
          </p:nvPr>
        </p:nvSpPr>
        <p:spPr>
          <a:xfrm>
            <a:off x="815109" y="545068"/>
            <a:ext cx="7315200" cy="369332"/>
          </a:xfrm>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A comma-delimited file</a:t>
            </a:r>
            <a:endParaRPr lang="en-US" dirty="0"/>
          </a:p>
        </p:txBody>
      </p:sp>
      <p:sp>
        <p:nvSpPr>
          <p:cNvPr id="3" name="Text Placeholder 2">
            <a:extLst>
              <a:ext uri="{FF2B5EF4-FFF2-40B4-BE49-F238E27FC236}">
                <a16:creationId xmlns:a16="http://schemas.microsoft.com/office/drawing/2014/main" id="{348D48CD-124F-4BB0-BEB5-859EF50D8852}"/>
              </a:ext>
            </a:extLst>
          </p:cNvPr>
          <p:cNvSpPr>
            <a:spLocks noGrp="1"/>
          </p:cNvSpPr>
          <p:nvPr>
            <p:ph type="body" sz="quarter" idx="13"/>
          </p:nvPr>
        </p:nvSpPr>
        <p:spPr/>
        <p:txBody>
          <a:bodyPr/>
          <a:lstStyle/>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The statement</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SELECT *</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INTO OUTFILE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ProgramData</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/MySQL/MySQL Server 8.0/</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Uploads/vendor_contacts.txt'</a:t>
            </a:r>
          </a:p>
          <a:p>
            <a:pPr marL="347345" marR="0">
              <a:spcBef>
                <a:spcPts val="0"/>
              </a:spcBef>
              <a:spcAft>
                <a:spcPts val="0"/>
              </a:spcAft>
              <a:tabLst>
                <a:tab pos="1371600" algn="l"/>
              </a:tabLst>
            </a:pPr>
            <a:r>
              <a:rPr lang="en-US" sz="1600" b="1" dirty="0">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FIELDS TERMINATED BY ',' ENCLOSED BY '"' ESCAPED BY '\\'</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FROM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vendor_contacts</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The file contents</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"5","Davison","Michelle"</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"12","Mayteh","Kendall"</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"17","Onandonga","Bruce"</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"44","Antavius","Anthony"</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"76","Bradlee","Danny"</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"94","Suscipe","Reynaldo"</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"101","O'Sullivan","Geraldine"</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"123","Bucket","Charles"</a:t>
            </a:r>
          </a:p>
          <a:p>
            <a:endParaRPr lang="en-US" dirty="0"/>
          </a:p>
        </p:txBody>
      </p:sp>
      <p:sp>
        <p:nvSpPr>
          <p:cNvPr id="4" name="Date Placeholder 3">
            <a:extLst>
              <a:ext uri="{FF2B5EF4-FFF2-40B4-BE49-F238E27FC236}">
                <a16:creationId xmlns:a16="http://schemas.microsoft.com/office/drawing/2014/main" id="{71EDC686-2261-4F82-AEE6-57490888DD54}"/>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3BF9F2EA-6952-41AA-A4C5-39D4B8713F8E}"/>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9F846F40-9B78-40E0-B5A7-E9BCA91723E3}"/>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363</a:t>
            </a:fld>
            <a:endParaRPr lang="en-US" dirty="0">
              <a:solidFill>
                <a:schemeClr val="bg1"/>
              </a:solidFill>
            </a:endParaRPr>
          </a:p>
        </p:txBody>
      </p:sp>
      <p:sp>
        <p:nvSpPr>
          <p:cNvPr id="7" name="Rectangle 6">
            <a:extLst>
              <a:ext uri="{FF2B5EF4-FFF2-40B4-BE49-F238E27FC236}">
                <a16:creationId xmlns:a16="http://schemas.microsoft.com/office/drawing/2014/main" id="{66BBB8A3-BD44-454F-9FB9-99C388B98530}"/>
              </a:ext>
            </a:extLst>
          </p:cNvPr>
          <p:cNvSpPr/>
          <p:nvPr/>
        </p:nvSpPr>
        <p:spPr>
          <a:xfrm>
            <a:off x="5410200" y="2693880"/>
            <a:ext cx="3657600" cy="1477328"/>
          </a:xfrm>
          <a:prstGeom prst="rect">
            <a:avLst/>
          </a:prstGeom>
        </p:spPr>
        <p:txBody>
          <a:bodyPr wrap="square">
            <a:spAutoFit/>
          </a:bodyPr>
          <a:lstStyle/>
          <a:p>
            <a:pPr marL="342900" indent="-342900">
              <a:buFont typeface="Arial" panose="020B0604020202020204" pitchFamily="34" charset="0"/>
              <a:buChar char="•"/>
            </a:pPr>
            <a:r>
              <a:rPr lang="en-US" sz="1800" dirty="0"/>
              <a:t>With ESCAPED BY ‘\\’, the backslash character is used to escape special characters such as tabs (\t), new lines (\n), and single quotes (\')</a:t>
            </a:r>
          </a:p>
        </p:txBody>
      </p:sp>
    </p:spTree>
    <p:extLst>
      <p:ext uri="{BB962C8B-B14F-4D97-AF65-F5344CB8AC3E}">
        <p14:creationId xmlns:p14="http://schemas.microsoft.com/office/powerpoint/2010/main" val="215509218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EC48-488C-49C6-AD3A-60D57EC577DE}"/>
              </a:ext>
            </a:extLst>
          </p:cNvPr>
          <p:cNvSpPr>
            <a:spLocks noGrp="1"/>
          </p:cNvSpPr>
          <p:nvPr>
            <p:ph type="title"/>
          </p:nvPr>
        </p:nvSpPr>
        <p:spPr>
          <a:xfrm>
            <a:off x="914400" y="556736"/>
            <a:ext cx="7315200" cy="738664"/>
          </a:xfrm>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How to use the LOAD DATA statement </a:t>
            </a:r>
            <a:br>
              <a:rPr lang="en-US" dirty="0">
                <a:latin typeface="Arial" panose="020B0604020202020204" pitchFamily="34" charset="0"/>
                <a:ea typeface="Times New Roman" panose="02020603050405020304" pitchFamily="18" charset="0"/>
                <a:cs typeface="Times New Roman" panose="02020603050405020304" pitchFamily="18" charset="0"/>
              </a:rPr>
            </a:br>
            <a:r>
              <a:rPr lang="en-US" dirty="0">
                <a:latin typeface="Arial" panose="020B0604020202020204" pitchFamily="34" charset="0"/>
                <a:ea typeface="Times New Roman" panose="02020603050405020304" pitchFamily="18" charset="0"/>
                <a:cs typeface="Times New Roman" panose="02020603050405020304" pitchFamily="18" charset="0"/>
              </a:rPr>
              <a:t>to import data from a file</a:t>
            </a:r>
            <a:endParaRPr lang="en-US" dirty="0"/>
          </a:p>
        </p:txBody>
      </p:sp>
      <p:sp>
        <p:nvSpPr>
          <p:cNvPr id="3" name="Text Placeholder 2">
            <a:extLst>
              <a:ext uri="{FF2B5EF4-FFF2-40B4-BE49-F238E27FC236}">
                <a16:creationId xmlns:a16="http://schemas.microsoft.com/office/drawing/2014/main" id="{E557F6E9-21CC-4582-B54A-9006CBBD1083}"/>
              </a:ext>
            </a:extLst>
          </p:cNvPr>
          <p:cNvSpPr>
            <a:spLocks noGrp="1"/>
          </p:cNvSpPr>
          <p:nvPr>
            <p:ph type="body" sz="quarter" idx="13"/>
          </p:nvPr>
        </p:nvSpPr>
        <p:spPr>
          <a:xfrm>
            <a:off x="533400" y="1504395"/>
            <a:ext cx="7391400" cy="4572000"/>
          </a:xfrm>
        </p:spPr>
        <p:txBody>
          <a:bodyPr/>
          <a:lstStyle/>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The syntax</a:t>
            </a:r>
          </a:p>
          <a:p>
            <a:pPr marL="347345" marR="0">
              <a:spcBef>
                <a:spcPts val="0"/>
              </a:spcBef>
              <a:spcAft>
                <a:spcPts val="0"/>
              </a:spcAft>
              <a:tabLst>
                <a:tab pos="13716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LOAD DATA INFILE </a:t>
            </a:r>
            <a:r>
              <a:rPr lang="en-US" sz="1400" b="1" dirty="0" err="1">
                <a:latin typeface="Courier New" panose="02070309020205020404" pitchFamily="49" charset="0"/>
                <a:ea typeface="Times New Roman" panose="02020603050405020304" pitchFamily="18" charset="0"/>
                <a:cs typeface="Times New Roman" panose="02020603050405020304" pitchFamily="18" charset="0"/>
              </a:rPr>
              <a:t>file_path</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INTO TABLE </a:t>
            </a:r>
            <a:r>
              <a:rPr lang="en-US" sz="1400" b="1" dirty="0" err="1">
                <a:latin typeface="Courier New" panose="02070309020205020404" pitchFamily="49" charset="0"/>
                <a:ea typeface="Times New Roman" panose="02020603050405020304" pitchFamily="18" charset="0"/>
                <a:cs typeface="Times New Roman" panose="02020603050405020304" pitchFamily="18" charset="0"/>
              </a:rPr>
              <a:t>table_name</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[FIELDS [TERMINATED BY string]</a:t>
            </a:r>
          </a:p>
          <a:p>
            <a:pPr marL="347345" marR="0">
              <a:spcBef>
                <a:spcPts val="0"/>
              </a:spcBef>
              <a:spcAft>
                <a:spcPts val="0"/>
              </a:spcAft>
              <a:tabLst>
                <a:tab pos="13716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[ENCLOSED BY char]</a:t>
            </a:r>
          </a:p>
          <a:p>
            <a:pPr marL="347345" marR="0">
              <a:spcBef>
                <a:spcPts val="0"/>
              </a:spcBef>
              <a:spcAft>
                <a:spcPts val="600"/>
              </a:spcAft>
              <a:tabLst>
                <a:tab pos="13716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[ESCAPED BY char]]</a:t>
            </a:r>
          </a:p>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A tab-delimited file</a:t>
            </a:r>
          </a:p>
          <a:p>
            <a:pPr marL="347345" marR="0">
              <a:spcBef>
                <a:spcPts val="0"/>
              </a:spcBef>
              <a:spcAft>
                <a:spcPts val="0"/>
              </a:spcAft>
              <a:tabLst>
                <a:tab pos="13716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LOAD DATA INFILE '/</a:t>
            </a:r>
            <a:r>
              <a:rPr lang="en-US" sz="1400" b="1" dirty="0" err="1">
                <a:latin typeface="Courier New" panose="02070309020205020404" pitchFamily="49" charset="0"/>
                <a:ea typeface="Times New Roman" panose="02020603050405020304" pitchFamily="18" charset="0"/>
                <a:cs typeface="Times New Roman" panose="02020603050405020304" pitchFamily="18" charset="0"/>
              </a:rPr>
              <a:t>ProgramData</a:t>
            </a:r>
            <a:r>
              <a:rPr lang="en-US" sz="1400" b="1" dirty="0">
                <a:latin typeface="Courier New" panose="02070309020205020404" pitchFamily="49" charset="0"/>
                <a:ea typeface="Times New Roman" panose="02020603050405020304" pitchFamily="18" charset="0"/>
                <a:cs typeface="Times New Roman" panose="02020603050405020304" pitchFamily="18" charset="0"/>
              </a:rPr>
              <a:t>/MySQL/MySQL Server 8.0/</a:t>
            </a:r>
          </a:p>
          <a:p>
            <a:pPr marL="347345" marR="0">
              <a:spcBef>
                <a:spcPts val="0"/>
              </a:spcBef>
              <a:spcAft>
                <a:spcPts val="0"/>
              </a:spcAft>
              <a:tabLst>
                <a:tab pos="13716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Uploads/vendor_contacts.txt'</a:t>
            </a:r>
          </a:p>
          <a:p>
            <a:pPr marL="347345" marR="0">
              <a:spcBef>
                <a:spcPts val="0"/>
              </a:spcBef>
              <a:spcAft>
                <a:spcPts val="600"/>
              </a:spcAft>
              <a:tabLst>
                <a:tab pos="13716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INTO TABLE </a:t>
            </a:r>
            <a:r>
              <a:rPr lang="en-US" sz="1400" b="1" dirty="0" err="1">
                <a:latin typeface="Courier New" panose="02070309020205020404" pitchFamily="49" charset="0"/>
                <a:ea typeface="Times New Roman" panose="02020603050405020304" pitchFamily="18" charset="0"/>
                <a:cs typeface="Times New Roman" panose="02020603050405020304" pitchFamily="18" charset="0"/>
              </a:rPr>
              <a:t>vendor_contacts</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A comma-delimited file</a:t>
            </a:r>
          </a:p>
          <a:p>
            <a:pPr marL="347345" marR="0">
              <a:spcBef>
                <a:spcPts val="0"/>
              </a:spcBef>
              <a:spcAft>
                <a:spcPts val="0"/>
              </a:spcAft>
              <a:tabLst>
                <a:tab pos="13716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LOAD DATA INFILE '/</a:t>
            </a:r>
            <a:r>
              <a:rPr lang="en-US" sz="1400" b="1" dirty="0" err="1">
                <a:latin typeface="Courier New" panose="02070309020205020404" pitchFamily="49" charset="0"/>
                <a:ea typeface="Times New Roman" panose="02020603050405020304" pitchFamily="18" charset="0"/>
                <a:cs typeface="Times New Roman" panose="02020603050405020304" pitchFamily="18" charset="0"/>
              </a:rPr>
              <a:t>ProgramData</a:t>
            </a:r>
            <a:r>
              <a:rPr lang="en-US" sz="1400" b="1" dirty="0">
                <a:latin typeface="Courier New" panose="02070309020205020404" pitchFamily="49" charset="0"/>
                <a:ea typeface="Times New Roman" panose="02020603050405020304" pitchFamily="18" charset="0"/>
                <a:cs typeface="Times New Roman" panose="02020603050405020304" pitchFamily="18" charset="0"/>
              </a:rPr>
              <a:t>/MySQL/MySQL Server 8.0/</a:t>
            </a:r>
          </a:p>
          <a:p>
            <a:pPr marL="347345" marR="0">
              <a:spcBef>
                <a:spcPts val="0"/>
              </a:spcBef>
              <a:spcAft>
                <a:spcPts val="0"/>
              </a:spcAft>
              <a:tabLst>
                <a:tab pos="13716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Uploads/vendor_contacts.txt'</a:t>
            </a:r>
          </a:p>
          <a:p>
            <a:pPr marL="347345" marR="0">
              <a:spcBef>
                <a:spcPts val="0"/>
              </a:spcBef>
              <a:spcAft>
                <a:spcPts val="0"/>
              </a:spcAft>
              <a:tabLst>
                <a:tab pos="13716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INTO TABLE </a:t>
            </a:r>
            <a:r>
              <a:rPr lang="en-US" sz="1400" b="1" dirty="0" err="1">
                <a:latin typeface="Courier New" panose="02070309020205020404" pitchFamily="49" charset="0"/>
                <a:ea typeface="Times New Roman" panose="02020603050405020304" pitchFamily="18" charset="0"/>
                <a:cs typeface="Times New Roman" panose="02020603050405020304" pitchFamily="18" charset="0"/>
              </a:rPr>
              <a:t>vendor_contacts</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FIELDS TERMINATED BY ','</a:t>
            </a:r>
          </a:p>
          <a:p>
            <a:pPr marL="347345" marR="0">
              <a:spcBef>
                <a:spcPts val="0"/>
              </a:spcBef>
              <a:spcAft>
                <a:spcPts val="0"/>
              </a:spcAft>
              <a:tabLst>
                <a:tab pos="13716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ENCLOSED BY '"'</a:t>
            </a:r>
          </a:p>
          <a:p>
            <a:pPr marL="347345" marR="0">
              <a:spcBef>
                <a:spcPts val="0"/>
              </a:spcBef>
              <a:spcAft>
                <a:spcPts val="600"/>
              </a:spcAft>
              <a:tabLst>
                <a:tab pos="13716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ESCAPED BY '\\'</a:t>
            </a:r>
          </a:p>
          <a:p>
            <a:endParaRPr lang="en-US" dirty="0"/>
          </a:p>
        </p:txBody>
      </p:sp>
      <p:sp>
        <p:nvSpPr>
          <p:cNvPr id="4" name="Date Placeholder 3">
            <a:extLst>
              <a:ext uri="{FF2B5EF4-FFF2-40B4-BE49-F238E27FC236}">
                <a16:creationId xmlns:a16="http://schemas.microsoft.com/office/drawing/2014/main" id="{0BE4A2BC-AA7E-4C93-93F5-47D79825C790}"/>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90AEA0E5-2F2B-4F5B-88A3-5E1B62F6474E}"/>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2435689B-420E-488D-A2A2-7F0826DC43B2}"/>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364</a:t>
            </a:fld>
            <a:endParaRPr lang="en-US" dirty="0">
              <a:solidFill>
                <a:schemeClr val="bg1"/>
              </a:solidFill>
            </a:endParaRPr>
          </a:p>
        </p:txBody>
      </p:sp>
      <p:sp>
        <p:nvSpPr>
          <p:cNvPr id="7" name="Rectangle 6">
            <a:extLst>
              <a:ext uri="{FF2B5EF4-FFF2-40B4-BE49-F238E27FC236}">
                <a16:creationId xmlns:a16="http://schemas.microsoft.com/office/drawing/2014/main" id="{425C8290-7ECA-4B0B-AA56-1DB4D130F5C7}"/>
              </a:ext>
            </a:extLst>
          </p:cNvPr>
          <p:cNvSpPr/>
          <p:nvPr/>
        </p:nvSpPr>
        <p:spPr>
          <a:xfrm>
            <a:off x="5334000" y="1359023"/>
            <a:ext cx="3733800" cy="1815882"/>
          </a:xfrm>
          <a:prstGeom prst="rect">
            <a:avLst/>
          </a:prstGeom>
        </p:spPr>
        <p:txBody>
          <a:bodyPr wrap="square">
            <a:spAutoFit/>
          </a:bodyPr>
          <a:lstStyle/>
          <a:p>
            <a:pPr marL="347345" marR="0">
              <a:spcBef>
                <a:spcPts val="0"/>
              </a:spcBef>
              <a:spcAft>
                <a:spcPts val="0"/>
              </a:spcAft>
              <a:tabLst>
                <a:tab pos="13716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SELECT </a:t>
            </a:r>
            <a:r>
              <a:rPr lang="en-US" sz="1400" b="1" dirty="0" err="1">
                <a:latin typeface="Courier New" panose="02070309020205020404" pitchFamily="49" charset="0"/>
                <a:ea typeface="Times New Roman" panose="02020603050405020304" pitchFamily="18" charset="0"/>
                <a:cs typeface="Times New Roman" panose="02020603050405020304" pitchFamily="18" charset="0"/>
              </a:rPr>
              <a:t>column_list</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INTO OUTFILE </a:t>
            </a:r>
            <a:r>
              <a:rPr lang="en-US" sz="1400" b="1" dirty="0" err="1">
                <a:latin typeface="Courier New" panose="02070309020205020404" pitchFamily="49" charset="0"/>
                <a:ea typeface="Times New Roman" panose="02020603050405020304" pitchFamily="18" charset="0"/>
                <a:cs typeface="Times New Roman" panose="02020603050405020304" pitchFamily="18" charset="0"/>
              </a:rPr>
              <a:t>file_path</a:t>
            </a:r>
            <a:endParaRPr lang="en-US" sz="14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0"/>
              </a:spcBef>
              <a:spcAft>
                <a:spcPts val="0"/>
              </a:spcAft>
              <a:tabLst>
                <a:tab pos="13716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[FIELDS [TERMINATED BY string]</a:t>
            </a:r>
          </a:p>
          <a:p>
            <a:pPr marL="347345" marR="0">
              <a:spcBef>
                <a:spcPts val="0"/>
              </a:spcBef>
              <a:spcAft>
                <a:spcPts val="0"/>
              </a:spcAft>
              <a:tabLst>
                <a:tab pos="13716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[ENCLOSED BY char]</a:t>
            </a:r>
          </a:p>
          <a:p>
            <a:pPr marL="347345" marR="0">
              <a:spcBef>
                <a:spcPts val="0"/>
              </a:spcBef>
              <a:spcAft>
                <a:spcPts val="0"/>
              </a:spcAft>
              <a:tabLst>
                <a:tab pos="13716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        [ESCAPED BY char]]</a:t>
            </a:r>
          </a:p>
          <a:p>
            <a:pPr marL="347345" marR="0">
              <a:spcBef>
                <a:spcPts val="0"/>
              </a:spcBef>
              <a:spcAft>
                <a:spcPts val="0"/>
              </a:spcAft>
              <a:tabLst>
                <a:tab pos="13716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FROM table name</a:t>
            </a:r>
          </a:p>
          <a:p>
            <a:pPr marL="347345" marR="0">
              <a:spcBef>
                <a:spcPts val="0"/>
              </a:spcBef>
              <a:spcAft>
                <a:spcPts val="0"/>
              </a:spcAft>
              <a:tabLst>
                <a:tab pos="13716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[WHERE </a:t>
            </a:r>
            <a:r>
              <a:rPr lang="en-US" sz="1400" b="1" dirty="0" err="1">
                <a:latin typeface="Courier New" panose="02070309020205020404" pitchFamily="49" charset="0"/>
                <a:ea typeface="Times New Roman" panose="02020603050405020304" pitchFamily="18" charset="0"/>
                <a:cs typeface="Times New Roman" panose="02020603050405020304" pitchFamily="18" charset="0"/>
              </a:rPr>
              <a:t>search_condition</a:t>
            </a:r>
            <a:r>
              <a:rPr lang="en-US" sz="1400" b="1" dirty="0">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ts val="0"/>
              </a:spcBef>
              <a:spcAft>
                <a:spcPts val="600"/>
              </a:spcAft>
              <a:tabLst>
                <a:tab pos="1371600" algn="l"/>
              </a:tabLst>
            </a:pPr>
            <a:r>
              <a:rPr lang="en-US" sz="1400" b="1" dirty="0">
                <a:latin typeface="Courier New" panose="02070309020205020404" pitchFamily="49" charset="0"/>
                <a:ea typeface="Times New Roman" panose="02020603050405020304" pitchFamily="18" charset="0"/>
                <a:cs typeface="Times New Roman" panose="02020603050405020304" pitchFamily="18" charset="0"/>
              </a:rPr>
              <a:t>[ORDER BY </a:t>
            </a:r>
            <a:r>
              <a:rPr lang="en-US" sz="1400" b="1" dirty="0" err="1">
                <a:latin typeface="Courier New" panose="02070309020205020404" pitchFamily="49" charset="0"/>
                <a:ea typeface="Times New Roman" panose="02020603050405020304" pitchFamily="18" charset="0"/>
                <a:cs typeface="Times New Roman" panose="02020603050405020304" pitchFamily="18" charset="0"/>
              </a:rPr>
              <a:t>order_by_list</a:t>
            </a:r>
            <a:r>
              <a:rPr lang="en-US" sz="1400" b="1" dirty="0">
                <a:latin typeface="Courier New" panose="02070309020205020404" pitchFamily="49" charset="0"/>
                <a:ea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2659185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43298-416C-4D24-B468-FEE9C892D6FA}"/>
              </a:ext>
            </a:extLst>
          </p:cNvPr>
          <p:cNvSpPr>
            <a:spLocks noGrp="1"/>
          </p:cNvSpPr>
          <p:nvPr>
            <p:ph type="title"/>
          </p:nvPr>
        </p:nvSpPr>
        <p:spPr/>
        <p:txBody>
          <a:bodyPr/>
          <a:lstStyle/>
          <a:p>
            <a:r>
              <a:rPr lang="en-US" dirty="0"/>
              <a:t>Checking and Repairing tables</a:t>
            </a:r>
          </a:p>
        </p:txBody>
      </p:sp>
      <p:sp>
        <p:nvSpPr>
          <p:cNvPr id="3" name="Text Placeholder 2">
            <a:extLst>
              <a:ext uri="{FF2B5EF4-FFF2-40B4-BE49-F238E27FC236}">
                <a16:creationId xmlns:a16="http://schemas.microsoft.com/office/drawing/2014/main" id="{2E2198A8-6736-4BCC-8641-76BB81EECB55}"/>
              </a:ext>
            </a:extLst>
          </p:cNvPr>
          <p:cNvSpPr>
            <a:spLocks noGrp="1"/>
          </p:cNvSpPr>
          <p:nvPr>
            <p:ph type="body" sz="quarter" idx="13"/>
          </p:nvPr>
        </p:nvSpPr>
        <p:spPr/>
        <p:txBody>
          <a:bodyPr/>
          <a:lstStyle/>
          <a:p>
            <a:pPr marL="342900" indent="-342900">
              <a:buFont typeface="Arial" panose="020B0604020202020204" pitchFamily="34" charset="0"/>
              <a:buChar char="•"/>
            </a:pPr>
            <a:r>
              <a:rPr lang="en-US" dirty="0"/>
              <a:t>When the server or operating system shuts down unexpectedly, the tables in a database can become corrupted. </a:t>
            </a:r>
          </a:p>
          <a:p>
            <a:pPr marL="342900" indent="-342900">
              <a:buFont typeface="Arial" panose="020B0604020202020204" pitchFamily="34" charset="0"/>
              <a:buChar char="•"/>
            </a:pPr>
            <a:r>
              <a:rPr lang="en-US" dirty="0"/>
              <a:t>When that happens, the users of the database won’t be able to access the table data. </a:t>
            </a:r>
          </a:p>
          <a:p>
            <a:pPr marL="342900" indent="-342900">
              <a:buFont typeface="Arial" panose="020B0604020202020204" pitchFamily="34" charset="0"/>
              <a:buChar char="•"/>
            </a:pPr>
            <a:r>
              <a:rPr lang="en-US" dirty="0"/>
              <a:t>You can use the tools MySQL provides to determine which tables need to be repaired. </a:t>
            </a:r>
          </a:p>
          <a:p>
            <a:pPr marL="342900" indent="-342900">
              <a:buFont typeface="Arial" panose="020B0604020202020204" pitchFamily="34" charset="0"/>
              <a:buChar char="•"/>
            </a:pPr>
            <a:r>
              <a:rPr lang="en-US" dirty="0"/>
              <a:t>You can use MySQL tools to repair </a:t>
            </a:r>
            <a:r>
              <a:rPr lang="en-US" dirty="0" err="1"/>
              <a:t>MyISAM</a:t>
            </a:r>
            <a:r>
              <a:rPr lang="en-US" dirty="0"/>
              <a:t> tables. </a:t>
            </a:r>
          </a:p>
          <a:p>
            <a:pPr marL="342900" indent="-342900">
              <a:buFont typeface="Arial" panose="020B0604020202020204" pitchFamily="34" charset="0"/>
              <a:buChar char="•"/>
            </a:pPr>
            <a:r>
              <a:rPr lang="en-US" dirty="0"/>
              <a:t>Note the </a:t>
            </a:r>
            <a:r>
              <a:rPr lang="en-US" dirty="0" err="1"/>
              <a:t>InnoDB</a:t>
            </a:r>
            <a:r>
              <a:rPr lang="en-US" dirty="0"/>
              <a:t> engine is typically able to recover from unexpected shutdowns on its own</a:t>
            </a:r>
          </a:p>
          <a:p>
            <a:pPr marL="342900" indent="-342900">
              <a:buFont typeface="Arial" panose="020B0604020202020204" pitchFamily="34" charset="0"/>
              <a:buChar char="•"/>
            </a:pPr>
            <a:endParaRPr lang="en-US" dirty="0"/>
          </a:p>
        </p:txBody>
      </p:sp>
      <p:sp>
        <p:nvSpPr>
          <p:cNvPr id="4" name="Date Placeholder 3">
            <a:extLst>
              <a:ext uri="{FF2B5EF4-FFF2-40B4-BE49-F238E27FC236}">
                <a16:creationId xmlns:a16="http://schemas.microsoft.com/office/drawing/2014/main" id="{38AB14B7-B21D-429A-9CF4-7D527813112B}"/>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6FEDA7DD-6195-4761-8472-2D43DD2826BC}"/>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CE327E83-1EF5-47A0-86ED-520A9374E72C}"/>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365</a:t>
            </a:fld>
            <a:endParaRPr lang="en-US" dirty="0">
              <a:solidFill>
                <a:schemeClr val="bg1"/>
              </a:solidFill>
            </a:endParaRPr>
          </a:p>
        </p:txBody>
      </p:sp>
    </p:spTree>
    <p:extLst>
      <p:ext uri="{BB962C8B-B14F-4D97-AF65-F5344CB8AC3E}">
        <p14:creationId xmlns:p14="http://schemas.microsoft.com/office/powerpoint/2010/main" val="316350850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B037-B630-43E9-A0FC-A46588712FDE}"/>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The syntax of the CHECK TABLE statement</a:t>
            </a:r>
            <a:endParaRPr lang="en-US" dirty="0"/>
          </a:p>
        </p:txBody>
      </p:sp>
      <p:sp>
        <p:nvSpPr>
          <p:cNvPr id="3" name="Text Placeholder 2">
            <a:extLst>
              <a:ext uri="{FF2B5EF4-FFF2-40B4-BE49-F238E27FC236}">
                <a16:creationId xmlns:a16="http://schemas.microsoft.com/office/drawing/2014/main" id="{BE4AC2C7-44FC-442A-A8B9-DC9FD78BF591}"/>
              </a:ext>
            </a:extLst>
          </p:cNvPr>
          <p:cNvSpPr>
            <a:spLocks noGrp="1"/>
          </p:cNvSpPr>
          <p:nvPr>
            <p:ph type="body" sz="quarter" idx="13"/>
          </p:nvPr>
        </p:nvSpPr>
        <p:spPr>
          <a:xfrm>
            <a:off x="838200" y="1524000"/>
            <a:ext cx="7391400" cy="4419600"/>
          </a:xfrm>
        </p:spPr>
        <p:txBody>
          <a:bodyPr/>
          <a:lstStyle/>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CHECK TABLE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table_list</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option_list</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a:spcBef>
                <a:spcPts val="900"/>
              </a:spcBef>
              <a:spcAft>
                <a:spcPts val="600"/>
              </a:spcAft>
              <a:tabLst>
                <a:tab pos="1371600" algn="l"/>
              </a:tabLst>
            </a:pPr>
            <a:r>
              <a:rPr lang="en-US" sz="2400" b="1"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Options for the CHECK TABLE statement</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EXTENDED</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MEDIUM </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QUICK</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FAST</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CHANGED</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FOR UPGRADE</a:t>
            </a:r>
          </a:p>
          <a:p>
            <a:pPr>
              <a:spcBef>
                <a:spcPts val="900"/>
              </a:spcBef>
              <a:spcAft>
                <a:spcPts val="600"/>
              </a:spcAft>
              <a:tabLst>
                <a:tab pos="1371600" algn="l"/>
              </a:tabLst>
            </a:pPr>
            <a:r>
              <a:rPr lang="en-US" b="1"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Note</a:t>
            </a:r>
            <a:endParaRPr lang="en-US" sz="2800" b="1" dirty="0">
              <a:solidFill>
                <a:srgbClr val="000099"/>
              </a:solidFill>
              <a:latin typeface="Arial" panose="020B0604020202020204" pitchFamily="34" charset="0"/>
              <a:ea typeface="Times New Roman" panose="02020603050405020304" pitchFamily="18" charset="0"/>
              <a:cs typeface="Times New Roman" panose="02020603050405020304" pitchFamily="18" charset="0"/>
            </a:endParaRPr>
          </a:p>
          <a:p>
            <a:pPr marL="342900" marR="274320" lvl="0" indent="-342900">
              <a:spcBef>
                <a:spcPts val="0"/>
              </a:spcBef>
              <a:spcAft>
                <a:spcPts val="600"/>
              </a:spcAft>
              <a:buFont typeface="Symbol" panose="05050102010706020507" pitchFamily="18" charset="2"/>
              <a:buChar char=""/>
            </a:pPr>
            <a:r>
              <a:rPr lang="en-US" sz="1800" spc="-10" dirty="0">
                <a:latin typeface="Times New Roman" panose="02020603050405020304" pitchFamily="18" charset="0"/>
                <a:ea typeface="Times New Roman" panose="02020603050405020304" pitchFamily="18" charset="0"/>
              </a:rPr>
              <a:t>The CHECK TABLE statement works only when the server is running.</a:t>
            </a:r>
          </a:p>
          <a:p>
            <a:pPr marL="342900" marR="274320" lvl="0" indent="-342900">
              <a:spcBef>
                <a:spcPts val="0"/>
              </a:spcBef>
              <a:spcAft>
                <a:spcPts val="600"/>
              </a:spcAft>
              <a:buFont typeface="Symbol" panose="05050102010706020507" pitchFamily="18" charset="2"/>
              <a:buChar char=""/>
            </a:pPr>
            <a:r>
              <a:rPr lang="en-US" sz="1800" spc="-10" dirty="0">
                <a:latin typeface="Times New Roman" panose="02020603050405020304" pitchFamily="18" charset="0"/>
                <a:ea typeface="Times New Roman" panose="02020603050405020304" pitchFamily="18" charset="0"/>
              </a:rPr>
              <a:t>It works for both </a:t>
            </a:r>
            <a:r>
              <a:rPr lang="en-US" sz="1800" spc="-10" dirty="0" err="1">
                <a:latin typeface="Times New Roman" panose="02020603050405020304" pitchFamily="18" charset="0"/>
                <a:ea typeface="Times New Roman" panose="02020603050405020304" pitchFamily="18" charset="0"/>
              </a:rPr>
              <a:t>InnoDB</a:t>
            </a:r>
            <a:r>
              <a:rPr lang="en-US" sz="1800" spc="-10" dirty="0">
                <a:latin typeface="Times New Roman" panose="02020603050405020304" pitchFamily="18" charset="0"/>
                <a:ea typeface="Times New Roman" panose="02020603050405020304" pitchFamily="18" charset="0"/>
              </a:rPr>
              <a:t> and </a:t>
            </a:r>
            <a:r>
              <a:rPr lang="en-US" sz="1800" spc="-10" dirty="0" err="1">
                <a:latin typeface="Times New Roman" panose="02020603050405020304" pitchFamily="18" charset="0"/>
                <a:ea typeface="Times New Roman" panose="02020603050405020304" pitchFamily="18" charset="0"/>
              </a:rPr>
              <a:t>MyISAM</a:t>
            </a:r>
            <a:r>
              <a:rPr lang="en-US" sz="1800" spc="-10" dirty="0">
                <a:latin typeface="Times New Roman" panose="02020603050405020304" pitchFamily="18" charset="0"/>
                <a:ea typeface="Times New Roman" panose="02020603050405020304" pitchFamily="18" charset="0"/>
              </a:rPr>
              <a:t> tables</a:t>
            </a:r>
            <a:endParaRPr lang="en-US" spc="-10" dirty="0">
              <a:latin typeface="Times New Roman" panose="02020603050405020304" pitchFamily="18" charset="0"/>
              <a:ea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F50C3187-0EEE-41DF-8027-A59A0F9A08F8}"/>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96F03399-2D86-4F6B-B3B8-673BBCEE49B2}"/>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5116E516-AEF0-43DB-A8FB-EF6EDAD67F7F}"/>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366</a:t>
            </a:fld>
            <a:endParaRPr lang="en-US" dirty="0">
              <a:solidFill>
                <a:schemeClr val="bg1"/>
              </a:solidFill>
            </a:endParaRPr>
          </a:p>
        </p:txBody>
      </p:sp>
    </p:spTree>
    <p:extLst>
      <p:ext uri="{BB962C8B-B14F-4D97-AF65-F5344CB8AC3E}">
        <p14:creationId xmlns:p14="http://schemas.microsoft.com/office/powerpoint/2010/main" val="218023974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4A877-E63D-43B0-BB10-E91E07201A2A}"/>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9587766D-D221-4722-9E45-DBA7105EAA6D}"/>
              </a:ext>
            </a:extLst>
          </p:cNvPr>
          <p:cNvPicPr>
            <a:picLocks noChangeAspect="1"/>
          </p:cNvPicPr>
          <p:nvPr/>
        </p:nvPicPr>
        <p:blipFill>
          <a:blip r:embed="rId2"/>
          <a:stretch>
            <a:fillRect/>
          </a:stretch>
        </p:blipFill>
        <p:spPr>
          <a:xfrm>
            <a:off x="667943" y="1447800"/>
            <a:ext cx="7482498" cy="3676325"/>
          </a:xfrm>
          <a:prstGeom prst="rect">
            <a:avLst/>
          </a:prstGeom>
        </p:spPr>
      </p:pic>
      <p:sp>
        <p:nvSpPr>
          <p:cNvPr id="4" name="Date Placeholder 3">
            <a:extLst>
              <a:ext uri="{FF2B5EF4-FFF2-40B4-BE49-F238E27FC236}">
                <a16:creationId xmlns:a16="http://schemas.microsoft.com/office/drawing/2014/main" id="{12012528-07EF-4C20-98EA-CE7DAF19633E}"/>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6FD900EC-D714-41EE-936B-A8EE24401D49}"/>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8BA49C5D-5301-4A5D-B3D0-BCCB4E07E58A}"/>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367</a:t>
            </a:fld>
            <a:endParaRPr lang="en-US" dirty="0">
              <a:solidFill>
                <a:schemeClr val="bg1"/>
              </a:solidFill>
            </a:endParaRPr>
          </a:p>
        </p:txBody>
      </p:sp>
      <p:sp>
        <p:nvSpPr>
          <p:cNvPr id="8" name="Rectangle 7">
            <a:extLst>
              <a:ext uri="{FF2B5EF4-FFF2-40B4-BE49-F238E27FC236}">
                <a16:creationId xmlns:a16="http://schemas.microsoft.com/office/drawing/2014/main" id="{6BA31248-5FE6-4E79-A915-42891E6B861C}"/>
              </a:ext>
            </a:extLst>
          </p:cNvPr>
          <p:cNvSpPr/>
          <p:nvPr/>
        </p:nvSpPr>
        <p:spPr>
          <a:xfrm>
            <a:off x="670162" y="5413899"/>
            <a:ext cx="7086600" cy="400110"/>
          </a:xfrm>
          <a:prstGeom prst="rect">
            <a:avLst/>
          </a:prstGeom>
        </p:spPr>
        <p:txBody>
          <a:bodyPr wrap="square">
            <a:spAutoFit/>
          </a:bodyPr>
          <a:lstStyle/>
          <a:p>
            <a:pPr marL="342900" indent="-342900">
              <a:buFont typeface="Arial" panose="020B0604020202020204" pitchFamily="34" charset="0"/>
              <a:buChar char="•"/>
            </a:pPr>
            <a:r>
              <a:rPr lang="en-US" sz="2000" spc="-10" dirty="0">
                <a:latin typeface="Times New Roman" panose="02020603050405020304" pitchFamily="18" charset="0"/>
                <a:ea typeface="Times New Roman" panose="02020603050405020304" pitchFamily="18" charset="0"/>
              </a:rPr>
              <a:t>All the options except “For UPGRADE” are ignored by </a:t>
            </a:r>
            <a:r>
              <a:rPr lang="en-US" sz="2000" spc="-10" dirty="0" err="1">
                <a:latin typeface="Times New Roman" panose="02020603050405020304" pitchFamily="18" charset="0"/>
                <a:ea typeface="Times New Roman" panose="02020603050405020304" pitchFamily="18" charset="0"/>
              </a:rPr>
              <a:t>InnoDB</a:t>
            </a:r>
            <a:endParaRPr lang="en-US" sz="2000" dirty="0"/>
          </a:p>
        </p:txBody>
      </p:sp>
    </p:spTree>
    <p:extLst>
      <p:ext uri="{BB962C8B-B14F-4D97-AF65-F5344CB8AC3E}">
        <p14:creationId xmlns:p14="http://schemas.microsoft.com/office/powerpoint/2010/main" val="67028212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4A5F-7E2E-4739-B0DF-D6063B471EF0}"/>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A statement that checks a single table</a:t>
            </a:r>
            <a:endParaRPr lang="en-US" dirty="0"/>
          </a:p>
        </p:txBody>
      </p:sp>
      <p:sp>
        <p:nvSpPr>
          <p:cNvPr id="3" name="Date Placeholder 2">
            <a:extLst>
              <a:ext uri="{FF2B5EF4-FFF2-40B4-BE49-F238E27FC236}">
                <a16:creationId xmlns:a16="http://schemas.microsoft.com/office/drawing/2014/main" id="{FE5FC465-4CEE-42E7-AF8C-7986C2EEABBB}"/>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4" name="Footer Placeholder 3">
            <a:extLst>
              <a:ext uri="{FF2B5EF4-FFF2-40B4-BE49-F238E27FC236}">
                <a16:creationId xmlns:a16="http://schemas.microsoft.com/office/drawing/2014/main" id="{05316597-B620-4024-A9E2-75BDD96A9980}"/>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5" name="Slide Number Placeholder 4">
            <a:extLst>
              <a:ext uri="{FF2B5EF4-FFF2-40B4-BE49-F238E27FC236}">
                <a16:creationId xmlns:a16="http://schemas.microsoft.com/office/drawing/2014/main" id="{24DA6387-1D2D-49DF-9533-C6A7489BCD1C}"/>
              </a:ext>
            </a:extLst>
          </p:cNvPr>
          <p:cNvSpPr>
            <a:spLocks noGrp="1"/>
          </p:cNvSpPr>
          <p:nvPr>
            <p:ph type="sldNum" sz="quarter" idx="12"/>
          </p:nvPr>
        </p:nvSpPr>
        <p:spPr/>
        <p:txBody>
          <a:bodyPr/>
          <a:lstStyle/>
          <a:p>
            <a:pPr>
              <a:defRPr/>
            </a:pPr>
            <a:endParaRPr lang="en-US"/>
          </a:p>
          <a:p>
            <a:pPr algn="r">
              <a:defRPr/>
            </a:pPr>
            <a:r>
              <a:rPr lang="en-US" sz="900">
                <a:solidFill>
                  <a:schemeClr val="bg1"/>
                </a:solidFill>
                <a:latin typeface="Arial Narrow" pitchFamily="34" charset="0"/>
              </a:rPr>
              <a:t>C16, Slide </a:t>
            </a:r>
            <a:fld id="{5ECE9829-65B2-40C6-AEFF-7C648FF56A9C}" type="slidenum">
              <a:rPr lang="en-US" sz="900" smtClean="0">
                <a:solidFill>
                  <a:schemeClr val="bg1"/>
                </a:solidFill>
                <a:latin typeface="Arial Narrow" pitchFamily="34" charset="0"/>
              </a:rPr>
              <a:pPr algn="r">
                <a:defRPr/>
              </a:pPr>
              <a:t>368</a:t>
            </a:fld>
            <a:endParaRPr lang="en-US" sz="900" dirty="0">
              <a:solidFill>
                <a:schemeClr val="bg1"/>
              </a:solidFill>
              <a:latin typeface="Arial Narrow" pitchFamily="34" charset="0"/>
            </a:endParaRPr>
          </a:p>
        </p:txBody>
      </p:sp>
      <p:pic>
        <p:nvPicPr>
          <p:cNvPr id="14" name="Content Placeholder 13" descr="See page 583 in book.">
            <a:extLst>
              <a:ext uri="{FF2B5EF4-FFF2-40B4-BE49-F238E27FC236}">
                <a16:creationId xmlns:a16="http://schemas.microsoft.com/office/drawing/2014/main" id="{37739005-CD63-4BA8-BD3D-2BF34F2032B3}"/>
              </a:ext>
            </a:extLst>
          </p:cNvPr>
          <p:cNvPicPr>
            <a:picLocks noGrp="1" noChangeAspect="1"/>
          </p:cNvPicPr>
          <p:nvPr>
            <p:ph sz="quarter" idx="18"/>
          </p:nvPr>
        </p:nvPicPr>
        <p:blipFill>
          <a:blip r:embed="rId2"/>
          <a:stretch>
            <a:fillRect/>
          </a:stretch>
        </p:blipFill>
        <p:spPr>
          <a:xfrm>
            <a:off x="1270433" y="1447800"/>
            <a:ext cx="6730567" cy="438950"/>
          </a:xfrm>
          <a:prstGeom prst="rect">
            <a:avLst/>
          </a:prstGeom>
        </p:spPr>
      </p:pic>
      <p:sp>
        <p:nvSpPr>
          <p:cNvPr id="7" name="Text Placeholder 6">
            <a:extLst>
              <a:ext uri="{FF2B5EF4-FFF2-40B4-BE49-F238E27FC236}">
                <a16:creationId xmlns:a16="http://schemas.microsoft.com/office/drawing/2014/main" id="{852F5B9A-E9EE-426D-B3CD-61E84359FB07}"/>
              </a:ext>
            </a:extLst>
          </p:cNvPr>
          <p:cNvSpPr>
            <a:spLocks noGrp="1"/>
          </p:cNvSpPr>
          <p:nvPr>
            <p:ph type="body" sz="quarter" idx="19"/>
          </p:nvPr>
        </p:nvSpPr>
        <p:spPr/>
        <p:txBody>
          <a:bodyPr/>
          <a:lstStyle/>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CHECK TABLE vendors</a:t>
            </a:r>
          </a:p>
        </p:txBody>
      </p:sp>
      <p:sp>
        <p:nvSpPr>
          <p:cNvPr id="8" name="Text Placeholder 7">
            <a:extLst>
              <a:ext uri="{FF2B5EF4-FFF2-40B4-BE49-F238E27FC236}">
                <a16:creationId xmlns:a16="http://schemas.microsoft.com/office/drawing/2014/main" id="{081C7E8E-701A-4893-9F31-6149B48B713F}"/>
              </a:ext>
            </a:extLst>
          </p:cNvPr>
          <p:cNvSpPr>
            <a:spLocks noGrp="1"/>
          </p:cNvSpPr>
          <p:nvPr>
            <p:ph type="body" sz="quarter" idx="20"/>
          </p:nvPr>
        </p:nvSpPr>
        <p:spPr>
          <a:xfrm>
            <a:off x="838200" y="2133600"/>
            <a:ext cx="7543800" cy="457200"/>
          </a:xfrm>
        </p:spPr>
        <p:txBody>
          <a:bodyPr/>
          <a:lstStyle/>
          <a:p>
            <a:pPr>
              <a:spcBef>
                <a:spcPts val="90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A statement that checks multiple tables and views</a:t>
            </a:r>
          </a:p>
        </p:txBody>
      </p:sp>
      <p:sp>
        <p:nvSpPr>
          <p:cNvPr id="9" name="Text Placeholder 8">
            <a:extLst>
              <a:ext uri="{FF2B5EF4-FFF2-40B4-BE49-F238E27FC236}">
                <a16:creationId xmlns:a16="http://schemas.microsoft.com/office/drawing/2014/main" id="{1F875C98-B2E4-4299-9364-3DA912584ADB}"/>
              </a:ext>
            </a:extLst>
          </p:cNvPr>
          <p:cNvSpPr>
            <a:spLocks noGrp="1"/>
          </p:cNvSpPr>
          <p:nvPr>
            <p:ph type="body" sz="quarter" idx="21"/>
          </p:nvPr>
        </p:nvSpPr>
        <p:spPr>
          <a:xfrm>
            <a:off x="838200" y="2667000"/>
            <a:ext cx="7391400" cy="472888"/>
          </a:xfrm>
        </p:spPr>
        <p:txBody>
          <a:bodyPr/>
          <a:lstStyle/>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CHECK TABLE vendors, invoices, terms,</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invoices_outstanding</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p:txBody>
      </p:sp>
      <p:pic>
        <p:nvPicPr>
          <p:cNvPr id="15" name="Content Placeholder 14" descr="See page 583 in book.">
            <a:extLst>
              <a:ext uri="{FF2B5EF4-FFF2-40B4-BE49-F238E27FC236}">
                <a16:creationId xmlns:a16="http://schemas.microsoft.com/office/drawing/2014/main" id="{E297C590-B168-462B-A952-11EAE4A2E0CD}"/>
              </a:ext>
            </a:extLst>
          </p:cNvPr>
          <p:cNvPicPr>
            <a:picLocks noGrp="1" noChangeAspect="1"/>
          </p:cNvPicPr>
          <p:nvPr>
            <p:ph sz="quarter" idx="22"/>
          </p:nvPr>
        </p:nvPicPr>
        <p:blipFill>
          <a:blip r:embed="rId3"/>
          <a:stretch>
            <a:fillRect/>
          </a:stretch>
        </p:blipFill>
        <p:spPr>
          <a:xfrm>
            <a:off x="1295400" y="3276600"/>
            <a:ext cx="6258115" cy="884237"/>
          </a:xfrm>
          <a:prstGeom prst="rect">
            <a:avLst/>
          </a:prstGeom>
        </p:spPr>
      </p:pic>
      <p:sp>
        <p:nvSpPr>
          <p:cNvPr id="11" name="Text Placeholder 10">
            <a:extLst>
              <a:ext uri="{FF2B5EF4-FFF2-40B4-BE49-F238E27FC236}">
                <a16:creationId xmlns:a16="http://schemas.microsoft.com/office/drawing/2014/main" id="{3546DB7A-AE05-4831-BE71-E9DC785F4B37}"/>
              </a:ext>
            </a:extLst>
          </p:cNvPr>
          <p:cNvSpPr>
            <a:spLocks noGrp="1"/>
          </p:cNvSpPr>
          <p:nvPr>
            <p:ph type="body" sz="quarter" idx="23"/>
          </p:nvPr>
        </p:nvSpPr>
        <p:spPr/>
        <p:txBody>
          <a:bodyPr/>
          <a:lstStyle/>
          <a:p>
            <a:pPr>
              <a:spcBef>
                <a:spcPts val="90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A statement that uses an option</a:t>
            </a:r>
          </a:p>
        </p:txBody>
      </p:sp>
      <p:sp>
        <p:nvSpPr>
          <p:cNvPr id="12" name="Text Placeholder 11">
            <a:extLst>
              <a:ext uri="{FF2B5EF4-FFF2-40B4-BE49-F238E27FC236}">
                <a16:creationId xmlns:a16="http://schemas.microsoft.com/office/drawing/2014/main" id="{9A70F1CD-4987-427C-9FED-9628432043AB}"/>
              </a:ext>
            </a:extLst>
          </p:cNvPr>
          <p:cNvSpPr>
            <a:spLocks noGrp="1"/>
          </p:cNvSpPr>
          <p:nvPr>
            <p:ph type="body" sz="quarter" idx="24"/>
          </p:nvPr>
        </p:nvSpPr>
        <p:spPr/>
        <p:txBody>
          <a:bodyPr/>
          <a:lstStyle/>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CHECK TABLE vendors, invoices FAST</a:t>
            </a:r>
          </a:p>
        </p:txBody>
      </p:sp>
      <p:pic>
        <p:nvPicPr>
          <p:cNvPr id="16" name="Content Placeholder 15" descr="See page 583 in book.">
            <a:extLst>
              <a:ext uri="{FF2B5EF4-FFF2-40B4-BE49-F238E27FC236}">
                <a16:creationId xmlns:a16="http://schemas.microsoft.com/office/drawing/2014/main" id="{BC925688-DF7A-4B20-992F-538923ABF476}"/>
              </a:ext>
            </a:extLst>
          </p:cNvPr>
          <p:cNvPicPr>
            <a:picLocks noGrp="1" noChangeAspect="1"/>
          </p:cNvPicPr>
          <p:nvPr>
            <p:ph sz="quarter" idx="25"/>
          </p:nvPr>
        </p:nvPicPr>
        <p:blipFill>
          <a:blip r:embed="rId4"/>
          <a:stretch>
            <a:fillRect/>
          </a:stretch>
        </p:blipFill>
        <p:spPr>
          <a:xfrm>
            <a:off x="1295400" y="5257800"/>
            <a:ext cx="6687892" cy="597460"/>
          </a:xfrm>
          <a:prstGeom prst="rect">
            <a:avLst/>
          </a:prstGeom>
        </p:spPr>
      </p:pic>
      <p:sp>
        <p:nvSpPr>
          <p:cNvPr id="6" name="Rectangle 5">
            <a:extLst>
              <a:ext uri="{FF2B5EF4-FFF2-40B4-BE49-F238E27FC236}">
                <a16:creationId xmlns:a16="http://schemas.microsoft.com/office/drawing/2014/main" id="{FA7E30A8-DE02-48B2-96ED-B53C3876FA76}"/>
              </a:ext>
            </a:extLst>
          </p:cNvPr>
          <p:cNvSpPr/>
          <p:nvPr/>
        </p:nvSpPr>
        <p:spPr>
          <a:xfrm>
            <a:off x="914400" y="6006527"/>
            <a:ext cx="7289800" cy="646331"/>
          </a:xfrm>
          <a:prstGeom prst="rect">
            <a:avLst/>
          </a:prstGeom>
        </p:spPr>
        <p:txBody>
          <a:bodyPr wrap="square">
            <a:spAutoFit/>
          </a:bodyPr>
          <a:lstStyle/>
          <a:p>
            <a:pPr marL="285750" indent="-285750">
              <a:buFont typeface="Arial" panose="020B0604020202020204" pitchFamily="34" charset="0"/>
              <a:buChar char="•"/>
            </a:pPr>
            <a:r>
              <a:rPr lang="en-US" sz="1800" dirty="0"/>
              <a:t> If it doesn’t return OK or “Table is already up to date” messages, you should repair the table as described in the next figure.</a:t>
            </a:r>
          </a:p>
        </p:txBody>
      </p:sp>
    </p:spTree>
    <p:extLst>
      <p:ext uri="{BB962C8B-B14F-4D97-AF65-F5344CB8AC3E}">
        <p14:creationId xmlns:p14="http://schemas.microsoft.com/office/powerpoint/2010/main" val="297215312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9A6AA-760C-4FEF-A7DD-792EB3C16549}"/>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How to repair a </a:t>
            </a:r>
            <a:r>
              <a:rPr lang="en-US" dirty="0" err="1">
                <a:latin typeface="Arial" panose="020B0604020202020204" pitchFamily="34" charset="0"/>
                <a:ea typeface="Times New Roman" panose="02020603050405020304" pitchFamily="18" charset="0"/>
                <a:cs typeface="Times New Roman" panose="02020603050405020304" pitchFamily="18" charset="0"/>
              </a:rPr>
              <a:t>MyISAM</a:t>
            </a:r>
            <a:r>
              <a:rPr lang="en-US" dirty="0">
                <a:latin typeface="Arial" panose="020B0604020202020204" pitchFamily="34" charset="0"/>
                <a:ea typeface="Times New Roman" panose="02020603050405020304" pitchFamily="18" charset="0"/>
                <a:cs typeface="Times New Roman" panose="02020603050405020304" pitchFamily="18" charset="0"/>
              </a:rPr>
              <a:t> table</a:t>
            </a:r>
            <a:endParaRPr lang="en-US" dirty="0"/>
          </a:p>
        </p:txBody>
      </p:sp>
      <p:sp>
        <p:nvSpPr>
          <p:cNvPr id="3" name="Text Placeholder 2">
            <a:extLst>
              <a:ext uri="{FF2B5EF4-FFF2-40B4-BE49-F238E27FC236}">
                <a16:creationId xmlns:a16="http://schemas.microsoft.com/office/drawing/2014/main" id="{4241CD3C-4652-4266-AA04-9AC012289D14}"/>
              </a:ext>
            </a:extLst>
          </p:cNvPr>
          <p:cNvSpPr>
            <a:spLocks noGrp="1"/>
          </p:cNvSpPr>
          <p:nvPr>
            <p:ph type="body" sz="quarter" idx="13"/>
          </p:nvPr>
        </p:nvSpPr>
        <p:spPr>
          <a:xfrm>
            <a:off x="838200" y="1295400"/>
            <a:ext cx="7391400" cy="4648200"/>
          </a:xfrm>
        </p:spPr>
        <p:txBody>
          <a:bodyPr/>
          <a:lstStyle/>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The syntax of the REPAIR TABLE statement</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REPAIR TABLE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table_list</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option_list</a:t>
            </a: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Common options for the REPAIR TABLE statement</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QUICK</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EXTENDED</a:t>
            </a:r>
          </a:p>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A statement that repairs a single table</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REPAIR TABLE vendors</a:t>
            </a:r>
          </a:p>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A statement that repairs two tables and uses an option</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REPAIR TABLE vendors, invoices QUICK</a:t>
            </a:r>
          </a:p>
          <a:p>
            <a:pPr>
              <a:spcBef>
                <a:spcPts val="1500"/>
              </a:spcBef>
              <a:spcAft>
                <a:spcPts val="600"/>
              </a:spcAft>
              <a:tabLst>
                <a:tab pos="1371600" algn="l"/>
              </a:tabLst>
            </a:pPr>
            <a:r>
              <a:rPr lang="en-US" b="1"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Note</a:t>
            </a:r>
          </a:p>
          <a:p>
            <a:pPr marL="342900" marR="274320" lvl="0" indent="-342900">
              <a:spcBef>
                <a:spcPts val="0"/>
              </a:spcBef>
              <a:spcAft>
                <a:spcPts val="600"/>
              </a:spcAft>
              <a:buFont typeface="Symbol" panose="05050102010706020507" pitchFamily="18" charset="2"/>
              <a:buChar char=""/>
            </a:pPr>
            <a:r>
              <a:rPr lang="en-US" sz="1800" spc="-10" dirty="0">
                <a:latin typeface="Times New Roman" panose="02020603050405020304" pitchFamily="18" charset="0"/>
                <a:ea typeface="Times New Roman" panose="02020603050405020304" pitchFamily="18" charset="0"/>
              </a:rPr>
              <a:t>The REPAIR TABLE statement works only when the server is running.</a:t>
            </a:r>
          </a:p>
          <a:p>
            <a:pPr marL="342900" marR="274320" lvl="0" indent="-342900">
              <a:spcBef>
                <a:spcPts val="0"/>
              </a:spcBef>
              <a:spcAft>
                <a:spcPts val="600"/>
              </a:spcAft>
              <a:buFont typeface="Symbol" panose="05050102010706020507" pitchFamily="18" charset="2"/>
              <a:buChar char=""/>
            </a:pPr>
            <a:r>
              <a:rPr lang="en-US" sz="1800" spc="-10" dirty="0">
                <a:latin typeface="Times New Roman" panose="02020603050405020304" pitchFamily="18" charset="0"/>
                <a:ea typeface="Times New Roman" panose="02020603050405020304" pitchFamily="18" charset="0"/>
              </a:rPr>
              <a:t>It does not work for </a:t>
            </a:r>
            <a:r>
              <a:rPr lang="en-US" sz="1800" spc="-10" dirty="0" err="1">
                <a:latin typeface="Times New Roman" panose="02020603050405020304" pitchFamily="18" charset="0"/>
                <a:ea typeface="Times New Roman" panose="02020603050405020304" pitchFamily="18" charset="0"/>
              </a:rPr>
              <a:t>InnoDB</a:t>
            </a:r>
            <a:endParaRPr lang="en-US" sz="1800" spc="-10" dirty="0">
              <a:latin typeface="Times New Roman" panose="02020603050405020304" pitchFamily="18" charset="0"/>
              <a:ea typeface="Times New Roman" panose="02020603050405020304" pitchFamily="18" charset="0"/>
            </a:endParaRPr>
          </a:p>
        </p:txBody>
      </p:sp>
      <p:sp>
        <p:nvSpPr>
          <p:cNvPr id="4" name="Date Placeholder 3">
            <a:extLst>
              <a:ext uri="{FF2B5EF4-FFF2-40B4-BE49-F238E27FC236}">
                <a16:creationId xmlns:a16="http://schemas.microsoft.com/office/drawing/2014/main" id="{47B3D8D2-5192-48A1-A84F-F5451B340489}"/>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86515B69-338F-4EEF-A758-43801B538CC6}"/>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7F89D772-3E6A-446C-9EEC-890E2B5239C2}"/>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369</a:t>
            </a:fld>
            <a:endParaRPr lang="en-US" dirty="0">
              <a:solidFill>
                <a:schemeClr val="bg1"/>
              </a:solidFill>
            </a:endParaRPr>
          </a:p>
        </p:txBody>
      </p:sp>
    </p:spTree>
    <p:extLst>
      <p:ext uri="{BB962C8B-B14F-4D97-AF65-F5344CB8AC3E}">
        <p14:creationId xmlns:p14="http://schemas.microsoft.com/office/powerpoint/2010/main" val="3541610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A6370-763C-4845-94FD-49FD3055297E}"/>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first three normal forms</a:t>
            </a:r>
            <a:endParaRPr lang="en-US"/>
          </a:p>
        </p:txBody>
      </p:sp>
      <p:sp>
        <p:nvSpPr>
          <p:cNvPr id="3" name="Text Placeholder 2">
            <a:extLst>
              <a:ext uri="{FF2B5EF4-FFF2-40B4-BE49-F238E27FC236}">
                <a16:creationId xmlns:a16="http://schemas.microsoft.com/office/drawing/2014/main" id="{77D0B3D1-8308-4072-93B6-0A1C8F259357}"/>
              </a:ext>
            </a:extLst>
          </p:cNvPr>
          <p:cNvSpPr>
            <a:spLocks noGrp="1"/>
          </p:cNvSpPr>
          <p:nvPr>
            <p:ph type="body" sz="quarter" idx="13"/>
          </p:nvPr>
        </p:nvSpPr>
        <p:spPr>
          <a:xfrm>
            <a:off x="838200" y="1371600"/>
            <a:ext cx="7391400" cy="4724400"/>
          </a:xfrm>
        </p:spPr>
        <p:txBody>
          <a:bodyPr/>
          <a:lstStyle>
            <a:defPPr/>
          </a:lstStyle>
          <a:p>
            <a:pPr marL="342900" marR="0">
              <a:spcBef>
                <a:spcPts val="600"/>
              </a:spcBef>
              <a:spcAft>
                <a:spcPts val="600"/>
              </a:spcAft>
              <a:tabLst>
                <a:tab pos="1828800" algn="l"/>
                <a:tab pos="2286000" algn="l"/>
              </a:tabLst>
            </a:pPr>
            <a:r>
              <a:rPr lang="en-US" b="1">
                <a:latin typeface="Arial" pitchFamily="34" charset="0"/>
                <a:ea typeface="Times New Roman" panose="02020603050405020304" pitchFamily="18" charset="0"/>
                <a:cs typeface="Times New Roman" panose="02020603050405020304" pitchFamily="18" charset="0"/>
              </a:rPr>
              <a:t>Normal form	Description</a:t>
            </a:r>
          </a:p>
          <a:p>
            <a:pPr marL="2286000" marR="0" indent="-1943100">
              <a:spcBef>
                <a:spcPts val="300"/>
              </a:spcBef>
              <a:spcAft>
                <a:spcPts val="300"/>
              </a:spcAft>
              <a:tabLst>
                <a:tab pos="800100" algn="l"/>
                <a:tab pos="2514600" algn="l"/>
              </a:tabLst>
            </a:pPr>
            <a:r>
              <a:rPr lang="en-US" sz="1800">
                <a:latin typeface="Times New Roman" pitchFamily="18" charset="0"/>
                <a:ea typeface="Times New Roman" panose="02020603050405020304" pitchFamily="18" charset="0"/>
              </a:rPr>
              <a:t>First (1NF)	The value stored at the intersection of each row and column must be a scalar value, and a table must not contain any repeating columns.</a:t>
            </a:r>
          </a:p>
          <a:p>
            <a:pPr marL="2286000" marR="0" indent="-1943100">
              <a:spcBef>
                <a:spcPts val="300"/>
              </a:spcBef>
              <a:spcAft>
                <a:spcPts val="300"/>
              </a:spcAft>
              <a:tabLst>
                <a:tab pos="800100" algn="l"/>
                <a:tab pos="2514600" algn="l"/>
              </a:tabLst>
            </a:pPr>
            <a:r>
              <a:rPr lang="en-US" sz="1800">
                <a:latin typeface="Times New Roman" pitchFamily="18" charset="0"/>
                <a:ea typeface="Times New Roman" panose="02020603050405020304" pitchFamily="18" charset="0"/>
              </a:rPr>
              <a:t>Second (2NF)	Every non-key column must depend on the entire primary key.</a:t>
            </a:r>
          </a:p>
          <a:p>
            <a:pPr marL="2286000" marR="0" indent="-1943100">
              <a:spcBef>
                <a:spcPts val="300"/>
              </a:spcBef>
              <a:spcAft>
                <a:spcPts val="300"/>
              </a:spcAft>
              <a:tabLst>
                <a:tab pos="800100" algn="l"/>
                <a:tab pos="2514600" algn="l"/>
              </a:tabLst>
            </a:pPr>
            <a:r>
              <a:rPr lang="en-US" sz="1800">
                <a:latin typeface="Times New Roman" pitchFamily="18" charset="0"/>
                <a:ea typeface="Times New Roman" panose="02020603050405020304" pitchFamily="18" charset="0"/>
              </a:rPr>
              <a:t>		There should be no partial dependency</a:t>
            </a:r>
          </a:p>
          <a:p>
            <a:pPr marL="2286000" marR="0" indent="-1943100">
              <a:spcBef>
                <a:spcPts val="300"/>
              </a:spcBef>
              <a:spcAft>
                <a:spcPts val="300"/>
              </a:spcAft>
              <a:tabLst>
                <a:tab pos="800100" algn="l"/>
                <a:tab pos="2514600" algn="l"/>
              </a:tabLst>
            </a:pPr>
            <a:r>
              <a:rPr lang="en-US" sz="1800">
                <a:latin typeface="Times New Roman" pitchFamily="18" charset="0"/>
                <a:ea typeface="Times New Roman" panose="02020603050405020304" pitchFamily="18" charset="0"/>
              </a:rPr>
              <a:t>Third (3NF)	Every non-key column must depend only on the primary key.</a:t>
            </a:r>
          </a:p>
          <a:p>
            <a:pPr marL="2286000" marR="0" indent="-1943100">
              <a:spcBef>
                <a:spcPts val="300"/>
              </a:spcBef>
              <a:spcAft>
                <a:spcPts val="300"/>
              </a:spcAft>
              <a:tabLst>
                <a:tab pos="800100" algn="l"/>
                <a:tab pos="2514600" algn="l"/>
              </a:tabLst>
            </a:pPr>
            <a:r>
              <a:rPr lang="en-US" sz="1800">
                <a:latin typeface="Times New Roman" pitchFamily="18" charset="0"/>
                <a:ea typeface="Times New Roman" panose="02020603050405020304" pitchFamily="18" charset="0"/>
              </a:rPr>
              <a:t>		There should be no transitive dependency.</a:t>
            </a:r>
          </a:p>
          <a:p>
            <a:pPr>
              <a:spcBef>
                <a:spcPts val="1500"/>
              </a:spcBef>
              <a:spcAft>
                <a:spcPts val="600"/>
              </a:spcAft>
              <a:tabLst>
                <a:tab pos="1371600" algn="l"/>
              </a:tabLst>
            </a:pPr>
            <a:r>
              <a:rPr lang="en-US" sz="2000" b="1">
                <a:solidFill>
                  <a:srgbClr val="000099"/>
                </a:solidFill>
                <a:latin typeface="Arial" pitchFamily="34" charset="0"/>
                <a:ea typeface="Times New Roman" panose="02020603050405020304" pitchFamily="18" charset="0"/>
                <a:cs typeface="Times New Roman" panose="02020603050405020304" pitchFamily="18" charset="0"/>
              </a:rPr>
              <a:t>Note</a:t>
            </a:r>
          </a:p>
          <a:p>
            <a:pPr marL="342900" marR="274320" lvl="0" indent="-342900">
              <a:spcBef>
                <a:spcPct val="0"/>
              </a:spcBef>
              <a:spcAft>
                <a:spcPts val="600"/>
              </a:spcAft>
              <a:buFont typeface="Symbol" panose="05050102010706020507" pitchFamily="18" charset="2"/>
              <a:buChar char=""/>
            </a:pPr>
            <a:r>
              <a:rPr lang="en-US" sz="2000" spc="-10">
                <a:latin typeface="Times New Roman" pitchFamily="18" charset="0"/>
                <a:ea typeface="Times New Roman" panose="02020603050405020304" pitchFamily="18" charset="0"/>
              </a:rPr>
              <a:t>A table is called a relation if it is at least in 1NF</a:t>
            </a:r>
          </a:p>
          <a:p>
            <a:pPr marL="342900" marR="274320" lvl="0" indent="-342900">
              <a:spcBef>
                <a:spcPct val="0"/>
              </a:spcBef>
              <a:spcAft>
                <a:spcPts val="600"/>
              </a:spcAft>
              <a:buFont typeface="Symbol" panose="05050102010706020507" pitchFamily="18" charset="2"/>
              <a:buChar char=""/>
            </a:pPr>
            <a:r>
              <a:rPr lang="en-US" sz="2000" spc="-10">
                <a:latin typeface="Times New Roman" pitchFamily="18" charset="0"/>
                <a:ea typeface="Times New Roman" panose="02020603050405020304" pitchFamily="18" charset="0"/>
              </a:rPr>
              <a:t>Most designers stop at 3NF or BCNF</a:t>
            </a:r>
            <a:endParaRPr lang="en-US"/>
          </a:p>
        </p:txBody>
      </p:sp>
      <p:sp>
        <p:nvSpPr>
          <p:cNvPr id="5" name="Footer Placeholder 4">
            <a:extLst>
              <a:ext uri="{FF2B5EF4-FFF2-40B4-BE49-F238E27FC236}">
                <a16:creationId xmlns:a16="http://schemas.microsoft.com/office/drawing/2014/main" id="{F783B281-9E8C-473F-BD7A-54A30EA19FCE}"/>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EF8B0FA8-BE1C-4DF0-90AE-3A12AC192614}"/>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37</a:t>
            </a:fld>
            <a:endParaRPr lang="en-US">
              <a:solidFill>
                <a:schemeClr val="bg1"/>
              </a:solidFill>
            </a:endParaRPr>
          </a:p>
        </p:txBody>
      </p:sp>
    </p:spTree>
    <p:extLst>
      <p:ext uri="{BB962C8B-B14F-4D97-AF65-F5344CB8AC3E}">
        <p14:creationId xmlns:p14="http://schemas.microsoft.com/office/powerpoint/2010/main" val="597304492"/>
      </p:ext>
    </p:extLst>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D46C5-4291-4AA9-B345-4427F9447412}"/>
              </a:ext>
            </a:extLst>
          </p:cNvPr>
          <p:cNvSpPr>
            <a:spLocks noGrp="1"/>
          </p:cNvSpPr>
          <p:nvPr>
            <p:ph type="title"/>
          </p:nvPr>
        </p:nvSpPr>
        <p:spPr/>
        <p:txBody>
          <a:bodyPr/>
          <a:lstStyle/>
          <a:p>
            <a:r>
              <a:rPr lang="en-US" dirty="0"/>
              <a:t>Repairing </a:t>
            </a:r>
            <a:r>
              <a:rPr lang="en-US" dirty="0" err="1"/>
              <a:t>MyISAM</a:t>
            </a:r>
            <a:r>
              <a:rPr lang="en-US" dirty="0"/>
              <a:t> table</a:t>
            </a:r>
          </a:p>
        </p:txBody>
      </p:sp>
      <p:sp>
        <p:nvSpPr>
          <p:cNvPr id="3" name="Text Placeholder 2">
            <a:extLst>
              <a:ext uri="{FF2B5EF4-FFF2-40B4-BE49-F238E27FC236}">
                <a16:creationId xmlns:a16="http://schemas.microsoft.com/office/drawing/2014/main" id="{237FEA85-2E19-454A-864A-F878665BBFCD}"/>
              </a:ext>
            </a:extLst>
          </p:cNvPr>
          <p:cNvSpPr>
            <a:spLocks noGrp="1"/>
          </p:cNvSpPr>
          <p:nvPr>
            <p:ph type="body" sz="quarter" idx="13"/>
          </p:nvPr>
        </p:nvSpPr>
        <p:spPr/>
        <p:txBody>
          <a:bodyPr/>
          <a:lstStyle/>
          <a:p>
            <a:pPr marL="342900" indent="-342900">
              <a:buFont typeface="Arial" panose="020B0604020202020204" pitchFamily="34" charset="0"/>
              <a:buChar char="•"/>
            </a:pPr>
            <a:r>
              <a:rPr lang="en-US" dirty="0"/>
              <a:t>When you use the REPAIR TABLE statement, the repair operation can sometimes cause the table to lose data. </a:t>
            </a:r>
          </a:p>
          <a:p>
            <a:pPr marL="342900" indent="-342900">
              <a:buFont typeface="Arial" panose="020B0604020202020204" pitchFamily="34" charset="0"/>
              <a:buChar char="•"/>
            </a:pPr>
            <a:r>
              <a:rPr lang="en-US" dirty="0"/>
              <a:t>As a result, it’s generally considered a best practice to make a backup of a table before performing a repair.</a:t>
            </a:r>
          </a:p>
        </p:txBody>
      </p:sp>
      <p:sp>
        <p:nvSpPr>
          <p:cNvPr id="4" name="Date Placeholder 3">
            <a:extLst>
              <a:ext uri="{FF2B5EF4-FFF2-40B4-BE49-F238E27FC236}">
                <a16:creationId xmlns:a16="http://schemas.microsoft.com/office/drawing/2014/main" id="{B0868122-E0CF-4E1A-A459-6D315038984F}"/>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A9F4606C-D16C-4E8D-ABD8-E6BD2F4EC0F5}"/>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908C041D-49CA-4D90-967F-2F62B2DAFF92}"/>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370</a:t>
            </a:fld>
            <a:endParaRPr lang="en-US" dirty="0">
              <a:solidFill>
                <a:schemeClr val="bg1"/>
              </a:solidFill>
            </a:endParaRPr>
          </a:p>
        </p:txBody>
      </p:sp>
    </p:spTree>
    <p:extLst>
      <p:ext uri="{BB962C8B-B14F-4D97-AF65-F5344CB8AC3E}">
        <p14:creationId xmlns:p14="http://schemas.microsoft.com/office/powerpoint/2010/main" val="285808172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40BBA-95EB-4D21-8CAD-DDBB0E0ED793}"/>
              </a:ext>
            </a:extLst>
          </p:cNvPr>
          <p:cNvSpPr>
            <a:spLocks noGrp="1"/>
          </p:cNvSpPr>
          <p:nvPr>
            <p:ph type="title"/>
          </p:nvPr>
        </p:nvSpPr>
        <p:spPr>
          <a:xfrm>
            <a:off x="762000" y="425219"/>
            <a:ext cx="7315200" cy="369332"/>
          </a:xfrm>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How to repair an </a:t>
            </a:r>
            <a:r>
              <a:rPr lang="en-US" dirty="0" err="1">
                <a:latin typeface="Arial" panose="020B0604020202020204" pitchFamily="34" charset="0"/>
                <a:ea typeface="Times New Roman" panose="02020603050405020304" pitchFamily="18" charset="0"/>
                <a:cs typeface="Times New Roman" panose="02020603050405020304" pitchFamily="18" charset="0"/>
              </a:rPr>
              <a:t>InnoDB</a:t>
            </a:r>
            <a:r>
              <a:rPr lang="en-US" dirty="0">
                <a:latin typeface="Arial" panose="020B0604020202020204" pitchFamily="34" charset="0"/>
                <a:ea typeface="Times New Roman" panose="02020603050405020304" pitchFamily="18" charset="0"/>
                <a:cs typeface="Times New Roman" panose="02020603050405020304" pitchFamily="18" charset="0"/>
              </a:rPr>
              <a:t> table</a:t>
            </a:r>
            <a:endParaRPr lang="en-US" dirty="0"/>
          </a:p>
        </p:txBody>
      </p:sp>
      <p:sp>
        <p:nvSpPr>
          <p:cNvPr id="3" name="Text Placeholder 2">
            <a:extLst>
              <a:ext uri="{FF2B5EF4-FFF2-40B4-BE49-F238E27FC236}">
                <a16:creationId xmlns:a16="http://schemas.microsoft.com/office/drawing/2014/main" id="{23421839-58CD-4F7D-90DE-B4C48CD3C181}"/>
              </a:ext>
            </a:extLst>
          </p:cNvPr>
          <p:cNvSpPr>
            <a:spLocks noGrp="1"/>
          </p:cNvSpPr>
          <p:nvPr>
            <p:ph type="body" sz="quarter" idx="13"/>
          </p:nvPr>
        </p:nvSpPr>
        <p:spPr/>
        <p:txBody>
          <a:bodyPr/>
          <a:lstStyle/>
          <a:p>
            <a:pPr marL="342900" marR="347345" lvl="0" indent="-342900">
              <a:spcBef>
                <a:spcPts val="0"/>
              </a:spcBef>
              <a:spcAft>
                <a:spcPts val="300"/>
              </a:spcAft>
              <a:buFont typeface="Arial" panose="020B0604020202020204" pitchFamily="34" charset="0"/>
              <a:buChar char="•"/>
              <a:tabLst>
                <a:tab pos="347345" algn="l"/>
                <a:tab pos="457200" algn="l"/>
              </a:tabLst>
            </a:pPr>
            <a:r>
              <a:rPr lang="en-US" dirty="0">
                <a:latin typeface="Times New Roman" panose="02020603050405020304" pitchFamily="18" charset="0"/>
                <a:ea typeface="Times New Roman" panose="02020603050405020304" pitchFamily="18" charset="0"/>
              </a:rPr>
              <a:t>If the CHECK TABLE statement finds a problem with an </a:t>
            </a:r>
            <a:r>
              <a:rPr lang="en-US" dirty="0" err="1">
                <a:latin typeface="Times New Roman" panose="02020603050405020304" pitchFamily="18" charset="0"/>
                <a:ea typeface="Times New Roman" panose="02020603050405020304" pitchFamily="18" charset="0"/>
              </a:rPr>
              <a:t>InnoDB</a:t>
            </a:r>
            <a:r>
              <a:rPr lang="en-US" dirty="0">
                <a:latin typeface="Times New Roman" panose="02020603050405020304" pitchFamily="18" charset="0"/>
                <a:ea typeface="Times New Roman" panose="02020603050405020304" pitchFamily="18" charset="0"/>
              </a:rPr>
              <a:t> table, the server shuts down to prevent the problem from getting worse. </a:t>
            </a:r>
          </a:p>
          <a:p>
            <a:pPr marL="342900" marR="347345" lvl="0" indent="-342900">
              <a:spcBef>
                <a:spcPts val="0"/>
              </a:spcBef>
              <a:spcAft>
                <a:spcPts val="300"/>
              </a:spcAft>
              <a:buFont typeface="Arial" panose="020B0604020202020204" pitchFamily="34" charset="0"/>
              <a:buChar char="•"/>
              <a:tabLst>
                <a:tab pos="347345" algn="l"/>
                <a:tab pos="457200" algn="l"/>
              </a:tabLst>
            </a:pPr>
            <a:r>
              <a:rPr lang="en-US" dirty="0">
                <a:latin typeface="Times New Roman" panose="02020603050405020304" pitchFamily="18" charset="0"/>
                <a:ea typeface="Times New Roman" panose="02020603050405020304" pitchFamily="18" charset="0"/>
              </a:rPr>
              <a:t>Because of that, you have to use this procedure to repair an </a:t>
            </a:r>
            <a:r>
              <a:rPr lang="en-US" dirty="0" err="1">
                <a:latin typeface="Times New Roman" panose="02020603050405020304" pitchFamily="18" charset="0"/>
                <a:ea typeface="Times New Roman" panose="02020603050405020304" pitchFamily="18" charset="0"/>
              </a:rPr>
              <a:t>InnoDB</a:t>
            </a:r>
            <a:r>
              <a:rPr lang="en-US" dirty="0">
                <a:latin typeface="Times New Roman" panose="02020603050405020304" pitchFamily="18" charset="0"/>
                <a:ea typeface="Times New Roman" panose="02020603050405020304" pitchFamily="18" charset="0"/>
              </a:rPr>
              <a:t> table. </a:t>
            </a:r>
          </a:p>
          <a:p>
            <a:pPr marL="800100" marR="347345" lvl="1" indent="-342900">
              <a:spcBef>
                <a:spcPts val="0"/>
              </a:spcBef>
              <a:spcAft>
                <a:spcPts val="300"/>
              </a:spcAft>
              <a:buFont typeface="+mj-lt"/>
              <a:buAutoNum type="arabicPeriod"/>
              <a:tabLst>
                <a:tab pos="347345" algn="l"/>
                <a:tab pos="457200" algn="l"/>
              </a:tabLst>
            </a:pPr>
            <a:r>
              <a:rPr lang="en-US" sz="1800" dirty="0">
                <a:latin typeface="Times New Roman" panose="02020603050405020304" pitchFamily="18" charset="0"/>
                <a:ea typeface="Times New Roman" panose="02020603050405020304" pitchFamily="18" charset="0"/>
              </a:rPr>
              <a:t>Use a text editor to add this system variable to the configuration file:</a:t>
            </a:r>
          </a:p>
          <a:p>
            <a:pPr marL="804545" lvl="1">
              <a:spcBef>
                <a:spcPts val="300"/>
              </a:spcBef>
              <a:spcAft>
                <a:spcPts val="300"/>
              </a:spcAft>
              <a:tabLst>
                <a:tab pos="1371600" algn="l"/>
              </a:tabLst>
            </a:pP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innodb_force_recovery</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=4</a:t>
            </a:r>
          </a:p>
          <a:p>
            <a:pPr marL="806450" marR="347345" lvl="1" indent="-349250">
              <a:spcBef>
                <a:spcPts val="0"/>
              </a:spcBef>
              <a:spcAft>
                <a:spcPts val="300"/>
              </a:spcAft>
              <a:buFont typeface="+mj-lt"/>
              <a:buAutoNum type="arabicPeriod" startAt="2"/>
              <a:tabLst>
                <a:tab pos="346075" algn="l"/>
              </a:tabLst>
            </a:pPr>
            <a:r>
              <a:rPr lang="en-US" sz="1800" dirty="0">
                <a:latin typeface="Times New Roman" panose="02020603050405020304" pitchFamily="18" charset="0"/>
                <a:ea typeface="Times New Roman" panose="02020603050405020304" pitchFamily="18" charset="0"/>
              </a:rPr>
              <a:t>Restart the server, and then use the </a:t>
            </a:r>
            <a:r>
              <a:rPr lang="en-US" sz="1800" dirty="0" err="1">
                <a:latin typeface="Times New Roman" panose="02020603050405020304" pitchFamily="18" charset="0"/>
                <a:ea typeface="Times New Roman" panose="02020603050405020304" pitchFamily="18" charset="0"/>
              </a:rPr>
              <a:t>mysqldump</a:t>
            </a:r>
            <a:r>
              <a:rPr lang="en-US" sz="1800" dirty="0">
                <a:latin typeface="Times New Roman" panose="02020603050405020304" pitchFamily="18" charset="0"/>
                <a:ea typeface="Times New Roman" panose="02020603050405020304" pitchFamily="18" charset="0"/>
              </a:rPr>
              <a:t> program to back up the database.</a:t>
            </a:r>
          </a:p>
          <a:p>
            <a:pPr marL="800100" marR="347345" lvl="1" indent="-342900">
              <a:spcBef>
                <a:spcPts val="0"/>
              </a:spcBef>
              <a:spcAft>
                <a:spcPts val="300"/>
              </a:spcAft>
              <a:buFont typeface="+mj-lt"/>
              <a:buAutoNum type="arabicPeriod" startAt="2"/>
              <a:tabLst>
                <a:tab pos="347345" algn="l"/>
                <a:tab pos="457200" algn="l"/>
              </a:tabLst>
            </a:pPr>
            <a:r>
              <a:rPr lang="en-US" sz="1800" dirty="0">
                <a:latin typeface="Times New Roman" panose="02020603050405020304" pitchFamily="18" charset="0"/>
                <a:ea typeface="Times New Roman" panose="02020603050405020304" pitchFamily="18" charset="0"/>
              </a:rPr>
              <a:t>Remove the </a:t>
            </a:r>
            <a:r>
              <a:rPr lang="en-US" sz="1800" dirty="0" err="1">
                <a:latin typeface="Times New Roman" panose="02020603050405020304" pitchFamily="18" charset="0"/>
                <a:ea typeface="Times New Roman" panose="02020603050405020304" pitchFamily="18" charset="0"/>
              </a:rPr>
              <a:t>innodb_force_recovery</a:t>
            </a:r>
            <a:r>
              <a:rPr lang="en-US" sz="1800" dirty="0">
                <a:latin typeface="Times New Roman" panose="02020603050405020304" pitchFamily="18" charset="0"/>
                <a:ea typeface="Times New Roman" panose="02020603050405020304" pitchFamily="18" charset="0"/>
              </a:rPr>
              <a:t> variable from the configuration file, and restart the server</a:t>
            </a:r>
          </a:p>
          <a:p>
            <a:pPr marL="800100" marR="347345" lvl="1" indent="-342900">
              <a:spcBef>
                <a:spcPts val="0"/>
              </a:spcBef>
              <a:spcAft>
                <a:spcPts val="300"/>
              </a:spcAft>
              <a:buFont typeface="+mj-lt"/>
              <a:buAutoNum type="arabicPeriod" startAt="2"/>
              <a:tabLst>
                <a:tab pos="347345" algn="l"/>
                <a:tab pos="457200" algn="l"/>
              </a:tabLst>
            </a:pPr>
            <a:r>
              <a:rPr lang="en-US" sz="1800" dirty="0">
                <a:latin typeface="Times New Roman" panose="02020603050405020304" pitchFamily="18" charset="0"/>
                <a:ea typeface="Times New Roman" panose="02020603050405020304" pitchFamily="18" charset="0"/>
              </a:rPr>
              <a:t>Restore the database from the backup</a:t>
            </a:r>
          </a:p>
          <a:p>
            <a:pPr marL="342900" marR="347345" indent="-342900">
              <a:spcBef>
                <a:spcPts val="0"/>
              </a:spcBef>
              <a:spcAft>
                <a:spcPts val="300"/>
              </a:spcAft>
              <a:buFont typeface="Arial" panose="020B0604020202020204" pitchFamily="34" charset="0"/>
              <a:buChar char="•"/>
              <a:tabLst>
                <a:tab pos="347345" algn="l"/>
                <a:tab pos="457200" algn="l"/>
              </a:tabLst>
            </a:pPr>
            <a:r>
              <a:rPr lang="en-US" dirty="0">
                <a:latin typeface="Times New Roman" panose="02020603050405020304" pitchFamily="18" charset="0"/>
                <a:ea typeface="Times New Roman" panose="02020603050405020304" pitchFamily="18" charset="0"/>
              </a:rPr>
              <a:t>If restoring the database doesn’t fix the corrupted tables, you can use your last full backup and your incremental backups to restore the database</a:t>
            </a:r>
          </a:p>
          <a:p>
            <a:endParaRPr lang="en-US" dirty="0"/>
          </a:p>
        </p:txBody>
      </p:sp>
      <p:sp>
        <p:nvSpPr>
          <p:cNvPr id="4" name="Date Placeholder 3">
            <a:extLst>
              <a:ext uri="{FF2B5EF4-FFF2-40B4-BE49-F238E27FC236}">
                <a16:creationId xmlns:a16="http://schemas.microsoft.com/office/drawing/2014/main" id="{2A9EC110-D91F-4E18-BEDC-782BF796EB2F}"/>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9D0E2A6A-0513-4769-880A-23F6883AD704}"/>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E7E92428-A5CB-422A-8364-4A465C6A2215}"/>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371</a:t>
            </a:fld>
            <a:endParaRPr lang="en-US" dirty="0">
              <a:solidFill>
                <a:schemeClr val="bg1"/>
              </a:solidFill>
            </a:endParaRPr>
          </a:p>
        </p:txBody>
      </p:sp>
    </p:spTree>
    <p:extLst>
      <p:ext uri="{BB962C8B-B14F-4D97-AF65-F5344CB8AC3E}">
        <p14:creationId xmlns:p14="http://schemas.microsoft.com/office/powerpoint/2010/main" val="11765191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685C8-68DC-4D23-B81E-313FCB5DF057}"/>
              </a:ext>
            </a:extLst>
          </p:cNvPr>
          <p:cNvSpPr>
            <a:spLocks noGrp="1"/>
          </p:cNvSpPr>
          <p:nvPr>
            <p:ph type="title"/>
          </p:nvPr>
        </p:nvSpPr>
        <p:spPr>
          <a:xfrm>
            <a:off x="609600" y="2754868"/>
            <a:ext cx="7315200" cy="369332"/>
          </a:xfrm>
        </p:spPr>
        <p:txBody>
          <a:bodyPr/>
          <a:lstStyle/>
          <a:p>
            <a:pPr marL="0" marR="0">
              <a:spcBef>
                <a:spcPts val="0"/>
              </a:spcBef>
              <a:spcAft>
                <a:spcPts val="600"/>
              </a:spcAft>
              <a:tabLst>
                <a:tab pos="1371600" algn="l"/>
              </a:tabLst>
            </a:pPr>
            <a:r>
              <a:rPr lang="en-US" sz="2400" dirty="0">
                <a:latin typeface="Arial" panose="020B0604020202020204" pitchFamily="34" charset="0"/>
                <a:ea typeface="Times New Roman" panose="02020603050405020304" pitchFamily="18" charset="0"/>
                <a:cs typeface="Times New Roman" panose="02020603050405020304" pitchFamily="18" charset="0"/>
              </a:rPr>
              <a:t>Options for checking tables with </a:t>
            </a:r>
            <a:r>
              <a:rPr lang="en-US" sz="2400" dirty="0" err="1">
                <a:latin typeface="Arial" panose="020B0604020202020204" pitchFamily="34" charset="0"/>
                <a:ea typeface="Times New Roman" panose="02020603050405020304" pitchFamily="18" charset="0"/>
                <a:cs typeface="Times New Roman" panose="02020603050405020304" pitchFamily="18" charset="0"/>
              </a:rPr>
              <a:t>mysqlcheck</a:t>
            </a:r>
            <a:endParaRPr lang="en-US" sz="2400" dirty="0"/>
          </a:p>
        </p:txBody>
      </p:sp>
      <p:sp>
        <p:nvSpPr>
          <p:cNvPr id="3" name="Text Placeholder 2">
            <a:extLst>
              <a:ext uri="{FF2B5EF4-FFF2-40B4-BE49-F238E27FC236}">
                <a16:creationId xmlns:a16="http://schemas.microsoft.com/office/drawing/2014/main" id="{DE9CC59C-3594-4C44-AD94-03EABC4B530A}"/>
              </a:ext>
            </a:extLst>
          </p:cNvPr>
          <p:cNvSpPr>
            <a:spLocks noGrp="1"/>
          </p:cNvSpPr>
          <p:nvPr>
            <p:ph type="body" sz="quarter" idx="13"/>
          </p:nvPr>
        </p:nvSpPr>
        <p:spPr>
          <a:xfrm>
            <a:off x="838200" y="3276600"/>
            <a:ext cx="7391400" cy="2667000"/>
          </a:xfrm>
        </p:spPr>
        <p:txBody>
          <a:bodyPr/>
          <a:lstStyle/>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--extended</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--medium-check</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--quick</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--fast</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--check-only-changed</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--check-upgrade</a:t>
            </a:r>
          </a:p>
          <a:p>
            <a:endParaRPr lang="en-US" dirty="0"/>
          </a:p>
        </p:txBody>
      </p:sp>
      <p:sp>
        <p:nvSpPr>
          <p:cNvPr id="4" name="Date Placeholder 3">
            <a:extLst>
              <a:ext uri="{FF2B5EF4-FFF2-40B4-BE49-F238E27FC236}">
                <a16:creationId xmlns:a16="http://schemas.microsoft.com/office/drawing/2014/main" id="{99F38ED2-8FCC-4922-A2A0-83078E258AC6}"/>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D1D016A0-7C2A-48C0-9BED-8C09194E30AD}"/>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F36F3C51-F453-484D-9B12-13EBD2313294}"/>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372</a:t>
            </a:fld>
            <a:endParaRPr lang="en-US" dirty="0">
              <a:solidFill>
                <a:schemeClr val="bg1"/>
              </a:solidFill>
            </a:endParaRPr>
          </a:p>
        </p:txBody>
      </p:sp>
      <p:sp>
        <p:nvSpPr>
          <p:cNvPr id="7" name="Title 1">
            <a:extLst>
              <a:ext uri="{FF2B5EF4-FFF2-40B4-BE49-F238E27FC236}">
                <a16:creationId xmlns:a16="http://schemas.microsoft.com/office/drawing/2014/main" id="{FFA178DA-548B-4A3A-9E73-EE71370228BC}"/>
              </a:ext>
            </a:extLst>
          </p:cNvPr>
          <p:cNvSpPr txBox="1">
            <a:spLocks/>
          </p:cNvSpPr>
          <p:nvPr/>
        </p:nvSpPr>
        <p:spPr bwMode="auto">
          <a:xfrm>
            <a:off x="609600" y="350223"/>
            <a:ext cx="7315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l" rtl="0" eaLnBrk="1" fontAlgn="base" hangingPunct="1">
              <a:spcBef>
                <a:spcPct val="0"/>
              </a:spcBef>
              <a:spcAft>
                <a:spcPct val="0"/>
              </a:spcAft>
              <a:defRPr sz="2800" b="1" i="0" baseline="0">
                <a:solidFill>
                  <a:srgbClr val="000099"/>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pPr>
              <a:spcBef>
                <a:spcPts val="0"/>
              </a:spcBef>
              <a:spcAft>
                <a:spcPts val="600"/>
              </a:spcAft>
              <a:tabLst>
                <a:tab pos="1371600" algn="l"/>
              </a:tabLst>
            </a:pPr>
            <a:r>
              <a:rPr lang="en-US" kern="0" dirty="0" err="1">
                <a:latin typeface="Arial" panose="020B0604020202020204" pitchFamily="34" charset="0"/>
                <a:ea typeface="Times New Roman" panose="02020603050405020304" pitchFamily="18" charset="0"/>
                <a:cs typeface="Times New Roman" panose="02020603050405020304" pitchFamily="18" charset="0"/>
              </a:rPr>
              <a:t>mysqlcheck</a:t>
            </a:r>
            <a:r>
              <a:rPr lang="en-US" kern="0" dirty="0">
                <a:latin typeface="Arial" panose="020B0604020202020204" pitchFamily="34" charset="0"/>
                <a:ea typeface="Times New Roman" panose="02020603050405020304" pitchFamily="18" charset="0"/>
                <a:cs typeface="Times New Roman" panose="02020603050405020304" pitchFamily="18" charset="0"/>
              </a:rPr>
              <a:t> program</a:t>
            </a:r>
            <a:endParaRPr lang="en-US" kern="0" dirty="0"/>
          </a:p>
        </p:txBody>
      </p:sp>
      <p:sp>
        <p:nvSpPr>
          <p:cNvPr id="8" name="Rectangle 7">
            <a:extLst>
              <a:ext uri="{FF2B5EF4-FFF2-40B4-BE49-F238E27FC236}">
                <a16:creationId xmlns:a16="http://schemas.microsoft.com/office/drawing/2014/main" id="{6C69966A-3A43-43FF-ACD4-0D0663A310CA}"/>
              </a:ext>
            </a:extLst>
          </p:cNvPr>
          <p:cNvSpPr/>
          <p:nvPr/>
        </p:nvSpPr>
        <p:spPr>
          <a:xfrm>
            <a:off x="723900" y="1165694"/>
            <a:ext cx="7086600" cy="1323439"/>
          </a:xfrm>
          <a:prstGeom prst="rect">
            <a:avLst/>
          </a:prstGeom>
        </p:spPr>
        <p:txBody>
          <a:bodyPr wrap="square">
            <a:spAutoFit/>
          </a:bodyPr>
          <a:lstStyle/>
          <a:p>
            <a:pPr marL="342900" indent="-342900">
              <a:buFont typeface="Arial" panose="020B0604020202020204" pitchFamily="34" charset="0"/>
              <a:buChar char="•"/>
            </a:pPr>
            <a:r>
              <a:rPr lang="en-US" sz="2000" dirty="0">
                <a:latin typeface="+mn-lt"/>
              </a:rPr>
              <a:t>Works similar to CHECK TABLE</a:t>
            </a:r>
          </a:p>
          <a:p>
            <a:pPr marL="342900" indent="-342900">
              <a:buFont typeface="Arial" panose="020B0604020202020204" pitchFamily="34" charset="0"/>
              <a:buChar char="•"/>
            </a:pPr>
            <a:r>
              <a:rPr lang="en-US" sz="2000" dirty="0">
                <a:latin typeface="+mn-lt"/>
              </a:rPr>
              <a:t>The advantage of using the </a:t>
            </a:r>
            <a:r>
              <a:rPr lang="en-US" sz="2000" dirty="0" err="1">
                <a:latin typeface="+mn-lt"/>
              </a:rPr>
              <a:t>mysqlcheck</a:t>
            </a:r>
            <a:r>
              <a:rPr lang="en-US" sz="2000" dirty="0">
                <a:latin typeface="+mn-lt"/>
              </a:rPr>
              <a:t> program is that it allows you to check all tables in a database without having to specify the name of each table</a:t>
            </a:r>
          </a:p>
        </p:txBody>
      </p:sp>
    </p:spTree>
    <p:extLst>
      <p:ext uri="{BB962C8B-B14F-4D97-AF65-F5344CB8AC3E}">
        <p14:creationId xmlns:p14="http://schemas.microsoft.com/office/powerpoint/2010/main" val="356365117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B289A-CDE7-41D6-A07C-07174E88B4E5}"/>
              </a:ext>
            </a:extLst>
          </p:cNvPr>
          <p:cNvSpPr>
            <a:spLocks noGrp="1"/>
          </p:cNvSpPr>
          <p:nvPr>
            <p:ph type="title"/>
          </p:nvPr>
        </p:nvSpPr>
        <p:spPr/>
        <p:txBody>
          <a:bodyPr/>
          <a:lstStyle/>
          <a:p>
            <a:r>
              <a:rPr lang="en-US" dirty="0"/>
              <a:t>How to use </a:t>
            </a:r>
            <a:r>
              <a:rPr lang="en-US" dirty="0" err="1"/>
              <a:t>mysqlcheck</a:t>
            </a:r>
            <a:r>
              <a:rPr lang="en-US" dirty="0"/>
              <a:t> to check tables</a:t>
            </a:r>
          </a:p>
        </p:txBody>
      </p:sp>
      <p:sp>
        <p:nvSpPr>
          <p:cNvPr id="3" name="Text Placeholder 2">
            <a:extLst>
              <a:ext uri="{FF2B5EF4-FFF2-40B4-BE49-F238E27FC236}">
                <a16:creationId xmlns:a16="http://schemas.microsoft.com/office/drawing/2014/main" id="{C35BF0C4-0EB1-42BD-BF7F-C07F26DCE1F9}"/>
              </a:ext>
            </a:extLst>
          </p:cNvPr>
          <p:cNvSpPr>
            <a:spLocks noGrp="1"/>
          </p:cNvSpPr>
          <p:nvPr>
            <p:ph type="body" sz="quarter" idx="13"/>
          </p:nvPr>
        </p:nvSpPr>
        <p:spPr/>
        <p:txBody>
          <a:bodyPr/>
          <a:lstStyle/>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For a single database</a:t>
            </a:r>
          </a:p>
          <a:p>
            <a:pPr marL="347345" marR="0">
              <a:spcBef>
                <a:spcPts val="0"/>
              </a:spcBef>
              <a:spcAft>
                <a:spcPts val="600"/>
              </a:spcAft>
              <a:tabLst>
                <a:tab pos="1371600" algn="l"/>
              </a:tabLst>
            </a:pP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mysqlcheck</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ap -u root -p</a:t>
            </a:r>
          </a:p>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For multiple databases</a:t>
            </a:r>
          </a:p>
          <a:p>
            <a:pPr marL="347345" marR="0">
              <a:spcBef>
                <a:spcPts val="0"/>
              </a:spcBef>
              <a:spcAft>
                <a:spcPts val="600"/>
              </a:spcAft>
              <a:tabLst>
                <a:tab pos="1371600" algn="l"/>
              </a:tabLst>
            </a:pP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mysqlcheck</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--databases ap ex om -u root -p</a:t>
            </a:r>
          </a:p>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For all databases</a:t>
            </a:r>
          </a:p>
          <a:p>
            <a:pPr marL="347345" marR="0">
              <a:spcBef>
                <a:spcPts val="0"/>
              </a:spcBef>
              <a:spcAft>
                <a:spcPts val="600"/>
              </a:spcAft>
              <a:tabLst>
                <a:tab pos="1371600" algn="l"/>
              </a:tabLst>
            </a:pP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mysqlcheck</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--all-databases -u root -p</a:t>
            </a:r>
          </a:p>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For specified tables within a database</a:t>
            </a:r>
          </a:p>
          <a:p>
            <a:pPr marL="347345" marR="0">
              <a:spcBef>
                <a:spcPts val="0"/>
              </a:spcBef>
              <a:spcAft>
                <a:spcPts val="600"/>
              </a:spcAft>
              <a:tabLst>
                <a:tab pos="1371600" algn="l"/>
              </a:tabLst>
            </a:pP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mysqlcheck</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ap vendors invoices -u root -p</a:t>
            </a:r>
          </a:p>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For a quick check</a:t>
            </a:r>
          </a:p>
          <a:p>
            <a:pPr marL="347345" marR="0">
              <a:spcBef>
                <a:spcPts val="0"/>
              </a:spcBef>
              <a:spcAft>
                <a:spcPts val="600"/>
              </a:spcAft>
              <a:tabLst>
                <a:tab pos="1371600" algn="l"/>
              </a:tabLst>
            </a:pP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mysqlcheck</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ap --quick -u root -p</a:t>
            </a:r>
          </a:p>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For an extended check</a:t>
            </a:r>
          </a:p>
          <a:p>
            <a:pPr marL="347345" marR="0">
              <a:spcBef>
                <a:spcPts val="0"/>
              </a:spcBef>
              <a:spcAft>
                <a:spcPts val="600"/>
              </a:spcAft>
              <a:tabLst>
                <a:tab pos="1371600" algn="l"/>
              </a:tabLst>
            </a:pP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mysqlcheck</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ap --extended -u root -p</a:t>
            </a:r>
          </a:p>
          <a:p>
            <a:endParaRPr lang="en-US" dirty="0"/>
          </a:p>
        </p:txBody>
      </p:sp>
      <p:sp>
        <p:nvSpPr>
          <p:cNvPr id="4" name="Date Placeholder 3">
            <a:extLst>
              <a:ext uri="{FF2B5EF4-FFF2-40B4-BE49-F238E27FC236}">
                <a16:creationId xmlns:a16="http://schemas.microsoft.com/office/drawing/2014/main" id="{7FB2C80C-B230-4772-BE02-78B080D13A9B}"/>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D6E2729D-95B6-49ED-A013-0CB7B4CC7868}"/>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3BF1C8EE-6CCF-43EB-A063-19E5A252425D}"/>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373</a:t>
            </a:fld>
            <a:endParaRPr lang="en-US" dirty="0">
              <a:solidFill>
                <a:schemeClr val="bg1"/>
              </a:solidFill>
            </a:endParaRPr>
          </a:p>
        </p:txBody>
      </p:sp>
    </p:spTree>
    <p:extLst>
      <p:ext uri="{BB962C8B-B14F-4D97-AF65-F5344CB8AC3E}">
        <p14:creationId xmlns:p14="http://schemas.microsoft.com/office/powerpoint/2010/main" val="193892026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AE9CE-5FE2-4191-866B-82470E5A4E27}"/>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Options for repairing tables with </a:t>
            </a:r>
            <a:r>
              <a:rPr lang="en-US" dirty="0" err="1">
                <a:latin typeface="Arial" panose="020B0604020202020204" pitchFamily="34" charset="0"/>
                <a:ea typeface="Times New Roman" panose="02020603050405020304" pitchFamily="18" charset="0"/>
                <a:cs typeface="Times New Roman" panose="02020603050405020304" pitchFamily="18" charset="0"/>
              </a:rPr>
              <a:t>mysqlcheck</a:t>
            </a:r>
            <a:endParaRPr lang="en-US" dirty="0"/>
          </a:p>
        </p:txBody>
      </p:sp>
      <p:sp>
        <p:nvSpPr>
          <p:cNvPr id="3" name="Text Placeholder 2">
            <a:extLst>
              <a:ext uri="{FF2B5EF4-FFF2-40B4-BE49-F238E27FC236}">
                <a16:creationId xmlns:a16="http://schemas.microsoft.com/office/drawing/2014/main" id="{3990B3EF-187F-4E19-B880-25925844A992}"/>
              </a:ext>
            </a:extLst>
          </p:cNvPr>
          <p:cNvSpPr>
            <a:spLocks noGrp="1"/>
          </p:cNvSpPr>
          <p:nvPr>
            <p:ph type="body" sz="quarter" idx="13"/>
          </p:nvPr>
        </p:nvSpPr>
        <p:spPr>
          <a:xfrm>
            <a:off x="838200" y="1447800"/>
            <a:ext cx="7391400" cy="4495800"/>
          </a:xfrm>
        </p:spPr>
        <p:txBody>
          <a:bodyPr/>
          <a:lstStyle/>
          <a:p>
            <a:pPr marL="347345" marR="0">
              <a:spcBef>
                <a:spcPts val="0"/>
              </a:spcBef>
              <a:spcAft>
                <a:spcPts val="600"/>
              </a:spcAft>
              <a:tabLst>
                <a:tab pos="1371600" algn="l"/>
              </a:tabLst>
            </a:pPr>
            <a:r>
              <a:rPr lang="en-US" sz="1800" b="1" dirty="0">
                <a:latin typeface="Courier New" panose="02070309020205020404" pitchFamily="49" charset="0"/>
                <a:ea typeface="Times New Roman" panose="02020603050405020304" pitchFamily="18" charset="0"/>
                <a:cs typeface="Times New Roman" panose="02020603050405020304" pitchFamily="18" charset="0"/>
              </a:rPr>
              <a:t>--repair</a:t>
            </a:r>
          </a:p>
          <a:p>
            <a:pPr marL="347345" marR="0">
              <a:spcBef>
                <a:spcPts val="0"/>
              </a:spcBef>
              <a:spcAft>
                <a:spcPts val="600"/>
              </a:spcAft>
              <a:tabLst>
                <a:tab pos="1371600" algn="l"/>
              </a:tabLst>
            </a:pPr>
            <a:r>
              <a:rPr lang="en-US" sz="1800" b="1" dirty="0">
                <a:latin typeface="Courier New" panose="02070309020205020404" pitchFamily="49" charset="0"/>
                <a:ea typeface="Times New Roman" panose="02020603050405020304" pitchFamily="18" charset="0"/>
                <a:cs typeface="Times New Roman" panose="02020603050405020304" pitchFamily="18" charset="0"/>
              </a:rPr>
              <a:t>--extended</a:t>
            </a:r>
          </a:p>
          <a:p>
            <a:pPr marL="347345" marR="0">
              <a:spcBef>
                <a:spcPts val="0"/>
              </a:spcBef>
              <a:spcAft>
                <a:spcPts val="600"/>
              </a:spcAft>
              <a:tabLst>
                <a:tab pos="1371600" algn="l"/>
              </a:tabLst>
            </a:pPr>
            <a:r>
              <a:rPr lang="en-US" sz="1800" b="1" dirty="0">
                <a:latin typeface="Courier New" panose="02070309020205020404" pitchFamily="49" charset="0"/>
                <a:ea typeface="Times New Roman" panose="02020603050405020304" pitchFamily="18" charset="0"/>
                <a:cs typeface="Times New Roman" panose="02020603050405020304" pitchFamily="18" charset="0"/>
              </a:rPr>
              <a:t>--quick</a:t>
            </a:r>
          </a:p>
          <a:p>
            <a:pPr>
              <a:spcBef>
                <a:spcPts val="900"/>
              </a:spcBef>
              <a:spcAft>
                <a:spcPts val="600"/>
              </a:spcAft>
              <a:tabLst>
                <a:tab pos="1371600" algn="l"/>
              </a:tabLst>
            </a:pPr>
            <a:r>
              <a:rPr lang="en-US" sz="2400" b="1"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How to use </a:t>
            </a:r>
            <a:r>
              <a:rPr lang="en-US" sz="2400" b="1" dirty="0" err="1">
                <a:solidFill>
                  <a:srgbClr val="000099"/>
                </a:solidFill>
                <a:latin typeface="Arial" panose="020B0604020202020204" pitchFamily="34" charset="0"/>
                <a:ea typeface="Times New Roman" panose="02020603050405020304" pitchFamily="18" charset="0"/>
                <a:cs typeface="Times New Roman" panose="02020603050405020304" pitchFamily="18" charset="0"/>
              </a:rPr>
              <a:t>mysqlcheck</a:t>
            </a:r>
            <a:r>
              <a:rPr lang="en-US" sz="2400" b="1"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 to repair tables</a:t>
            </a:r>
          </a:p>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For a standard repair</a:t>
            </a:r>
          </a:p>
          <a:p>
            <a:pPr marL="347345" marR="0">
              <a:spcBef>
                <a:spcPts val="0"/>
              </a:spcBef>
              <a:spcAft>
                <a:spcPts val="0"/>
              </a:spcAft>
              <a:tabLst>
                <a:tab pos="1371600" algn="l"/>
              </a:tabLst>
            </a:pP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mysqlcheck</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ap --repair -u root -p</a:t>
            </a:r>
          </a:p>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For an extended repair</a:t>
            </a:r>
          </a:p>
          <a:p>
            <a:pPr marL="347345" marR="0">
              <a:spcBef>
                <a:spcPts val="0"/>
              </a:spcBef>
              <a:spcAft>
                <a:spcPts val="0"/>
              </a:spcAft>
              <a:tabLst>
                <a:tab pos="1371600" algn="l"/>
              </a:tabLst>
            </a:pP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mysqlcheck</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ap --repair --extended -u root -p</a:t>
            </a:r>
          </a:p>
          <a:p>
            <a:pPr>
              <a:spcBef>
                <a:spcPts val="900"/>
              </a:spcBef>
              <a:spcAft>
                <a:spcPts val="600"/>
              </a:spcAft>
              <a:tabLst>
                <a:tab pos="1371600" algn="l"/>
              </a:tabLst>
            </a:pPr>
            <a:r>
              <a:rPr lang="en-US" sz="2400" b="1"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Note</a:t>
            </a:r>
          </a:p>
          <a:p>
            <a:pPr marL="342900" marR="274320" lvl="0" indent="-342900">
              <a:spcBef>
                <a:spcPts val="0"/>
              </a:spcBef>
              <a:spcAft>
                <a:spcPts val="600"/>
              </a:spcAft>
              <a:buFont typeface="Symbol" panose="05050102010706020507" pitchFamily="18" charset="2"/>
              <a:buChar char=""/>
            </a:pPr>
            <a:r>
              <a:rPr lang="en-US" spc="-10" dirty="0">
                <a:latin typeface="Times New Roman" panose="02020603050405020304" pitchFamily="18" charset="0"/>
                <a:ea typeface="Times New Roman" panose="02020603050405020304" pitchFamily="18" charset="0"/>
              </a:rPr>
              <a:t>You can only use the </a:t>
            </a:r>
            <a:r>
              <a:rPr lang="en-US" spc="-10" dirty="0" err="1">
                <a:latin typeface="Times New Roman" panose="02020603050405020304" pitchFamily="18" charset="0"/>
                <a:ea typeface="Times New Roman" panose="02020603050405020304" pitchFamily="18" charset="0"/>
              </a:rPr>
              <a:t>mysqlcheck</a:t>
            </a:r>
            <a:r>
              <a:rPr lang="en-US" spc="-10" dirty="0">
                <a:latin typeface="Times New Roman" panose="02020603050405020304" pitchFamily="18" charset="0"/>
                <a:ea typeface="Times New Roman" panose="02020603050405020304" pitchFamily="18" charset="0"/>
              </a:rPr>
              <a:t> program when the server is running.</a:t>
            </a:r>
          </a:p>
          <a:p>
            <a:endParaRPr lang="en-US" dirty="0"/>
          </a:p>
        </p:txBody>
      </p:sp>
      <p:sp>
        <p:nvSpPr>
          <p:cNvPr id="4" name="Date Placeholder 3">
            <a:extLst>
              <a:ext uri="{FF2B5EF4-FFF2-40B4-BE49-F238E27FC236}">
                <a16:creationId xmlns:a16="http://schemas.microsoft.com/office/drawing/2014/main" id="{2A287418-4351-437A-92D2-01B63F41D4BF}"/>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BE05D207-747B-4114-9F45-DC4F8588EF55}"/>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54EDB7C5-8623-4558-A589-80C7F12489CD}"/>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374</a:t>
            </a:fld>
            <a:endParaRPr lang="en-US" dirty="0">
              <a:solidFill>
                <a:schemeClr val="bg1"/>
              </a:solidFill>
            </a:endParaRPr>
          </a:p>
        </p:txBody>
      </p:sp>
    </p:spTree>
    <p:extLst>
      <p:ext uri="{BB962C8B-B14F-4D97-AF65-F5344CB8AC3E}">
        <p14:creationId xmlns:p14="http://schemas.microsoft.com/office/powerpoint/2010/main" val="146515038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86282-C351-4A55-ACF2-310AE8871CC6}"/>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Options for checking a table with </a:t>
            </a:r>
            <a:r>
              <a:rPr lang="en-US" dirty="0" err="1">
                <a:latin typeface="Arial" panose="020B0604020202020204" pitchFamily="34" charset="0"/>
                <a:ea typeface="Times New Roman" panose="02020603050405020304" pitchFamily="18" charset="0"/>
                <a:cs typeface="Times New Roman" panose="02020603050405020304" pitchFamily="18" charset="0"/>
              </a:rPr>
              <a:t>myisamchk</a:t>
            </a:r>
            <a:endParaRPr lang="en-US" dirty="0"/>
          </a:p>
        </p:txBody>
      </p:sp>
      <p:sp>
        <p:nvSpPr>
          <p:cNvPr id="3" name="Text Placeholder 2">
            <a:extLst>
              <a:ext uri="{FF2B5EF4-FFF2-40B4-BE49-F238E27FC236}">
                <a16:creationId xmlns:a16="http://schemas.microsoft.com/office/drawing/2014/main" id="{F32477AA-13D6-4EC8-8156-CF2FF0A052B6}"/>
              </a:ext>
            </a:extLst>
          </p:cNvPr>
          <p:cNvSpPr>
            <a:spLocks noGrp="1"/>
          </p:cNvSpPr>
          <p:nvPr>
            <p:ph type="body" sz="quarter" idx="13"/>
          </p:nvPr>
        </p:nvSpPr>
        <p:spPr>
          <a:xfrm>
            <a:off x="838200" y="1600200"/>
            <a:ext cx="7391400" cy="4343400"/>
          </a:xfrm>
        </p:spPr>
        <p:txBody>
          <a:bodyPr/>
          <a:lstStyle/>
          <a:p>
            <a:pPr marL="347345" marR="0">
              <a:spcBef>
                <a:spcPts val="0"/>
              </a:spcBef>
              <a:spcAft>
                <a:spcPts val="600"/>
              </a:spcAft>
              <a:tabLst>
                <a:tab pos="1371600" algn="l"/>
              </a:tabLst>
            </a:pPr>
            <a:r>
              <a:rPr lang="en-US" sz="1800" b="1" dirty="0">
                <a:latin typeface="Courier New" panose="02070309020205020404" pitchFamily="49" charset="0"/>
                <a:ea typeface="Times New Roman" panose="02020603050405020304" pitchFamily="18" charset="0"/>
                <a:cs typeface="Times New Roman" panose="02020603050405020304" pitchFamily="18" charset="0"/>
              </a:rPr>
              <a:t>--extend-check</a:t>
            </a:r>
          </a:p>
          <a:p>
            <a:pPr marL="347345" marR="0">
              <a:spcBef>
                <a:spcPts val="0"/>
              </a:spcBef>
              <a:spcAft>
                <a:spcPts val="600"/>
              </a:spcAft>
              <a:tabLst>
                <a:tab pos="1371600" algn="l"/>
              </a:tabLst>
            </a:pPr>
            <a:r>
              <a:rPr lang="en-US" sz="1800" b="1" dirty="0">
                <a:latin typeface="Courier New" panose="02070309020205020404" pitchFamily="49" charset="0"/>
                <a:ea typeface="Times New Roman" panose="02020603050405020304" pitchFamily="18" charset="0"/>
                <a:cs typeface="Times New Roman" panose="02020603050405020304" pitchFamily="18" charset="0"/>
              </a:rPr>
              <a:t>--medium-check	</a:t>
            </a:r>
          </a:p>
          <a:p>
            <a:pPr marL="347345" marR="0">
              <a:spcBef>
                <a:spcPts val="0"/>
              </a:spcBef>
              <a:spcAft>
                <a:spcPts val="600"/>
              </a:spcAft>
              <a:tabLst>
                <a:tab pos="1371600" algn="l"/>
              </a:tabLst>
            </a:pPr>
            <a:r>
              <a:rPr lang="en-US" sz="1800" b="1" dirty="0">
                <a:latin typeface="Courier New" panose="02070309020205020404" pitchFamily="49" charset="0"/>
                <a:ea typeface="Times New Roman" panose="02020603050405020304" pitchFamily="18" charset="0"/>
                <a:cs typeface="Times New Roman" panose="02020603050405020304" pitchFamily="18" charset="0"/>
              </a:rPr>
              <a:t>--check</a:t>
            </a:r>
          </a:p>
          <a:p>
            <a:pPr marL="347345" marR="0">
              <a:spcBef>
                <a:spcPts val="0"/>
              </a:spcBef>
              <a:spcAft>
                <a:spcPts val="600"/>
              </a:spcAft>
              <a:tabLst>
                <a:tab pos="1371600" algn="l"/>
              </a:tabLst>
            </a:pPr>
            <a:r>
              <a:rPr lang="en-US" sz="1800" b="1" dirty="0">
                <a:latin typeface="Courier New" panose="02070309020205020404" pitchFamily="49" charset="0"/>
                <a:ea typeface="Times New Roman" panose="02020603050405020304" pitchFamily="18" charset="0"/>
                <a:cs typeface="Times New Roman" panose="02020603050405020304" pitchFamily="18" charset="0"/>
              </a:rPr>
              <a:t>--fast</a:t>
            </a:r>
          </a:p>
          <a:p>
            <a:pPr marL="347345" marR="0">
              <a:spcBef>
                <a:spcPts val="0"/>
              </a:spcBef>
              <a:spcAft>
                <a:spcPts val="600"/>
              </a:spcAft>
              <a:tabLst>
                <a:tab pos="1371600" algn="l"/>
              </a:tabLst>
            </a:pPr>
            <a:r>
              <a:rPr lang="en-US" sz="1800" b="1" dirty="0">
                <a:latin typeface="Courier New" panose="02070309020205020404" pitchFamily="49" charset="0"/>
                <a:ea typeface="Times New Roman" panose="02020603050405020304" pitchFamily="18" charset="0"/>
                <a:cs typeface="Times New Roman" panose="02020603050405020304" pitchFamily="18" charset="0"/>
              </a:rPr>
              <a:t>--check-only-changed</a:t>
            </a:r>
          </a:p>
          <a:p>
            <a:pPr marL="347345" marR="0">
              <a:spcBef>
                <a:spcPts val="0"/>
              </a:spcBef>
              <a:spcAft>
                <a:spcPts val="600"/>
              </a:spcAft>
              <a:tabLst>
                <a:tab pos="1371600" algn="l"/>
              </a:tabLst>
            </a:pPr>
            <a:r>
              <a:rPr lang="en-US" sz="1800" b="1" dirty="0">
                <a:latin typeface="Courier New" panose="02070309020205020404" pitchFamily="49" charset="0"/>
                <a:ea typeface="Times New Roman" panose="02020603050405020304" pitchFamily="18" charset="0"/>
                <a:cs typeface="Times New Roman" panose="02020603050405020304" pitchFamily="18" charset="0"/>
              </a:rPr>
              <a:t>--force</a:t>
            </a:r>
          </a:p>
          <a:p>
            <a:endParaRPr lang="en-US" dirty="0"/>
          </a:p>
        </p:txBody>
      </p:sp>
      <p:sp>
        <p:nvSpPr>
          <p:cNvPr id="4" name="Date Placeholder 3">
            <a:extLst>
              <a:ext uri="{FF2B5EF4-FFF2-40B4-BE49-F238E27FC236}">
                <a16:creationId xmlns:a16="http://schemas.microsoft.com/office/drawing/2014/main" id="{774BEE1E-EC72-4383-93EA-22CFA06E1604}"/>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350E645C-48D2-4B77-89C5-C3062502EBFC}"/>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FF00C5C2-587E-4351-99B1-B78E91AE0B7C}"/>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375</a:t>
            </a:fld>
            <a:endParaRPr lang="en-US" dirty="0">
              <a:solidFill>
                <a:schemeClr val="bg1"/>
              </a:solidFill>
            </a:endParaRPr>
          </a:p>
        </p:txBody>
      </p:sp>
    </p:spTree>
    <p:extLst>
      <p:ext uri="{BB962C8B-B14F-4D97-AF65-F5344CB8AC3E}">
        <p14:creationId xmlns:p14="http://schemas.microsoft.com/office/powerpoint/2010/main" val="372061883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CB7EC-7645-4A6B-9E1F-C52BDBCB7745}"/>
              </a:ext>
            </a:extLst>
          </p:cNvPr>
          <p:cNvSpPr>
            <a:spLocks noGrp="1"/>
          </p:cNvSpPr>
          <p:nvPr>
            <p:ph type="title"/>
          </p:nvPr>
        </p:nvSpPr>
        <p:spPr>
          <a:xfrm>
            <a:off x="762000" y="407464"/>
            <a:ext cx="7315200" cy="369332"/>
          </a:xfrm>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How to use </a:t>
            </a:r>
            <a:r>
              <a:rPr lang="en-US" dirty="0" err="1">
                <a:latin typeface="Arial" panose="020B0604020202020204" pitchFamily="34" charset="0"/>
                <a:ea typeface="Times New Roman" panose="02020603050405020304" pitchFamily="18" charset="0"/>
                <a:cs typeface="Times New Roman" panose="02020603050405020304" pitchFamily="18" charset="0"/>
              </a:rPr>
              <a:t>myisamchk</a:t>
            </a:r>
            <a:r>
              <a:rPr lang="en-US" dirty="0">
                <a:latin typeface="Arial" panose="020B0604020202020204" pitchFamily="34" charset="0"/>
                <a:ea typeface="Times New Roman" panose="02020603050405020304" pitchFamily="18" charset="0"/>
                <a:cs typeface="Times New Roman" panose="02020603050405020304" pitchFamily="18" charset="0"/>
              </a:rPr>
              <a:t> to check a table</a:t>
            </a:r>
            <a:endParaRPr lang="en-US" dirty="0"/>
          </a:p>
        </p:txBody>
      </p:sp>
      <p:sp>
        <p:nvSpPr>
          <p:cNvPr id="3" name="Text Placeholder 2">
            <a:extLst>
              <a:ext uri="{FF2B5EF4-FFF2-40B4-BE49-F238E27FC236}">
                <a16:creationId xmlns:a16="http://schemas.microsoft.com/office/drawing/2014/main" id="{330F6EA1-7F1D-44B4-BFF6-B977E4345A22}"/>
              </a:ext>
            </a:extLst>
          </p:cNvPr>
          <p:cNvSpPr>
            <a:spLocks noGrp="1"/>
          </p:cNvSpPr>
          <p:nvPr>
            <p:ph type="body" sz="quarter" idx="13"/>
          </p:nvPr>
        </p:nvSpPr>
        <p:spPr>
          <a:xfrm>
            <a:off x="533400" y="1143000"/>
            <a:ext cx="7772400" cy="4876800"/>
          </a:xfrm>
        </p:spPr>
        <p:txBody>
          <a:bodyPr/>
          <a:lstStyle/>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For a standard check</a:t>
            </a:r>
          </a:p>
          <a:p>
            <a:pPr marL="347345" marR="0">
              <a:spcBef>
                <a:spcPts val="0"/>
              </a:spcBef>
              <a:spcAft>
                <a:spcPts val="0"/>
              </a:spcAft>
              <a:tabLst>
                <a:tab pos="1371600" algn="l"/>
              </a:tabLst>
            </a:pP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myisamchk</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ProgramData</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/MySQL/MySQL Server 8.0/</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data/ex/</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engine_sample</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For a medium check</a:t>
            </a:r>
          </a:p>
          <a:p>
            <a:pPr marL="347345" marR="0">
              <a:spcBef>
                <a:spcPts val="0"/>
              </a:spcBef>
              <a:spcAft>
                <a:spcPts val="0"/>
              </a:spcAft>
              <a:tabLst>
                <a:tab pos="1371600" algn="l"/>
              </a:tabLst>
            </a:pP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myisamchk</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--medium-check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ProgramData</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/MySQL/</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MySQL Server 8.0/data/ex/</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engine_sample</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For an extended check</a:t>
            </a:r>
          </a:p>
          <a:p>
            <a:pPr marL="347345" marR="0">
              <a:spcBef>
                <a:spcPts val="0"/>
              </a:spcBef>
              <a:spcAft>
                <a:spcPts val="0"/>
              </a:spcAft>
              <a:tabLst>
                <a:tab pos="1371600" algn="l"/>
              </a:tabLst>
            </a:pP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myisamchk</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--extend-check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ProgramData</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/MySQL/</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MySQL Server 8.0/data/ex/</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engine_sample</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ts val="0"/>
              </a:spcBef>
              <a:spcAft>
                <a:spcPts val="0"/>
              </a:spcAft>
              <a:tabLst>
                <a:tab pos="1371600" algn="l"/>
              </a:tabLst>
            </a:pPr>
            <a:endParaRPr lang="en-US" sz="1600" b="1" dirty="0">
              <a:latin typeface="Courier New" panose="02070309020205020404" pitchFamily="49" charset="0"/>
              <a:ea typeface="Times New Roman" panose="02020603050405020304" pitchFamily="18" charset="0"/>
              <a:cs typeface="Times New Roman" panose="02020603050405020304" pitchFamily="18" charset="0"/>
            </a:endParaRPr>
          </a:p>
          <a:p>
            <a:pPr lvl="1">
              <a:spcBef>
                <a:spcPts val="1500"/>
              </a:spcBef>
              <a:spcAft>
                <a:spcPts val="600"/>
              </a:spcAft>
              <a:tabLst>
                <a:tab pos="1371600" algn="l"/>
              </a:tabLst>
            </a:pPr>
            <a:r>
              <a:rPr lang="en-US" sz="2000" b="1"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Note</a:t>
            </a:r>
            <a:endParaRPr lang="en-US" sz="2800" b="1" dirty="0">
              <a:solidFill>
                <a:srgbClr val="000099"/>
              </a:solidFill>
              <a:latin typeface="Arial" panose="020B0604020202020204" pitchFamily="34" charset="0"/>
              <a:ea typeface="Times New Roman" panose="02020603050405020304" pitchFamily="18" charset="0"/>
              <a:cs typeface="Times New Roman" panose="02020603050405020304" pitchFamily="18" charset="0"/>
            </a:endParaRPr>
          </a:p>
          <a:p>
            <a:pPr marL="800100" marR="274320" lvl="1" indent="-342900">
              <a:spcBef>
                <a:spcPts val="0"/>
              </a:spcBef>
              <a:spcAft>
                <a:spcPts val="600"/>
              </a:spcAft>
              <a:buFont typeface="Symbol" panose="05050102010706020507" pitchFamily="18" charset="2"/>
              <a:buChar char=""/>
            </a:pPr>
            <a:r>
              <a:rPr lang="en-US" sz="1800" spc="-10" dirty="0">
                <a:latin typeface="Times New Roman" panose="02020603050405020304" pitchFamily="18" charset="0"/>
                <a:ea typeface="Times New Roman" panose="02020603050405020304" pitchFamily="18" charset="0"/>
              </a:rPr>
              <a:t>You should only use the </a:t>
            </a:r>
            <a:r>
              <a:rPr lang="en-US" sz="1800" spc="-10" dirty="0" err="1">
                <a:latin typeface="Times New Roman" panose="02020603050405020304" pitchFamily="18" charset="0"/>
                <a:ea typeface="Times New Roman" panose="02020603050405020304" pitchFamily="18" charset="0"/>
              </a:rPr>
              <a:t>myisamchk</a:t>
            </a:r>
            <a:r>
              <a:rPr lang="en-US" sz="1800" spc="-10" dirty="0">
                <a:latin typeface="Times New Roman" panose="02020603050405020304" pitchFamily="18" charset="0"/>
                <a:ea typeface="Times New Roman" panose="02020603050405020304" pitchFamily="18" charset="0"/>
              </a:rPr>
              <a:t> program when the server is stopped.</a:t>
            </a:r>
          </a:p>
          <a:p>
            <a:endParaRPr lang="en-US" dirty="0"/>
          </a:p>
        </p:txBody>
      </p:sp>
      <p:sp>
        <p:nvSpPr>
          <p:cNvPr id="4" name="Date Placeholder 3">
            <a:extLst>
              <a:ext uri="{FF2B5EF4-FFF2-40B4-BE49-F238E27FC236}">
                <a16:creationId xmlns:a16="http://schemas.microsoft.com/office/drawing/2014/main" id="{A7A59F81-5131-47AD-A4DF-CDF7A5A99E2B}"/>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9B0C028B-2532-43B3-8C0E-E7707F28C0BE}"/>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224E183D-D4F9-411C-B0FE-691375FE1776}"/>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376</a:t>
            </a:fld>
            <a:endParaRPr lang="en-US" dirty="0">
              <a:solidFill>
                <a:schemeClr val="bg1"/>
              </a:solidFill>
            </a:endParaRPr>
          </a:p>
        </p:txBody>
      </p:sp>
    </p:spTree>
    <p:extLst>
      <p:ext uri="{BB962C8B-B14F-4D97-AF65-F5344CB8AC3E}">
        <p14:creationId xmlns:p14="http://schemas.microsoft.com/office/powerpoint/2010/main" val="3813476133"/>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5E346-7B75-4FEA-9950-96BB702B0BF1}"/>
              </a:ext>
            </a:extLst>
          </p:cNvPr>
          <p:cNvSpPr>
            <a:spLocks noGrp="1"/>
          </p:cNvSpPr>
          <p:nvPr>
            <p:ph type="title"/>
          </p:nvPr>
        </p:nvSpPr>
        <p:spPr>
          <a:xfrm>
            <a:off x="914400" y="624989"/>
            <a:ext cx="7315200" cy="369332"/>
          </a:xfrm>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Options for repairing a table with </a:t>
            </a:r>
            <a:r>
              <a:rPr lang="en-US" dirty="0" err="1">
                <a:latin typeface="Arial" panose="020B0604020202020204" pitchFamily="34" charset="0"/>
                <a:ea typeface="Times New Roman" panose="02020603050405020304" pitchFamily="18" charset="0"/>
                <a:cs typeface="Times New Roman" panose="02020603050405020304" pitchFamily="18" charset="0"/>
              </a:rPr>
              <a:t>myisamchk</a:t>
            </a:r>
            <a:endParaRPr lang="en-US" dirty="0"/>
          </a:p>
        </p:txBody>
      </p:sp>
      <p:sp>
        <p:nvSpPr>
          <p:cNvPr id="3" name="Text Placeholder 2">
            <a:extLst>
              <a:ext uri="{FF2B5EF4-FFF2-40B4-BE49-F238E27FC236}">
                <a16:creationId xmlns:a16="http://schemas.microsoft.com/office/drawing/2014/main" id="{D41672EF-22D8-457D-AF79-20B42D07547C}"/>
              </a:ext>
            </a:extLst>
          </p:cNvPr>
          <p:cNvSpPr>
            <a:spLocks noGrp="1"/>
          </p:cNvSpPr>
          <p:nvPr>
            <p:ph type="body" sz="quarter" idx="13"/>
          </p:nvPr>
        </p:nvSpPr>
        <p:spPr>
          <a:xfrm>
            <a:off x="838200" y="1447800"/>
            <a:ext cx="7391400" cy="4495800"/>
          </a:xfrm>
        </p:spPr>
        <p:txBody>
          <a:bodyPr/>
          <a:lstStyle/>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--recover</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--quick</a:t>
            </a:r>
          </a:p>
          <a:p>
            <a:pPr marL="347345" marR="0">
              <a:spcBef>
                <a:spcPts val="0"/>
              </a:spcBef>
              <a:spcAft>
                <a:spcPts val="60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--safe-recover</a:t>
            </a:r>
          </a:p>
          <a:p>
            <a:pPr>
              <a:spcBef>
                <a:spcPts val="1500"/>
              </a:spcBef>
              <a:spcAft>
                <a:spcPts val="600"/>
              </a:spcAft>
              <a:tabLst>
                <a:tab pos="1371600" algn="l"/>
              </a:tabLst>
            </a:pPr>
            <a:r>
              <a:rPr lang="en-US" sz="2400" b="1"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How to use </a:t>
            </a:r>
            <a:r>
              <a:rPr lang="en-US" sz="2400" b="1" dirty="0" err="1">
                <a:solidFill>
                  <a:srgbClr val="000099"/>
                </a:solidFill>
                <a:latin typeface="Arial" panose="020B0604020202020204" pitchFamily="34" charset="0"/>
                <a:ea typeface="Times New Roman" panose="02020603050405020304" pitchFamily="18" charset="0"/>
                <a:cs typeface="Times New Roman" panose="02020603050405020304" pitchFamily="18" charset="0"/>
              </a:rPr>
              <a:t>myisamchk</a:t>
            </a:r>
            <a:r>
              <a:rPr lang="en-US" sz="2400" b="1"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 to repair a table</a:t>
            </a:r>
          </a:p>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For a standard repair</a:t>
            </a:r>
          </a:p>
          <a:p>
            <a:pPr marL="347345" marR="0">
              <a:spcBef>
                <a:spcPts val="0"/>
              </a:spcBef>
              <a:spcAft>
                <a:spcPts val="0"/>
              </a:spcAft>
              <a:tabLst>
                <a:tab pos="1371600" algn="l"/>
              </a:tabLst>
            </a:pP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myisamchk</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--recover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ProgramData</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/MySQL/</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MySQL Server 8.0/data/ex/</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engine_sample</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For a quick repair</a:t>
            </a:r>
          </a:p>
          <a:p>
            <a:pPr marL="347345" marR="0">
              <a:spcBef>
                <a:spcPts val="0"/>
              </a:spcBef>
              <a:spcAft>
                <a:spcPts val="0"/>
              </a:spcAft>
              <a:tabLst>
                <a:tab pos="1371600" algn="l"/>
              </a:tabLst>
            </a:pP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myisamchk</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--recover --quick"/</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ProgramData</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/MySQL/</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MySQL Server 8.0/data/ex/</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engine_sample</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ts val="900"/>
              </a:spcBef>
              <a:spcAft>
                <a:spcPts val="600"/>
              </a:spcAft>
              <a:tabLst>
                <a:tab pos="1371600" algn="l"/>
                <a:tab pos="2743200" algn="l"/>
              </a:tabLst>
            </a:pPr>
            <a:r>
              <a:rPr lang="en-US" b="1" spc="-10" dirty="0">
                <a:solidFill>
                  <a:srgbClr val="000099"/>
                </a:solidFill>
                <a:latin typeface="Arial" panose="020B0604020202020204" pitchFamily="34" charset="0"/>
                <a:ea typeface="Times New Roman" panose="02020603050405020304" pitchFamily="18" charset="0"/>
                <a:cs typeface="Times New Roman" panose="02020603050405020304" pitchFamily="18" charset="0"/>
              </a:rPr>
              <a:t>For an extended repair</a:t>
            </a:r>
          </a:p>
          <a:p>
            <a:pPr marL="347345" marR="0">
              <a:spcBef>
                <a:spcPts val="0"/>
              </a:spcBef>
              <a:spcAft>
                <a:spcPts val="0"/>
              </a:spcAft>
              <a:tabLst>
                <a:tab pos="1371600" algn="l"/>
              </a:tabLst>
            </a:pP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myisamchk</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--safe-recover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ProgramData</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/MySQL/</a:t>
            </a:r>
          </a:p>
          <a:p>
            <a:pPr marL="347345" marR="0">
              <a:spcBef>
                <a:spcPts val="0"/>
              </a:spcBef>
              <a:spcAft>
                <a:spcPts val="0"/>
              </a:spcAft>
              <a:tabLst>
                <a:tab pos="1371600" algn="l"/>
              </a:tabLst>
            </a:pPr>
            <a:r>
              <a:rPr lang="en-US" sz="1600" b="1" dirty="0">
                <a:latin typeface="Courier New" panose="02070309020205020404" pitchFamily="49" charset="0"/>
                <a:ea typeface="Times New Roman" panose="02020603050405020304" pitchFamily="18" charset="0"/>
                <a:cs typeface="Times New Roman" panose="02020603050405020304" pitchFamily="18" charset="0"/>
              </a:rPr>
              <a:t>MySQL Server 8.0/data/ex/</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engine_sample</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p>
          <a:p>
            <a:endParaRPr lang="en-US" dirty="0"/>
          </a:p>
        </p:txBody>
      </p:sp>
      <p:sp>
        <p:nvSpPr>
          <p:cNvPr id="4" name="Date Placeholder 3">
            <a:extLst>
              <a:ext uri="{FF2B5EF4-FFF2-40B4-BE49-F238E27FC236}">
                <a16:creationId xmlns:a16="http://schemas.microsoft.com/office/drawing/2014/main" id="{7D3D1828-5795-4B36-BFE9-3D5D7AB057CF}"/>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4BE420A8-FCBC-4C58-968C-241ECB370DE4}"/>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C97DB08E-A5F4-4716-BAC7-D930EED5DD52}"/>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377</a:t>
            </a:fld>
            <a:endParaRPr lang="en-US" dirty="0">
              <a:solidFill>
                <a:schemeClr val="bg1"/>
              </a:solidFill>
            </a:endParaRPr>
          </a:p>
        </p:txBody>
      </p:sp>
    </p:spTree>
    <p:extLst>
      <p:ext uri="{BB962C8B-B14F-4D97-AF65-F5344CB8AC3E}">
        <p14:creationId xmlns:p14="http://schemas.microsoft.com/office/powerpoint/2010/main" val="266102535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0D3ED-5A51-40B3-BA58-167373BB1FD8}"/>
              </a:ext>
            </a:extLst>
          </p:cNvPr>
          <p:cNvSpPr>
            <a:spLocks noGrp="1"/>
          </p:cNvSpPr>
          <p:nvPr>
            <p:ph type="title"/>
          </p:nvPr>
        </p:nvSpPr>
        <p:spPr>
          <a:xfrm>
            <a:off x="914400" y="632936"/>
            <a:ext cx="7315200" cy="738664"/>
          </a:xfrm>
        </p:spPr>
        <p:txBody>
          <a:bodyPr/>
          <a:lstStyle/>
          <a:p>
            <a:pPr marL="0" marR="0">
              <a:spcBef>
                <a:spcPts val="0"/>
              </a:spcBef>
              <a:spcAft>
                <a:spcPts val="600"/>
              </a:spcAft>
              <a:tabLst>
                <a:tab pos="1371600" algn="l"/>
              </a:tabLst>
            </a:pPr>
            <a:r>
              <a:rPr lang="en-US" dirty="0">
                <a:latin typeface="Arial" panose="020B0604020202020204" pitchFamily="34" charset="0"/>
                <a:ea typeface="Times New Roman" panose="02020603050405020304" pitchFamily="18" charset="0"/>
                <a:cs typeface="Times New Roman" panose="02020603050405020304" pitchFamily="18" charset="0"/>
              </a:rPr>
              <a:t>A command that checks a table </a:t>
            </a:r>
            <a:br>
              <a:rPr lang="en-US" dirty="0">
                <a:latin typeface="Arial" panose="020B0604020202020204" pitchFamily="34" charset="0"/>
                <a:ea typeface="Times New Roman" panose="02020603050405020304" pitchFamily="18" charset="0"/>
                <a:cs typeface="Times New Roman" panose="02020603050405020304" pitchFamily="18" charset="0"/>
              </a:rPr>
            </a:br>
            <a:r>
              <a:rPr lang="en-US" dirty="0">
                <a:latin typeface="Arial" panose="020B0604020202020204" pitchFamily="34" charset="0"/>
                <a:ea typeface="Times New Roman" panose="02020603050405020304" pitchFamily="18" charset="0"/>
                <a:cs typeface="Times New Roman" panose="02020603050405020304" pitchFamily="18" charset="0"/>
              </a:rPr>
              <a:t>and repairs it if necessary</a:t>
            </a:r>
            <a:endParaRPr lang="en-US" dirty="0"/>
          </a:p>
        </p:txBody>
      </p:sp>
      <p:sp>
        <p:nvSpPr>
          <p:cNvPr id="3" name="Text Placeholder 2">
            <a:extLst>
              <a:ext uri="{FF2B5EF4-FFF2-40B4-BE49-F238E27FC236}">
                <a16:creationId xmlns:a16="http://schemas.microsoft.com/office/drawing/2014/main" id="{7E7DDDF9-5D4C-4C75-BBC7-DEA826A2FD55}"/>
              </a:ext>
            </a:extLst>
          </p:cNvPr>
          <p:cNvSpPr>
            <a:spLocks noGrp="1"/>
          </p:cNvSpPr>
          <p:nvPr>
            <p:ph type="body" sz="quarter" idx="13"/>
          </p:nvPr>
        </p:nvSpPr>
        <p:spPr>
          <a:xfrm>
            <a:off x="838200" y="1828800"/>
            <a:ext cx="7391400" cy="4114800"/>
          </a:xfrm>
        </p:spPr>
        <p:txBody>
          <a:bodyPr/>
          <a:lstStyle/>
          <a:p>
            <a:pPr marL="347345" marR="0">
              <a:spcBef>
                <a:spcPts val="0"/>
              </a:spcBef>
              <a:spcAft>
                <a:spcPts val="0"/>
              </a:spcAft>
              <a:tabLst>
                <a:tab pos="1371600" algn="l"/>
              </a:tabLst>
            </a:pP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myisamchk</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 –force "/</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ProgramData</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/MySQL/</a:t>
            </a:r>
            <a:br>
              <a:rPr lang="en-US" sz="1600" b="1" dirty="0">
                <a:latin typeface="Courier New" panose="02070309020205020404" pitchFamily="49" charset="0"/>
                <a:ea typeface="Times New Roman" panose="02020603050405020304" pitchFamily="18" charset="0"/>
                <a:cs typeface="Times New Roman" panose="02020603050405020304" pitchFamily="18" charset="0"/>
              </a:rPr>
            </a:br>
            <a:r>
              <a:rPr lang="en-US" sz="1600" b="1" dirty="0">
                <a:latin typeface="Courier New" panose="02070309020205020404" pitchFamily="49" charset="0"/>
                <a:ea typeface="Times New Roman" panose="02020603050405020304" pitchFamily="18" charset="0"/>
                <a:cs typeface="Times New Roman" panose="02020603050405020304" pitchFamily="18" charset="0"/>
              </a:rPr>
              <a:t>MySQL Server 8.0/data/ex/</a:t>
            </a:r>
            <a:r>
              <a:rPr lang="en-US" sz="1600" b="1" dirty="0" err="1">
                <a:latin typeface="Courier New" panose="02070309020205020404" pitchFamily="49" charset="0"/>
                <a:ea typeface="Times New Roman" panose="02020603050405020304" pitchFamily="18" charset="0"/>
                <a:cs typeface="Times New Roman" panose="02020603050405020304" pitchFamily="18" charset="0"/>
              </a:rPr>
              <a:t>engine_sample</a:t>
            </a:r>
            <a:r>
              <a:rPr lang="en-US" sz="1600" b="1" dirty="0">
                <a:latin typeface="Courier New" panose="02070309020205020404" pitchFamily="49" charset="0"/>
                <a:ea typeface="Times New Roman" panose="02020603050405020304" pitchFamily="18" charset="0"/>
                <a:cs typeface="Times New Roman" panose="02020603050405020304" pitchFamily="18" charset="0"/>
              </a:rPr>
              <a:t>"</a:t>
            </a:r>
          </a:p>
          <a:p>
            <a:endParaRPr lang="en-US" dirty="0"/>
          </a:p>
        </p:txBody>
      </p:sp>
      <p:sp>
        <p:nvSpPr>
          <p:cNvPr id="4" name="Date Placeholder 3">
            <a:extLst>
              <a:ext uri="{FF2B5EF4-FFF2-40B4-BE49-F238E27FC236}">
                <a16:creationId xmlns:a16="http://schemas.microsoft.com/office/drawing/2014/main" id="{5E398DE3-6C38-4B70-B23A-864F4C30E947}"/>
              </a:ext>
            </a:extLst>
          </p:cNvPr>
          <p:cNvSpPr>
            <a:spLocks noGrp="1"/>
          </p:cNvSpPr>
          <p:nvPr>
            <p:ph type="dt" sz="half" idx="10"/>
          </p:nvPr>
        </p:nvSpPr>
        <p:spPr/>
        <p:txBody>
          <a:bodyPr/>
          <a:lstStyle/>
          <a:p>
            <a:pPr>
              <a:defRPr/>
            </a:pPr>
            <a:r>
              <a:rPr lang="en-US"/>
              <a:t>Murach’s MySQL 3</a:t>
            </a:r>
            <a:r>
              <a:rPr lang="en-US" baseline="30000"/>
              <a:t>rd</a:t>
            </a:r>
            <a:r>
              <a:rPr lang="en-US"/>
              <a:t> Edition</a:t>
            </a:r>
            <a:endParaRPr lang="en-US" dirty="0"/>
          </a:p>
        </p:txBody>
      </p:sp>
      <p:sp>
        <p:nvSpPr>
          <p:cNvPr id="5" name="Footer Placeholder 4">
            <a:extLst>
              <a:ext uri="{FF2B5EF4-FFF2-40B4-BE49-F238E27FC236}">
                <a16:creationId xmlns:a16="http://schemas.microsoft.com/office/drawing/2014/main" id="{6CDC2DC5-9C17-46C6-8395-296C0F78164A}"/>
              </a:ext>
            </a:extLst>
          </p:cNvPr>
          <p:cNvSpPr>
            <a:spLocks noGrp="1"/>
          </p:cNvSpPr>
          <p:nvPr>
            <p:ph type="ftr" sz="quarter" idx="11"/>
          </p:nvPr>
        </p:nvSpPr>
        <p:spPr/>
        <p:txBody>
          <a:bodyPr/>
          <a:lstStyle/>
          <a:p>
            <a:pPr>
              <a:defRPr/>
            </a:pPr>
            <a:r>
              <a:rPr lang="en-US"/>
              <a:t>© 2019, Mike Murach &amp; Associates, Inc.</a:t>
            </a:r>
            <a:endParaRPr lang="en-US" dirty="0"/>
          </a:p>
        </p:txBody>
      </p:sp>
      <p:sp>
        <p:nvSpPr>
          <p:cNvPr id="6" name="Slide Number Placeholder 5">
            <a:extLst>
              <a:ext uri="{FF2B5EF4-FFF2-40B4-BE49-F238E27FC236}">
                <a16:creationId xmlns:a16="http://schemas.microsoft.com/office/drawing/2014/main" id="{B8C87C61-0541-4546-84D5-1D3E4ABB4097}"/>
              </a:ext>
            </a:extLst>
          </p:cNvPr>
          <p:cNvSpPr>
            <a:spLocks noGrp="1"/>
          </p:cNvSpPr>
          <p:nvPr>
            <p:ph type="sldNum" sz="quarter" idx="12"/>
          </p:nvPr>
        </p:nvSpPr>
        <p:spPr/>
        <p:txBody>
          <a:bodyPr/>
          <a:lstStyle/>
          <a:p>
            <a:pPr algn="l">
              <a:defRPr/>
            </a:pPr>
            <a:endParaRPr lang="en-US" sz="1400">
              <a:latin typeface="Times New Roman"/>
            </a:endParaRPr>
          </a:p>
          <a:p>
            <a:pPr>
              <a:defRPr/>
            </a:pPr>
            <a:r>
              <a:rPr lang="en-US">
                <a:solidFill>
                  <a:schemeClr val="bg1"/>
                </a:solidFill>
              </a:rPr>
              <a:t>C19, Slide </a:t>
            </a:r>
            <a:fld id="{BF5C1183-B085-4070-A402-C03A3F977D3D}" type="slidenum">
              <a:rPr lang="en-US" smtClean="0">
                <a:solidFill>
                  <a:schemeClr val="bg1"/>
                </a:solidFill>
              </a:rPr>
              <a:pPr>
                <a:defRPr/>
              </a:pPr>
              <a:t>378</a:t>
            </a:fld>
            <a:endParaRPr lang="en-US" dirty="0">
              <a:solidFill>
                <a:schemeClr val="bg1"/>
              </a:solidFill>
            </a:endParaRPr>
          </a:p>
        </p:txBody>
      </p:sp>
    </p:spTree>
    <p:extLst>
      <p:ext uri="{BB962C8B-B14F-4D97-AF65-F5344CB8AC3E}">
        <p14:creationId xmlns:p14="http://schemas.microsoft.com/office/powerpoint/2010/main" val="4222917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798CB-314A-4551-919D-D7F1341AA594}"/>
              </a:ext>
            </a:extLst>
          </p:cNvPr>
          <p:cNvSpPr>
            <a:spLocks noGrp="1"/>
          </p:cNvSpPr>
          <p:nvPr>
            <p:ph type="title"/>
          </p:nvPr>
        </p:nvSpPr>
        <p:spPr>
          <a:xfrm>
            <a:off x="685800" y="360402"/>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next four normal forms</a:t>
            </a:r>
            <a:endParaRPr lang="en-US"/>
          </a:p>
        </p:txBody>
      </p:sp>
      <p:sp>
        <p:nvSpPr>
          <p:cNvPr id="3" name="Text Placeholder 2">
            <a:extLst>
              <a:ext uri="{FF2B5EF4-FFF2-40B4-BE49-F238E27FC236}">
                <a16:creationId xmlns:a16="http://schemas.microsoft.com/office/drawing/2014/main" id="{80B62ADD-6461-4F73-A20C-92A7FE0578B8}"/>
              </a:ext>
            </a:extLst>
          </p:cNvPr>
          <p:cNvSpPr>
            <a:spLocks noGrp="1"/>
          </p:cNvSpPr>
          <p:nvPr>
            <p:ph type="body" sz="quarter" idx="13"/>
          </p:nvPr>
        </p:nvSpPr>
        <p:spPr>
          <a:xfrm>
            <a:off x="673240" y="990600"/>
            <a:ext cx="7620000" cy="4876800"/>
          </a:xfrm>
        </p:spPr>
        <p:txBody>
          <a:bodyPr/>
          <a:lstStyle>
            <a:defPPr/>
          </a:lstStyle>
          <a:p>
            <a:pPr marL="342900" marR="0">
              <a:spcBef>
                <a:spcPts val="600"/>
              </a:spcBef>
              <a:spcAft>
                <a:spcPts val="600"/>
              </a:spcAft>
              <a:tabLst>
                <a:tab pos="1828800" algn="l"/>
                <a:tab pos="2971800" algn="l"/>
              </a:tabLst>
            </a:pPr>
            <a:r>
              <a:rPr lang="en-US" b="1">
                <a:latin typeface="Arial" pitchFamily="34" charset="0"/>
                <a:ea typeface="Times New Roman" panose="02020603050405020304" pitchFamily="18" charset="0"/>
                <a:cs typeface="Times New Roman" panose="02020603050405020304" pitchFamily="18" charset="0"/>
              </a:rPr>
              <a:t>Normal form	Description</a:t>
            </a:r>
          </a:p>
          <a:p>
            <a:pPr marL="2971800" indent="-2686050">
              <a:spcBef>
                <a:spcPts val="600"/>
              </a:spcBef>
              <a:spcAft>
                <a:spcPts val="600"/>
              </a:spcAft>
              <a:tabLst>
                <a:tab pos="800100" algn="l"/>
                <a:tab pos="2976563" algn="l"/>
              </a:tabLst>
            </a:pPr>
            <a:r>
              <a:rPr lang="en-US" sz="2000">
                <a:latin typeface="Times New Roman" pitchFamily="18" charset="0"/>
                <a:ea typeface="Times New Roman" panose="02020603050405020304" pitchFamily="18" charset="0"/>
              </a:rPr>
              <a:t>Boyce-Codd (BCNF)	A non-key column can’t be dependent on another non-key column.</a:t>
            </a:r>
          </a:p>
          <a:p>
            <a:pPr marL="2971800" marR="0" indent="-2686050">
              <a:spcBef>
                <a:spcPts val="600"/>
              </a:spcBef>
              <a:spcAft>
                <a:spcPts val="600"/>
              </a:spcAft>
              <a:tabLst>
                <a:tab pos="800100" algn="l"/>
                <a:tab pos="2976563" algn="l"/>
              </a:tabLst>
            </a:pPr>
            <a:r>
              <a:rPr lang="en-US" sz="2000">
                <a:latin typeface="Times New Roman" pitchFamily="18" charset="0"/>
                <a:ea typeface="Times New Roman" panose="02020603050405020304" pitchFamily="18" charset="0"/>
              </a:rPr>
              <a:t>			A relation is in BCNF, if and only if, every determinant is a candidate key.</a:t>
            </a:r>
          </a:p>
          <a:p>
            <a:pPr marL="2971800" marR="0" indent="-2686050">
              <a:spcBef>
                <a:spcPts val="600"/>
              </a:spcBef>
              <a:spcAft>
                <a:spcPts val="600"/>
              </a:spcAft>
              <a:tabLst>
                <a:tab pos="800100" algn="l"/>
                <a:tab pos="2976563" algn="l"/>
              </a:tabLst>
            </a:pPr>
            <a:r>
              <a:rPr lang="en-US" sz="2000">
                <a:latin typeface="Times New Roman" pitchFamily="18" charset="0"/>
                <a:ea typeface="Times New Roman" panose="02020603050405020304" pitchFamily="18" charset="0"/>
              </a:rPr>
              <a:t>Fourth (4NF)	A table must not have more than one </a:t>
            </a:r>
            <a:r>
              <a:rPr lang="en-US" sz="2000" i="1">
                <a:latin typeface="Times New Roman" pitchFamily="18" charset="0"/>
                <a:ea typeface="Times New Roman" panose="02020603050405020304" pitchFamily="18" charset="0"/>
              </a:rPr>
              <a:t>multivalued dependency</a:t>
            </a:r>
            <a:r>
              <a:rPr lang="en-US" sz="2000">
                <a:latin typeface="Times New Roman" pitchFamily="18" charset="0"/>
                <a:ea typeface="Times New Roman" panose="02020603050405020304" pitchFamily="18" charset="0"/>
              </a:rPr>
              <a:t>, where the primary key has a one-to-many relationship to non-key columns.</a:t>
            </a:r>
          </a:p>
          <a:p>
            <a:pPr marL="2971800" marR="0" indent="-2686050">
              <a:spcBef>
                <a:spcPts val="600"/>
              </a:spcBef>
              <a:spcAft>
                <a:spcPts val="600"/>
              </a:spcAft>
              <a:tabLst>
                <a:tab pos="800100" algn="l"/>
                <a:tab pos="2976563" algn="l"/>
              </a:tabLst>
            </a:pPr>
            <a:r>
              <a:rPr lang="en-US" sz="2000">
                <a:latin typeface="Times New Roman" pitchFamily="18" charset="0"/>
                <a:ea typeface="Times New Roman" panose="02020603050405020304" pitchFamily="18" charset="0"/>
              </a:rPr>
              <a:t>Fifth (5NF)	The data structure is split into smaller and smaller tables until all redundancy has been eliminated.</a:t>
            </a:r>
          </a:p>
          <a:p>
            <a:pPr marL="342900">
              <a:spcBef>
                <a:spcPts val="600"/>
              </a:spcBef>
              <a:spcAft>
                <a:spcPts val="600"/>
              </a:spcAft>
              <a:tabLst>
                <a:tab pos="2971800" algn="l"/>
                <a:tab pos="2976563" algn="l"/>
              </a:tabLst>
            </a:pPr>
            <a:r>
              <a:rPr lang="en-US" sz="2000">
                <a:latin typeface="Times New Roman" pitchFamily="18" charset="0"/>
                <a:ea typeface="Times New Roman" panose="02020603050405020304" pitchFamily="18" charset="0"/>
              </a:rPr>
              <a:t>Domain-key (DKNF)	Every constraint on the relationship is</a:t>
            </a:r>
            <a:br>
              <a:rPr lang="en-US" sz="2000">
                <a:latin typeface="Times New Roman" pitchFamily="18" charset="0"/>
                <a:ea typeface="Times New Roman" panose="02020603050405020304" pitchFamily="18" charset="0"/>
              </a:rPr>
            </a:br>
            <a:r>
              <a:rPr lang="en-US" sz="2000">
                <a:latin typeface="Times New Roman" pitchFamily="18" charset="0"/>
                <a:ea typeface="Times New Roman" panose="02020603050405020304" pitchFamily="18" charset="0"/>
              </a:rPr>
              <a:t>or	dependent only on key constraints and</a:t>
            </a:r>
            <a:br>
              <a:rPr lang="en-US" sz="2000">
                <a:latin typeface="Times New Roman" pitchFamily="18" charset="0"/>
                <a:ea typeface="Times New Roman" panose="02020603050405020304" pitchFamily="18" charset="0"/>
              </a:rPr>
            </a:br>
            <a:r>
              <a:rPr lang="en-US" sz="2000">
                <a:latin typeface="Times New Roman" pitchFamily="18" charset="0"/>
                <a:ea typeface="Times New Roman" panose="02020603050405020304" pitchFamily="18" charset="0"/>
              </a:rPr>
              <a:t>Sixth (6NF) 	domain constraints, where a </a:t>
            </a:r>
            <a:r>
              <a:rPr lang="en-US" sz="2000" i="1">
                <a:latin typeface="Times New Roman" pitchFamily="18" charset="0"/>
                <a:ea typeface="Times New Roman" panose="02020603050405020304" pitchFamily="18" charset="0"/>
              </a:rPr>
              <a:t>domain</a:t>
            </a:r>
            <a:r>
              <a:rPr lang="en-US" sz="2000">
                <a:latin typeface="Times New Roman" pitchFamily="18" charset="0"/>
                <a:ea typeface="Times New Roman" panose="02020603050405020304" pitchFamily="18" charset="0"/>
              </a:rPr>
              <a:t> is the</a:t>
            </a:r>
            <a:br>
              <a:rPr lang="en-US" sz="2000">
                <a:latin typeface="Times New Roman" pitchFamily="18" charset="0"/>
                <a:ea typeface="Times New Roman" panose="02020603050405020304" pitchFamily="18" charset="0"/>
              </a:rPr>
            </a:br>
            <a:r>
              <a:rPr lang="en-US" sz="2000">
                <a:latin typeface="Times New Roman" pitchFamily="18" charset="0"/>
                <a:ea typeface="Times New Roman" panose="02020603050405020304" pitchFamily="18" charset="0"/>
              </a:rPr>
              <a:t> 	set of allowable values for a column.</a:t>
            </a:r>
          </a:p>
          <a:p>
            <a:endParaRPr lang="en-US"/>
          </a:p>
        </p:txBody>
      </p:sp>
      <p:sp>
        <p:nvSpPr>
          <p:cNvPr id="5" name="Footer Placeholder 4">
            <a:extLst>
              <a:ext uri="{FF2B5EF4-FFF2-40B4-BE49-F238E27FC236}">
                <a16:creationId xmlns:a16="http://schemas.microsoft.com/office/drawing/2014/main" id="{E5C076FE-CD9A-4D03-B88A-C52CE5656C3D}"/>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0DF5E85D-9FC5-4DFB-90FB-B364AA0E5A0D}"/>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38</a:t>
            </a:fld>
            <a:endParaRPr lang="en-US">
              <a:solidFill>
                <a:schemeClr val="bg1"/>
              </a:solidFill>
            </a:endParaRPr>
          </a:p>
        </p:txBody>
      </p:sp>
    </p:spTree>
    <p:extLst>
      <p:ext uri="{BB962C8B-B14F-4D97-AF65-F5344CB8AC3E}">
        <p14:creationId xmlns:p14="http://schemas.microsoft.com/office/powerpoint/2010/main" val="17036967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5AA5-7E47-4055-8839-305876F25A4B}"/>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benefits of normalization</a:t>
            </a:r>
            <a:endParaRPr lang="en-US"/>
          </a:p>
        </p:txBody>
      </p:sp>
      <p:sp>
        <p:nvSpPr>
          <p:cNvPr id="3" name="Text Placeholder 2">
            <a:extLst>
              <a:ext uri="{FF2B5EF4-FFF2-40B4-BE49-F238E27FC236}">
                <a16:creationId xmlns:a16="http://schemas.microsoft.com/office/drawing/2014/main" id="{35431E40-9476-4A10-91F0-2D8C9AECEF1F}"/>
              </a:ext>
            </a:extLst>
          </p:cNvPr>
          <p:cNvSpPr>
            <a:spLocks noGrp="1"/>
          </p:cNvSpPr>
          <p:nvPr>
            <p:ph type="body" sz="quarter" idx="13"/>
          </p:nvPr>
        </p:nvSpPr>
        <p:spPr>
          <a:xfrm>
            <a:off x="838200" y="1371600"/>
            <a:ext cx="7391400" cy="5105400"/>
          </a:xfrm>
        </p:spPr>
        <p:txBody>
          <a:bodyPr/>
          <a:lstStyle>
            <a:defPPr/>
          </a:lstStyle>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More tables, and each table has an index on its primary key. That makes data retrieval more efficient.</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Each table contains information about a single entity. That makes data retrieval and insert, update, and delete operations more efficient.</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Each table has fewer indexes, which makes insert, update, and delete operations more efficient.</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Data redundancy is minimized, which simplifies maintenance and reduces storage.</a:t>
            </a:r>
          </a:p>
          <a:p>
            <a:pPr marL="342900" marR="274320" lvl="0" indent="-342900">
              <a:spcBef>
                <a:spcPct val="0"/>
              </a:spcBef>
              <a:spcAft>
                <a:spcPts val="600"/>
              </a:spcAft>
              <a:buFont typeface="Symbol" panose="05050102010706020507" pitchFamily="18" charset="2"/>
              <a:buChar char=""/>
            </a:pPr>
            <a:endParaRPr lang="en-US" sz="1050" spc="-10">
              <a:latin typeface="Times New Roman" pitchFamily="18" charset="0"/>
              <a:ea typeface="Times New Roman" panose="02020603050405020304" pitchFamily="18" charset="0"/>
            </a:endParaRP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So far, we went through ad hoc ways to normalize the Account Payable database</a:t>
            </a:r>
          </a:p>
          <a:p>
            <a:pPr marL="800100" marR="274320" lvl="1" indent="-342900">
              <a:spcBef>
                <a:spcPct val="0"/>
              </a:spcBef>
              <a:spcAft>
                <a:spcPts val="600"/>
              </a:spcAft>
              <a:buFont typeface="Symbol" panose="05050102010706020507" pitchFamily="18" charset="2"/>
              <a:buChar char=""/>
            </a:pPr>
            <a:r>
              <a:rPr lang="en-US" sz="2000" spc="-10">
                <a:highlight>
                  <a:srgbClr val="FFFF00"/>
                </a:highlight>
                <a:latin typeface="Times New Roman" pitchFamily="18" charset="0"/>
                <a:ea typeface="Times New Roman" panose="02020603050405020304" pitchFamily="18" charset="0"/>
              </a:rPr>
              <a:t>We will go through more formal normalization process </a:t>
            </a:r>
          </a:p>
          <a:p>
            <a:endParaRPr lang="en-US"/>
          </a:p>
        </p:txBody>
      </p:sp>
      <p:sp>
        <p:nvSpPr>
          <p:cNvPr id="6" name="Slide Number Placeholder 5">
            <a:extLst>
              <a:ext uri="{FF2B5EF4-FFF2-40B4-BE49-F238E27FC236}">
                <a16:creationId xmlns:a16="http://schemas.microsoft.com/office/drawing/2014/main" id="{259EE4BE-C802-475E-A9C1-A8B37A6AEC9F}"/>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39</a:t>
            </a:fld>
            <a:endParaRPr lang="en-US">
              <a:solidFill>
                <a:schemeClr val="bg1"/>
              </a:solidFill>
            </a:endParaRPr>
          </a:p>
        </p:txBody>
      </p:sp>
    </p:spTree>
    <p:extLst>
      <p:ext uri="{BB962C8B-B14F-4D97-AF65-F5344CB8AC3E}">
        <p14:creationId xmlns:p14="http://schemas.microsoft.com/office/powerpoint/2010/main" val="257559178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49096-3872-4353-944B-310DE7804BA2}"/>
              </a:ext>
            </a:extLst>
          </p:cNvPr>
          <p:cNvSpPr>
            <a:spLocks noGrp="1"/>
          </p:cNvSpPr>
          <p:nvPr>
            <p:ph type="title"/>
          </p:nvPr>
        </p:nvSpPr>
        <p:spPr>
          <a:xfrm>
            <a:off x="824753" y="381000"/>
            <a:ext cx="7315200" cy="685800"/>
          </a:xfrm>
        </p:spPr>
        <p:txBody>
          <a:bodyPr/>
          <a:lstStyle>
            <a:defPPr/>
          </a:lstStyle>
          <a:p>
            <a:r>
              <a:rPr lang="en-US"/>
              <a:t>The six basic steps for designing a data structure</a:t>
            </a:r>
          </a:p>
        </p:txBody>
      </p:sp>
      <p:sp>
        <p:nvSpPr>
          <p:cNvPr id="3" name="Text Placeholder 2">
            <a:extLst>
              <a:ext uri="{FF2B5EF4-FFF2-40B4-BE49-F238E27FC236}">
                <a16:creationId xmlns:a16="http://schemas.microsoft.com/office/drawing/2014/main" id="{9E9B0D31-C431-47B6-BB25-502CC5C166EA}"/>
              </a:ext>
            </a:extLst>
          </p:cNvPr>
          <p:cNvSpPr>
            <a:spLocks noGrp="1"/>
          </p:cNvSpPr>
          <p:nvPr>
            <p:ph type="body" sz="quarter" idx="13"/>
          </p:nvPr>
        </p:nvSpPr>
        <p:spPr>
          <a:xfrm>
            <a:off x="838200" y="1371600"/>
            <a:ext cx="7391400" cy="4800600"/>
          </a:xfrm>
        </p:spPr>
        <p:txBody>
          <a:bodyPr/>
          <a:lstStyle>
            <a:defPPr/>
          </a:lstStyle>
          <a:p>
            <a:pPr marR="182880">
              <a:spcBef>
                <a:spcPct val="0"/>
              </a:spcBef>
              <a:spcAft>
                <a:spcPts val="600"/>
              </a:spcAft>
              <a:tabLst>
                <a:tab pos="800100" algn="l"/>
              </a:tabLst>
            </a:pPr>
            <a:r>
              <a:rPr lang="en-US" sz="2000">
                <a:latin typeface="Times New Roman" pitchFamily="18" charset="0"/>
                <a:ea typeface="Times New Roman" panose="02020603050405020304" pitchFamily="18" charset="0"/>
              </a:rPr>
              <a:t>Step 1:	Identify the data elements </a:t>
            </a:r>
          </a:p>
          <a:p>
            <a:pPr marR="182880">
              <a:spcBef>
                <a:spcPct val="0"/>
              </a:spcBef>
              <a:spcAft>
                <a:spcPts val="600"/>
              </a:spcAft>
              <a:tabLst>
                <a:tab pos="800100" algn="l"/>
              </a:tabLst>
            </a:pPr>
            <a:r>
              <a:rPr lang="en-US" sz="2000">
                <a:latin typeface="Times New Roman" pitchFamily="18" charset="0"/>
                <a:ea typeface="Times New Roman" panose="02020603050405020304" pitchFamily="18" charset="0"/>
              </a:rPr>
              <a:t>Step 2:	Subdivide each element into its smallest useful components</a:t>
            </a:r>
          </a:p>
          <a:p>
            <a:pPr marR="182880">
              <a:spcBef>
                <a:spcPct val="0"/>
              </a:spcBef>
              <a:spcAft>
                <a:spcPts val="600"/>
              </a:spcAft>
              <a:tabLst>
                <a:tab pos="800100" algn="l"/>
              </a:tabLst>
            </a:pPr>
            <a:r>
              <a:rPr lang="en-US" sz="2000">
                <a:latin typeface="Times New Roman" pitchFamily="18" charset="0"/>
                <a:ea typeface="Times New Roman" panose="02020603050405020304" pitchFamily="18" charset="0"/>
              </a:rPr>
              <a:t>Step 3:	Identify the tables and assign columns</a:t>
            </a:r>
          </a:p>
          <a:p>
            <a:pPr marR="182880">
              <a:spcBef>
                <a:spcPct val="0"/>
              </a:spcBef>
              <a:spcAft>
                <a:spcPts val="600"/>
              </a:spcAft>
              <a:tabLst>
                <a:tab pos="800100" algn="l"/>
              </a:tabLst>
            </a:pPr>
            <a:r>
              <a:rPr lang="en-US" sz="2000">
                <a:latin typeface="Times New Roman" pitchFamily="18" charset="0"/>
                <a:ea typeface="Times New Roman" panose="02020603050405020304" pitchFamily="18" charset="0"/>
              </a:rPr>
              <a:t>Step 4:	Identify the primary and foreign keys, and relationships of tables</a:t>
            </a:r>
          </a:p>
          <a:p>
            <a:pPr marR="182880">
              <a:spcBef>
                <a:spcPct val="0"/>
              </a:spcBef>
              <a:spcAft>
                <a:spcPts val="600"/>
              </a:spcAft>
              <a:tabLst>
                <a:tab pos="800100" algn="l"/>
              </a:tabLst>
            </a:pPr>
            <a:r>
              <a:rPr lang="en-US" sz="2000">
                <a:latin typeface="Times New Roman" pitchFamily="18" charset="0"/>
                <a:ea typeface="Times New Roman" panose="02020603050405020304" pitchFamily="18" charset="0"/>
              </a:rPr>
              <a:t>Step 5:	Review whether the data structure is normalized</a:t>
            </a:r>
          </a:p>
          <a:p>
            <a:pPr marR="182880">
              <a:spcBef>
                <a:spcPct val="0"/>
              </a:spcBef>
              <a:spcAft>
                <a:spcPts val="600"/>
              </a:spcAft>
              <a:tabLst>
                <a:tab pos="800100" algn="l"/>
              </a:tabLst>
            </a:pPr>
            <a:r>
              <a:rPr lang="en-US" sz="2000">
                <a:latin typeface="Times New Roman" pitchFamily="18" charset="0"/>
                <a:ea typeface="Times New Roman" panose="02020603050405020304" pitchFamily="18" charset="0"/>
              </a:rPr>
              <a:t>Step 6:	Identify the indexes</a:t>
            </a:r>
          </a:p>
          <a:p>
            <a:pPr marR="182880">
              <a:spcBef>
                <a:spcPct val="0"/>
              </a:spcBef>
              <a:spcAft>
                <a:spcPts val="600"/>
              </a:spcAft>
              <a:tabLst>
                <a:tab pos="800100" algn="l"/>
              </a:tabLst>
            </a:pPr>
            <a:endParaRPr lang="en-US">
              <a:latin typeface="Times New Roman" pitchFamily="18" charset="0"/>
              <a:ea typeface="Times New Roman" panose="02020603050405020304" pitchFamily="18" charset="0"/>
            </a:endParaRPr>
          </a:p>
          <a:p>
            <a:pPr marL="342900" marR="182880" indent="-342900">
              <a:spcBef>
                <a:spcPct val="0"/>
              </a:spcBef>
              <a:spcAft>
                <a:spcPts val="600"/>
              </a:spcAft>
              <a:buFont typeface="Arial" pitchFamily="34" charset="0"/>
              <a:buChar char="•"/>
              <a:tabLst>
                <a:tab pos="800100" algn="l"/>
              </a:tabLst>
            </a:pPr>
            <a:r>
              <a:rPr lang="en-US" sz="2000">
                <a:latin typeface="Times New Roman" pitchFamily="18" charset="0"/>
                <a:ea typeface="Times New Roman" panose="02020603050405020304" pitchFamily="18" charset="0"/>
              </a:rPr>
              <a:t>ER modeling is used to model a database system</a:t>
            </a:r>
          </a:p>
          <a:p>
            <a:pPr marL="342900" marR="182880" indent="-342900">
              <a:spcBef>
                <a:spcPct val="0"/>
              </a:spcBef>
              <a:spcAft>
                <a:spcPts val="600"/>
              </a:spcAft>
              <a:buFont typeface="Arial" pitchFamily="34" charset="0"/>
              <a:buChar char="•"/>
              <a:tabLst>
                <a:tab pos="800100" algn="l"/>
              </a:tabLst>
            </a:pPr>
            <a:r>
              <a:rPr lang="en-US" sz="2000">
                <a:latin typeface="Times New Roman" pitchFamily="18" charset="0"/>
                <a:ea typeface="Times New Roman" panose="02020603050405020304" pitchFamily="18" charset="0"/>
              </a:rPr>
              <a:t>Good design requires good knowledge on the problem domain</a:t>
            </a:r>
          </a:p>
          <a:p>
            <a:pPr marL="342900" marR="182880" indent="-342900">
              <a:spcBef>
                <a:spcPct val="0"/>
              </a:spcBef>
              <a:spcAft>
                <a:spcPts val="600"/>
              </a:spcAft>
              <a:buFont typeface="Arial" pitchFamily="34" charset="0"/>
              <a:buChar char="•"/>
              <a:tabLst>
                <a:tab pos="800100" algn="l"/>
              </a:tabLst>
            </a:pPr>
            <a:r>
              <a:rPr lang="en-US" sz="2000">
                <a:latin typeface="Times New Roman" pitchFamily="18" charset="0"/>
                <a:ea typeface="Times New Roman" panose="02020603050405020304" pitchFamily="18" charset="0"/>
              </a:rPr>
              <a:t>Data structure, or Database structure is sometimes called database schema</a:t>
            </a:r>
          </a:p>
          <a:p>
            <a:pPr marL="342900" marR="182880" indent="-342900">
              <a:spcBef>
                <a:spcPct val="0"/>
              </a:spcBef>
              <a:spcAft>
                <a:spcPts val="600"/>
              </a:spcAft>
              <a:buFont typeface="Arial" pitchFamily="34" charset="0"/>
              <a:buChar char="•"/>
              <a:tabLst>
                <a:tab pos="800100" algn="l"/>
              </a:tabLst>
            </a:pPr>
            <a:r>
              <a:rPr lang="en-US" sz="2000">
                <a:latin typeface="Times New Roman" pitchFamily="18" charset="0"/>
                <a:ea typeface="Times New Roman" panose="02020603050405020304" pitchFamily="18" charset="0"/>
              </a:rPr>
              <a:t>Schema sometimes refer to the whole database</a:t>
            </a:r>
          </a:p>
          <a:p>
            <a:endParaRPr lang="en-US"/>
          </a:p>
        </p:txBody>
      </p:sp>
      <p:sp>
        <p:nvSpPr>
          <p:cNvPr id="4" name="Date Placeholder 3">
            <a:extLst>
              <a:ext uri="{FF2B5EF4-FFF2-40B4-BE49-F238E27FC236}">
                <a16:creationId xmlns:a16="http://schemas.microsoft.com/office/drawing/2014/main" id="{CFD3DD60-734B-4962-8916-EADB9AB06997}"/>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C1AA6C75-E940-4160-B15C-AEED4C7B2105}"/>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E1CFAEE0-4029-4A18-A6AB-0FCCAD82A2C9}"/>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4</a:t>
            </a:fld>
            <a:endParaRPr lang="en-US">
              <a:solidFill>
                <a:schemeClr val="bg1"/>
              </a:solidFill>
            </a:endParaRPr>
          </a:p>
        </p:txBody>
      </p:sp>
    </p:spTree>
    <p:extLst>
      <p:ext uri="{BB962C8B-B14F-4D97-AF65-F5344CB8AC3E}">
        <p14:creationId xmlns:p14="http://schemas.microsoft.com/office/powerpoint/2010/main" val="359955679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D6618-545B-44C8-87E6-5DB67AC658AD}"/>
              </a:ext>
            </a:extLst>
          </p:cNvPr>
          <p:cNvSpPr>
            <a:spLocks noGrp="1"/>
          </p:cNvSpPr>
          <p:nvPr>
            <p:ph type="title"/>
          </p:nvPr>
        </p:nvSpPr>
        <p:spPr>
          <a:xfrm>
            <a:off x="914400" y="594212"/>
            <a:ext cx="7315200" cy="430887"/>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Unnormalized original invoice data</a:t>
            </a:r>
            <a:endParaRPr lang="en-US"/>
          </a:p>
        </p:txBody>
      </p:sp>
      <p:sp>
        <p:nvSpPr>
          <p:cNvPr id="3" name="Text Placeholder 2">
            <a:extLst>
              <a:ext uri="{FF2B5EF4-FFF2-40B4-BE49-F238E27FC236}">
                <a16:creationId xmlns:a16="http://schemas.microsoft.com/office/drawing/2014/main" id="{55762E8E-7582-4C8C-8037-ED027D3A64BB}"/>
              </a:ext>
            </a:extLst>
          </p:cNvPr>
          <p:cNvSpPr>
            <a:spLocks noGrp="1"/>
          </p:cNvSpPr>
          <p:nvPr>
            <p:ph type="body" sz="quarter" idx="14"/>
          </p:nvPr>
        </p:nvSpPr>
        <p:spPr>
          <a:xfrm>
            <a:off x="876300" y="3490285"/>
            <a:ext cx="7391400" cy="457200"/>
          </a:xfrm>
        </p:spPr>
        <p:txBody>
          <a:bodyPr/>
          <a:lstStyle>
            <a:defPPr/>
          </a:lstStyle>
          <a:p>
            <a:r>
              <a:rPr lang="en-US" sz="2000"/>
              <a:t>The invoice data with repeating columns</a:t>
            </a:r>
          </a:p>
        </p:txBody>
      </p:sp>
      <p:sp>
        <p:nvSpPr>
          <p:cNvPr id="5" name="Date Placeholder 4">
            <a:extLst>
              <a:ext uri="{FF2B5EF4-FFF2-40B4-BE49-F238E27FC236}">
                <a16:creationId xmlns:a16="http://schemas.microsoft.com/office/drawing/2014/main" id="{6D951AA9-2A7C-4C01-9B8C-15EEF02B2D4A}"/>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6" name="Footer Placeholder 5">
            <a:extLst>
              <a:ext uri="{FF2B5EF4-FFF2-40B4-BE49-F238E27FC236}">
                <a16:creationId xmlns:a16="http://schemas.microsoft.com/office/drawing/2014/main" id="{6C9196B7-5BBC-40A8-92CA-5B4299EC2F1E}"/>
              </a:ext>
            </a:extLst>
          </p:cNvPr>
          <p:cNvSpPr>
            <a:spLocks noGrp="1"/>
          </p:cNvSpPr>
          <p:nvPr>
            <p:ph type="ftr" sz="quarter" idx="11"/>
          </p:nvPr>
        </p:nvSpPr>
        <p:spPr/>
        <p:txBody>
          <a:bodyPr/>
          <a:lstStyle>
            <a:defPPr/>
          </a:lstStyle>
          <a:p>
            <a:pPr>
              <a:defRPr/>
            </a:pPr>
            <a:r>
              <a:rPr lang="en-US"/>
              <a:t>© 2019, Mike Murach &amp; Associates, Inc.</a:t>
            </a:r>
          </a:p>
        </p:txBody>
      </p:sp>
      <p:sp>
        <p:nvSpPr>
          <p:cNvPr id="7" name="Slide Number Placeholder 6">
            <a:extLst>
              <a:ext uri="{FF2B5EF4-FFF2-40B4-BE49-F238E27FC236}">
                <a16:creationId xmlns:a16="http://schemas.microsoft.com/office/drawing/2014/main" id="{366601CA-A7F1-4566-A422-A36F50A6CE2E}"/>
              </a:ext>
            </a:extLst>
          </p:cNvPr>
          <p:cNvSpPr>
            <a:spLocks noGrp="1"/>
          </p:cNvSpPr>
          <p:nvPr>
            <p:ph type="sldNum" sz="quarter" idx="12"/>
          </p:nvPr>
        </p:nvSpPr>
        <p:spPr/>
        <p:txBody>
          <a:bodyPr/>
          <a:lstStyle>
            <a:defPPr/>
          </a:lstStyle>
          <a:p>
            <a:pPr>
              <a:defRPr/>
            </a:pPr>
            <a:endParaRPr lang="en-US"/>
          </a:p>
          <a:p>
            <a:pPr algn="r">
              <a:defRPr/>
            </a:pPr>
            <a:r>
              <a:rPr lang="en-US" sz="900">
                <a:solidFill>
                  <a:schemeClr val="bg1"/>
                </a:solidFill>
                <a:latin typeface="Arial Narrow" panose="020B0606020202030204" pitchFamily="34" charset="0"/>
              </a:rPr>
              <a:t>C9, Slide </a:t>
            </a:r>
            <a:fld id="{5ECE9829-65B2-40C6-AEFF-7C648FF56A9C}" type="slidenum">
              <a:rPr lang="en-US" sz="900" smtClean="0">
                <a:solidFill>
                  <a:schemeClr val="bg1"/>
                </a:solidFill>
                <a:latin typeface="Arial Narrow" panose="020B0606020202030204" pitchFamily="34" charset="0"/>
              </a:rPr>
              <a:pPr algn="r">
                <a:defRPr/>
              </a:pPr>
              <a:t>40</a:t>
            </a:fld>
            <a:endParaRPr lang="en-US" sz="900">
              <a:solidFill>
                <a:schemeClr val="bg1"/>
              </a:solidFill>
              <a:latin typeface="Arial Narrow" panose="020B0606020202030204" pitchFamily="34" charset="0"/>
            </a:endParaRPr>
          </a:p>
        </p:txBody>
      </p:sp>
      <p:sp>
        <p:nvSpPr>
          <p:cNvPr id="10" name="Text Placeholder 9">
            <a:extLst>
              <a:ext uri="{FF2B5EF4-FFF2-40B4-BE49-F238E27FC236}">
                <a16:creationId xmlns:a16="http://schemas.microsoft.com/office/drawing/2014/main" id="{BB7A0367-A4A7-4341-9E71-2DE1EF249522}"/>
              </a:ext>
            </a:extLst>
          </p:cNvPr>
          <p:cNvSpPr>
            <a:spLocks noGrp="1"/>
          </p:cNvSpPr>
          <p:nvPr>
            <p:ph type="body" sz="quarter" idx="19"/>
          </p:nvPr>
        </p:nvSpPr>
        <p:spPr/>
        <p:txBody>
          <a:bodyPr/>
          <a:lstStyle>
            <a:defPPr/>
          </a:lstStyle>
          <a:p>
            <a:pPr marL="347345" marR="0">
              <a:spcBef>
                <a:spcPts val="900"/>
              </a:spcBef>
              <a:spcAft>
                <a:spcPts val="600"/>
              </a:spcAft>
              <a:tabLst>
                <a:tab pos="1371600" algn="l"/>
                <a:tab pos="2743200" algn="l"/>
              </a:tabLst>
            </a:pPr>
            <a:r>
              <a:rPr lang="en-US" b="1" spc="-10">
                <a:solidFill>
                  <a:srgbClr val="000099"/>
                </a:solidFill>
                <a:latin typeface="Arial" pitchFamily="34" charset="0"/>
                <a:ea typeface="Times New Roman" panose="02020603050405020304" pitchFamily="18" charset="0"/>
                <a:cs typeface="Times New Roman" panose="02020603050405020304" pitchFamily="18" charset="0"/>
              </a:rPr>
              <a:t>The invoice data with a column that contains </a:t>
            </a:r>
            <a:br>
              <a:rPr lang="en-US" b="1" spc="-10">
                <a:solidFill>
                  <a:srgbClr val="000099"/>
                </a:solidFill>
                <a:latin typeface="Arial" pitchFamily="34" charset="0"/>
                <a:ea typeface="Times New Roman" panose="02020603050405020304" pitchFamily="18" charset="0"/>
                <a:cs typeface="Times New Roman" panose="02020603050405020304" pitchFamily="18" charset="0"/>
              </a:rPr>
            </a:br>
            <a:r>
              <a:rPr lang="en-US" b="1" spc="-10">
                <a:solidFill>
                  <a:srgbClr val="000099"/>
                </a:solidFill>
                <a:latin typeface="Arial" pitchFamily="34" charset="0"/>
                <a:ea typeface="Times New Roman" panose="02020603050405020304" pitchFamily="18" charset="0"/>
                <a:cs typeface="Times New Roman" panose="02020603050405020304" pitchFamily="18" charset="0"/>
              </a:rPr>
              <a:t>repeating values</a:t>
            </a:r>
          </a:p>
        </p:txBody>
      </p:sp>
      <p:pic>
        <p:nvPicPr>
          <p:cNvPr id="8" name="Content Placeholder 7">
            <a:extLst>
              <a:ext uri="{FF2B5EF4-FFF2-40B4-BE49-F238E27FC236}">
                <a16:creationId xmlns:a16="http://schemas.microsoft.com/office/drawing/2014/main" id="{350AFDE5-9971-4978-B9D2-5489C507F53D}"/>
              </a:ext>
            </a:extLst>
          </p:cNvPr>
          <p:cNvPicPr>
            <a:picLocks noGrp="1" noChangeAspect="1"/>
          </p:cNvPicPr>
          <p:nvPr>
            <p:ph sz="quarter" idx="18"/>
          </p:nvPr>
        </p:nvPicPr>
        <p:blipFill>
          <a:blip r:embed="rId2"/>
          <a:stretch>
            <a:fillRect/>
          </a:stretch>
        </p:blipFill>
        <p:spPr>
          <a:xfrm>
            <a:off x="988609" y="2069620"/>
            <a:ext cx="5613031" cy="1033635"/>
          </a:xfrm>
          <a:prstGeom prst="rect">
            <a:avLst/>
          </a:prstGeom>
        </p:spPr>
      </p:pic>
      <p:pic>
        <p:nvPicPr>
          <p:cNvPr id="9" name="Picture 8">
            <a:extLst>
              <a:ext uri="{FF2B5EF4-FFF2-40B4-BE49-F238E27FC236}">
                <a16:creationId xmlns:a16="http://schemas.microsoft.com/office/drawing/2014/main" id="{B6C51445-B320-4D7D-8E69-995F678A8324}"/>
              </a:ext>
            </a:extLst>
          </p:cNvPr>
          <p:cNvPicPr>
            <a:picLocks noChangeAspect="1"/>
          </p:cNvPicPr>
          <p:nvPr/>
        </p:nvPicPr>
        <p:blipFill>
          <a:blip r:embed="rId3"/>
          <a:stretch>
            <a:fillRect/>
          </a:stretch>
        </p:blipFill>
        <p:spPr>
          <a:xfrm>
            <a:off x="988608" y="4094347"/>
            <a:ext cx="6950735" cy="1034944"/>
          </a:xfrm>
          <a:prstGeom prst="rect">
            <a:avLst/>
          </a:prstGeom>
        </p:spPr>
      </p:pic>
      <p:sp>
        <p:nvSpPr>
          <p:cNvPr id="4" name="Rectangle 3">
            <a:extLst>
              <a:ext uri="{FF2B5EF4-FFF2-40B4-BE49-F238E27FC236}">
                <a16:creationId xmlns:a16="http://schemas.microsoft.com/office/drawing/2014/main" id="{FCE0673C-5333-4371-9B54-8145F2876F06}"/>
              </a:ext>
            </a:extLst>
          </p:cNvPr>
          <p:cNvSpPr/>
          <p:nvPr/>
        </p:nvSpPr>
        <p:spPr>
          <a:xfrm>
            <a:off x="1447800" y="5337608"/>
            <a:ext cx="2324995" cy="400110"/>
          </a:xfrm>
          <a:prstGeom prst="rect">
            <a:avLst/>
          </a:prstGeom>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2000" spc="-10">
                <a:latin typeface="Times New Roman" pitchFamily="18" charset="0"/>
                <a:ea typeface="Times New Roman" panose="02020603050405020304" pitchFamily="18" charset="0"/>
              </a:rPr>
              <a:t>Waste of memory</a:t>
            </a:r>
            <a:endParaRPr lang="en-US"/>
          </a:p>
        </p:txBody>
      </p:sp>
    </p:spTree>
    <p:extLst>
      <p:ext uri="{BB962C8B-B14F-4D97-AF65-F5344CB8AC3E}">
        <p14:creationId xmlns:p14="http://schemas.microsoft.com/office/powerpoint/2010/main" val="150005750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AE19-3CA9-4C69-96C1-579F7F310461}"/>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invoice data in first normal form</a:t>
            </a:r>
            <a:endParaRPr lang="en-US"/>
          </a:p>
        </p:txBody>
      </p:sp>
      <p:sp>
        <p:nvSpPr>
          <p:cNvPr id="4" name="Date Placeholder 3">
            <a:extLst>
              <a:ext uri="{FF2B5EF4-FFF2-40B4-BE49-F238E27FC236}">
                <a16:creationId xmlns:a16="http://schemas.microsoft.com/office/drawing/2014/main" id="{5A4F867A-9D0E-4C6A-806B-249E28E648A1}"/>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2684FF22-1F73-4D92-A6CD-14A7208316FC}"/>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3762FE6F-535F-4981-9D15-797264672C4D}"/>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41</a:t>
            </a:fld>
            <a:endParaRPr lang="en-US">
              <a:solidFill>
                <a:schemeClr val="bg1"/>
              </a:solidFill>
            </a:endParaRPr>
          </a:p>
        </p:txBody>
      </p:sp>
      <p:sp>
        <p:nvSpPr>
          <p:cNvPr id="3" name="Content Placeholder 2">
            <a:extLst>
              <a:ext uri="{FF2B5EF4-FFF2-40B4-BE49-F238E27FC236}">
                <a16:creationId xmlns:a16="http://schemas.microsoft.com/office/drawing/2014/main" id="{FD92B204-7403-4C26-BC9F-B36D68D6FE26}"/>
              </a:ext>
            </a:extLst>
          </p:cNvPr>
          <p:cNvSpPr>
            <a:spLocks noGrp="1"/>
          </p:cNvSpPr>
          <p:nvPr>
            <p:ph sz="quarter" idx="13"/>
          </p:nvPr>
        </p:nvSpPr>
        <p:spPr>
          <a:xfrm>
            <a:off x="762000" y="3352800"/>
            <a:ext cx="7620000" cy="2590800"/>
          </a:xfrm>
        </p:spPr>
        <p:txBody>
          <a:bodyPr/>
          <a:lstStyle>
            <a:defPPr/>
          </a:lstStyle>
          <a:p>
            <a:r>
              <a:rPr lang="en-US"/>
              <a:t>By removing the repeating group, the table becomes 1NF</a:t>
            </a:r>
          </a:p>
          <a:p>
            <a:r>
              <a:rPr lang="en-US"/>
              <a:t>Primary key?</a:t>
            </a:r>
          </a:p>
          <a:p>
            <a:pPr lvl="1"/>
            <a:r>
              <a:rPr lang="en-US"/>
              <a:t>No single column or two columns in the above table can be a primary key</a:t>
            </a:r>
          </a:p>
          <a:p>
            <a:pPr lvl="1"/>
            <a:r>
              <a:rPr lang="en-US"/>
              <a:t>Add new primary key</a:t>
            </a:r>
          </a:p>
        </p:txBody>
      </p:sp>
      <p:pic>
        <p:nvPicPr>
          <p:cNvPr id="8" name="Picture 7">
            <a:extLst>
              <a:ext uri="{FF2B5EF4-FFF2-40B4-BE49-F238E27FC236}">
                <a16:creationId xmlns:a16="http://schemas.microsoft.com/office/drawing/2014/main" id="{4186E331-935C-4619-9844-6BF40F43DF0C}"/>
              </a:ext>
            </a:extLst>
          </p:cNvPr>
          <p:cNvPicPr>
            <a:picLocks noChangeAspect="1"/>
          </p:cNvPicPr>
          <p:nvPr/>
        </p:nvPicPr>
        <p:blipFill>
          <a:blip r:embed="rId2"/>
          <a:stretch>
            <a:fillRect/>
          </a:stretch>
        </p:blipFill>
        <p:spPr>
          <a:xfrm>
            <a:off x="1066799" y="1358890"/>
            <a:ext cx="4006726" cy="1689110"/>
          </a:xfrm>
          <a:prstGeom prst="rect">
            <a:avLst/>
          </a:prstGeom>
        </p:spPr>
      </p:pic>
    </p:spTree>
    <p:extLst>
      <p:ext uri="{BB962C8B-B14F-4D97-AF65-F5344CB8AC3E}">
        <p14:creationId xmlns:p14="http://schemas.microsoft.com/office/powerpoint/2010/main" val="283378142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6FF2B-3694-4C39-966B-44006E8EA8B5}"/>
              </a:ext>
            </a:extLst>
          </p:cNvPr>
          <p:cNvSpPr>
            <a:spLocks noGrp="1"/>
          </p:cNvSpPr>
          <p:nvPr>
            <p:ph type="title"/>
          </p:nvPr>
        </p:nvSpPr>
        <p:spPr>
          <a:xfrm>
            <a:off x="914400" y="632936"/>
            <a:ext cx="7315200" cy="738664"/>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invoice data in first normal form </a:t>
            </a:r>
            <a:br>
              <a:rPr lang="en-US">
                <a:latin typeface="Arial" pitchFamily="34" charset="0"/>
                <a:ea typeface="Times New Roman" panose="02020603050405020304" pitchFamily="18" charset="0"/>
                <a:cs typeface="Times New Roman" panose="02020603050405020304" pitchFamily="18" charset="0"/>
              </a:rPr>
            </a:br>
            <a:r>
              <a:rPr lang="en-US">
                <a:latin typeface="Arial" pitchFamily="34" charset="0"/>
                <a:ea typeface="Times New Roman" panose="02020603050405020304" pitchFamily="18" charset="0"/>
                <a:cs typeface="Times New Roman" panose="02020603050405020304" pitchFamily="18" charset="0"/>
              </a:rPr>
              <a:t>with keys added</a:t>
            </a:r>
            <a:endParaRPr lang="en-US"/>
          </a:p>
        </p:txBody>
      </p:sp>
      <p:sp>
        <p:nvSpPr>
          <p:cNvPr id="4" name="Date Placeholder 3">
            <a:extLst>
              <a:ext uri="{FF2B5EF4-FFF2-40B4-BE49-F238E27FC236}">
                <a16:creationId xmlns:a16="http://schemas.microsoft.com/office/drawing/2014/main" id="{942D54FA-69BC-497E-96D0-182A5599360B}"/>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BB2EA71F-82A3-4327-A015-35C7D4550BCD}"/>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075D900D-9437-436D-9B22-1BC8A4AC1210}"/>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42</a:t>
            </a:fld>
            <a:endParaRPr lang="en-US">
              <a:solidFill>
                <a:schemeClr val="bg1"/>
              </a:solidFill>
            </a:endParaRPr>
          </a:p>
        </p:txBody>
      </p:sp>
      <p:sp>
        <p:nvSpPr>
          <p:cNvPr id="3" name="Content Placeholder 2">
            <a:extLst>
              <a:ext uri="{FF2B5EF4-FFF2-40B4-BE49-F238E27FC236}">
                <a16:creationId xmlns:a16="http://schemas.microsoft.com/office/drawing/2014/main" id="{A34953CC-6E37-47B9-A4E3-8FADCB457B37}"/>
              </a:ext>
            </a:extLst>
          </p:cNvPr>
          <p:cNvSpPr>
            <a:spLocks noGrp="1"/>
          </p:cNvSpPr>
          <p:nvPr>
            <p:ph sz="quarter" idx="13"/>
          </p:nvPr>
        </p:nvSpPr>
        <p:spPr>
          <a:xfrm>
            <a:off x="762000" y="3810000"/>
            <a:ext cx="7620000" cy="2590800"/>
          </a:xfrm>
        </p:spPr>
        <p:txBody>
          <a:bodyPr/>
          <a:lstStyle>
            <a:defPPr/>
          </a:lstStyle>
          <a:p>
            <a:r>
              <a:rPr lang="en-US" sz="2000"/>
              <a:t>The primary key is (invoice_id, invoice_sequence)</a:t>
            </a:r>
          </a:p>
          <a:p>
            <a:pPr lvl="1"/>
            <a:r>
              <a:rPr lang="en-US" sz="1600"/>
              <a:t>Note that the invoice_number column has values that are hard to enter or deal with, so we added a new column invoice_id </a:t>
            </a:r>
          </a:p>
          <a:p>
            <a:r>
              <a:rPr lang="en-US" sz="2000"/>
              <a:t>Note that invoice_id determines vendor_name and invoice_number – partial dependency</a:t>
            </a:r>
          </a:p>
          <a:p>
            <a:r>
              <a:rPr lang="en-US" sz="2000"/>
              <a:t>A table with partial dependency is not in 2NF</a:t>
            </a:r>
          </a:p>
          <a:p>
            <a:pPr lvl="1"/>
            <a:r>
              <a:rPr lang="en-US" sz="1800"/>
              <a:t>Remove the partial dependency </a:t>
            </a:r>
            <a:r>
              <a:rPr lang="en-US" altLang="en-US" sz="1800"/>
              <a:t>by providing separate tables </a:t>
            </a:r>
            <a:r>
              <a:rPr lang="en-US" sz="1800"/>
              <a:t>to make the table in 2NF</a:t>
            </a:r>
          </a:p>
        </p:txBody>
      </p:sp>
      <p:pic>
        <p:nvPicPr>
          <p:cNvPr id="9" name="Picture 8">
            <a:extLst>
              <a:ext uri="{FF2B5EF4-FFF2-40B4-BE49-F238E27FC236}">
                <a16:creationId xmlns:a16="http://schemas.microsoft.com/office/drawing/2014/main" id="{530E6FA8-3DD6-4093-B5BD-ABFB799417FA}"/>
              </a:ext>
            </a:extLst>
          </p:cNvPr>
          <p:cNvPicPr>
            <a:picLocks noChangeAspect="1"/>
          </p:cNvPicPr>
          <p:nvPr/>
        </p:nvPicPr>
        <p:blipFill>
          <a:blip r:embed="rId2"/>
          <a:stretch>
            <a:fillRect/>
          </a:stretch>
        </p:blipFill>
        <p:spPr>
          <a:xfrm>
            <a:off x="1066800" y="1752600"/>
            <a:ext cx="6155331" cy="1676400"/>
          </a:xfrm>
          <a:prstGeom prst="rect">
            <a:avLst/>
          </a:prstGeom>
        </p:spPr>
      </p:pic>
    </p:spTree>
    <p:extLst>
      <p:ext uri="{BB962C8B-B14F-4D97-AF65-F5344CB8AC3E}">
        <p14:creationId xmlns:p14="http://schemas.microsoft.com/office/powerpoint/2010/main" val="40638128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sz="quarter" idx="17"/>
          </p:nvPr>
        </p:nvSpPr>
        <p:spPr>
          <a:xfrm>
            <a:off x="557683" y="1447800"/>
            <a:ext cx="8033657" cy="2209800"/>
          </a:xfrm>
        </p:spPr>
        <p:txBody>
          <a:bodyPr>
            <a:normAutofit/>
          </a:bodyPr>
          <a:lstStyle>
            <a:defPPr/>
          </a:lstStyle>
          <a:p>
            <a:r>
              <a:rPr lang="en-US" altLang="en-US" sz="2400"/>
              <a:t>Column B is functionally </a:t>
            </a:r>
            <a:r>
              <a:rPr lang="en-US" altLang="en-US" sz="2400" i="1"/>
              <a:t>dependent</a:t>
            </a:r>
            <a:r>
              <a:rPr lang="en-US" altLang="en-US" sz="2400"/>
              <a:t> on column A</a:t>
            </a:r>
          </a:p>
          <a:p>
            <a:pPr lvl="1"/>
            <a:r>
              <a:rPr lang="en-US" altLang="en-US" sz="2000"/>
              <a:t>Each value for A is associated with exactly one value of B:</a:t>
            </a:r>
          </a:p>
          <a:p>
            <a:pPr marL="339725" lvl="1" indent="0">
              <a:buNone/>
            </a:pPr>
            <a:r>
              <a:rPr lang="en-US" altLang="en-US" sz="2000"/>
              <a:t>		A → B</a:t>
            </a:r>
          </a:p>
          <a:p>
            <a:pPr lvl="1"/>
            <a:r>
              <a:rPr lang="en-US" altLang="en-US" sz="2000"/>
              <a:t>A functionally </a:t>
            </a:r>
            <a:r>
              <a:rPr lang="en-US" altLang="en-US" sz="2000" i="1"/>
              <a:t>determines</a:t>
            </a:r>
            <a:r>
              <a:rPr lang="en-US" altLang="en-US" sz="2000"/>
              <a:t> B</a:t>
            </a:r>
          </a:p>
          <a:p>
            <a:r>
              <a:rPr lang="en-US" altLang="en-US" sz="2400"/>
              <a:t>Ex) A </a:t>
            </a:r>
            <a:r>
              <a:rPr lang="en-US" altLang="en-US" sz="2400">
                <a:sym typeface="Wingdings" panose="05000000000000000000" pitchFamily="2" charset="2"/>
              </a:rPr>
              <a:t> B?</a:t>
            </a:r>
            <a:endParaRPr lang="en-US" altLang="en-US" sz="2400"/>
          </a:p>
          <a:p>
            <a:endParaRPr lang="en-US" altLang="en-US" sz="2400"/>
          </a:p>
        </p:txBody>
      </p:sp>
      <p:pic>
        <p:nvPicPr>
          <p:cNvPr id="1026" name="Picture 2" descr="Image result for many to one">
            <a:extLst>
              <a:ext uri="{FF2B5EF4-FFF2-40B4-BE49-F238E27FC236}">
                <a16:creationId xmlns:a16="http://schemas.microsoft.com/office/drawing/2014/main" id="{B705BFEF-9B2A-4B53-B598-0E6F91C2AB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74004" y="3968751"/>
            <a:ext cx="1961072" cy="13525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4BC5092-3D81-4786-B080-00EBB485F9BB}"/>
              </a:ext>
            </a:extLst>
          </p:cNvPr>
          <p:cNvPicPr>
            <a:picLocks noChangeAspect="1"/>
          </p:cNvPicPr>
          <p:nvPr/>
        </p:nvPicPr>
        <p:blipFill>
          <a:blip r:embed="rId4"/>
          <a:stretch>
            <a:fillRect/>
          </a:stretch>
        </p:blipFill>
        <p:spPr>
          <a:xfrm>
            <a:off x="323849" y="3852964"/>
            <a:ext cx="2266951" cy="1571154"/>
          </a:xfrm>
          <a:prstGeom prst="rect">
            <a:avLst/>
          </a:prstGeom>
        </p:spPr>
      </p:pic>
      <p:pic>
        <p:nvPicPr>
          <p:cNvPr id="1030" name="Picture 6" descr="Related image">
            <a:extLst>
              <a:ext uri="{FF2B5EF4-FFF2-40B4-BE49-F238E27FC236}">
                <a16:creationId xmlns:a16="http://schemas.microsoft.com/office/drawing/2014/main" id="{6B9FA482-5BD5-4544-86F8-15E76C9CD40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905966" y="3794129"/>
            <a:ext cx="2066824" cy="15411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F2583B32-4CF4-4E87-9F00-7CD7B841479D}"/>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856672" y="3962266"/>
            <a:ext cx="1905000" cy="134302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CCF38116-74C6-4819-BC90-2F652EDBB1A1}"/>
              </a:ext>
            </a:extLst>
          </p:cNvPr>
          <p:cNvSpPr>
            <a:spLocks noGrp="1"/>
          </p:cNvSpPr>
          <p:nvPr>
            <p:ph type="title"/>
          </p:nvPr>
        </p:nvSpPr>
        <p:spPr>
          <a:xfrm>
            <a:off x="838200" y="513772"/>
            <a:ext cx="7315200" cy="738664"/>
          </a:xfrm>
        </p:spPr>
        <p:txBody>
          <a:bodyPr>
            <a:normAutofit/>
          </a:bodyPr>
          <a:lstStyle>
            <a:defPPr/>
          </a:lstStyle>
          <a:p>
            <a:pPr marL="0" marR="0" algn="l">
              <a:spcBef>
                <a:spcPct val="0"/>
              </a:spcBef>
              <a:spcAft>
                <a:spcPts val="600"/>
              </a:spcAft>
              <a:tabLst>
                <a:tab pos="1371600" algn="l"/>
              </a:tabLst>
            </a:pPr>
            <a:r>
              <a:rPr lang="en-US">
                <a:solidFill>
                  <a:schemeClr val="accent6">
                    <a:lumMod val="75000"/>
                  </a:schemeClr>
                </a:solidFill>
                <a:latin typeface="Arial" pitchFamily="34" charset="0"/>
                <a:ea typeface="Times New Roman" panose="02020603050405020304" pitchFamily="18" charset="0"/>
                <a:cs typeface="Times New Roman" panose="02020603050405020304" pitchFamily="18" charset="0"/>
              </a:rPr>
              <a:t>Functional Dependencies</a:t>
            </a:r>
            <a:endParaRPr lang="en-US">
              <a:solidFill>
                <a:schemeClr val="accent6">
                  <a:lumMod val="75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id="{9F831AF6-A988-4160-914C-896C41A72DCC}"/>
              </a:ext>
            </a:extLst>
          </p:cNvPr>
          <p:cNvGraphicFramePr>
            <a:graphicFrameLocks noGrp="1"/>
          </p:cNvGraphicFramePr>
          <p:nvPr>
            <p:ph sz="quarter" idx="13"/>
            <p:extLst>
              <p:ext uri="{D42A27DB-BD31-4B8C-83A1-F6EECF244321}">
                <p14:modId xmlns:p14="http://schemas.microsoft.com/office/powerpoint/2010/main" val="2813589461"/>
              </p:ext>
            </p:extLst>
          </p:nvPr>
        </p:nvGraphicFramePr>
        <p:xfrm>
          <a:off x="1085850" y="4495800"/>
          <a:ext cx="6477000" cy="370840"/>
        </p:xfrm>
        <a:graphic>
          <a:graphicData uri="http://schemas.openxmlformats.org/drawingml/2006/table">
            <a:tbl>
              <a:tblPr firstRow="1" bandRow="1">
                <a:tableStyleId>{5940675A-B579-460E-94D1-54222C63F5DA}</a:tableStyleId>
              </a:tblPr>
              <a:tblGrid>
                <a:gridCol w="1165860">
                  <a:extLst>
                    <a:ext uri="{9D8B030D-6E8A-4147-A177-3AD203B41FA5}">
                      <a16:colId xmlns:a16="http://schemas.microsoft.com/office/drawing/2014/main" val="637254320"/>
                    </a:ext>
                  </a:extLst>
                </a:gridCol>
                <a:gridCol w="1501140">
                  <a:extLst>
                    <a:ext uri="{9D8B030D-6E8A-4147-A177-3AD203B41FA5}">
                      <a16:colId xmlns:a16="http://schemas.microsoft.com/office/drawing/2014/main" val="514377532"/>
                    </a:ext>
                  </a:extLst>
                </a:gridCol>
                <a:gridCol w="1371600">
                  <a:extLst>
                    <a:ext uri="{9D8B030D-6E8A-4147-A177-3AD203B41FA5}">
                      <a16:colId xmlns:a16="http://schemas.microsoft.com/office/drawing/2014/main" val="1612731818"/>
                    </a:ext>
                  </a:extLst>
                </a:gridCol>
                <a:gridCol w="1295400">
                  <a:extLst>
                    <a:ext uri="{9D8B030D-6E8A-4147-A177-3AD203B41FA5}">
                      <a16:colId xmlns:a16="http://schemas.microsoft.com/office/drawing/2014/main" val="752626427"/>
                    </a:ext>
                  </a:extLst>
                </a:gridCol>
                <a:gridCol w="1143000">
                  <a:extLst>
                    <a:ext uri="{9D8B030D-6E8A-4147-A177-3AD203B41FA5}">
                      <a16:colId xmlns:a16="http://schemas.microsoft.com/office/drawing/2014/main" val="1711358505"/>
                    </a:ext>
                  </a:extLst>
                </a:gridCol>
              </a:tblGrid>
              <a:tr h="370840">
                <a:tc>
                  <a:txBody>
                    <a:bodyPr/>
                    <a:lstStyle>
                      <a:defPPr/>
                    </a:lstStyle>
                    <a:p>
                      <a:r>
                        <a:rPr lang="en-US" sz="1600" u="sng"/>
                        <a:t>invoice_id</a:t>
                      </a:r>
                    </a:p>
                  </a:txBody>
                  <a:tcPr/>
                </a:tc>
                <a:tc>
                  <a:txBody>
                    <a:bodyPr/>
                    <a:lstStyle>
                      <a:defPPr/>
                    </a:lstStyle>
                    <a:p>
                      <a:r>
                        <a:rPr lang="en-US" sz="1600"/>
                        <a:t>vendor_name</a:t>
                      </a:r>
                    </a:p>
                  </a:txBody>
                  <a:tcPr/>
                </a:tc>
                <a:tc>
                  <a:txBody>
                    <a:bodyPr/>
                    <a:lstStyle>
                      <a:defPPr/>
                    </a:lstStyle>
                    <a:p>
                      <a:r>
                        <a:rPr lang="en-US" sz="1600"/>
                        <a:t>invoice_num</a:t>
                      </a:r>
                    </a:p>
                  </a:txBody>
                  <a:tcPr/>
                </a:tc>
                <a:tc>
                  <a:txBody>
                    <a:bodyPr/>
                    <a:lstStyle>
                      <a:defPPr/>
                    </a:lstStyle>
                    <a:p>
                      <a:r>
                        <a:rPr lang="en-US" sz="1600" u="sng"/>
                        <a:t>invoice_seq</a:t>
                      </a:r>
                    </a:p>
                  </a:txBody>
                  <a:tcPr/>
                </a:tc>
                <a:tc>
                  <a:txBody>
                    <a:bodyPr/>
                    <a:lstStyle>
                      <a:defPPr/>
                    </a:lstStyle>
                    <a:p>
                      <a:r>
                        <a:rPr lang="en-US" sz="1600"/>
                        <a:t>item_desc</a:t>
                      </a:r>
                    </a:p>
                  </a:txBody>
                  <a:tcPr/>
                </a:tc>
                <a:extLst>
                  <a:ext uri="{0D108BD9-81ED-4DB2-BD59-A6C34878D82A}">
                    <a16:rowId xmlns:a16="http://schemas.microsoft.com/office/drawing/2014/main" val="1165978993"/>
                  </a:ext>
                </a:extLst>
              </a:tr>
            </a:tbl>
          </a:graphicData>
        </a:graphic>
      </p:graphicFrame>
      <p:sp>
        <p:nvSpPr>
          <p:cNvPr id="13" name="Rectangle 3">
            <a:extLst>
              <a:ext uri="{FF2B5EF4-FFF2-40B4-BE49-F238E27FC236}">
                <a16:creationId xmlns:a16="http://schemas.microsoft.com/office/drawing/2014/main" id="{89696813-C164-4A55-84C9-CA76B28AC043}"/>
              </a:ext>
            </a:extLst>
          </p:cNvPr>
          <p:cNvSpPr txBox="1">
            <a:spLocks noChangeArrowheads="1"/>
          </p:cNvSpPr>
          <p:nvPr/>
        </p:nvSpPr>
        <p:spPr>
          <a:xfrm>
            <a:off x="457200" y="457200"/>
            <a:ext cx="8033657" cy="3577862"/>
          </a:xfrm>
          <a:prstGeom prst="rect">
            <a:avLst/>
          </a:prstGeom>
        </p:spPr>
        <p:txBody>
          <a:bodyPr>
            <a:normAutofit/>
          </a:bodyPr>
          <a:lstStyle>
            <a:defPPr>
              <a:defRPr lang="en-US"/>
            </a:defPPr>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6pPr>
            <a:lvl7pPr marL="29718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7pPr>
            <a:lvl8pPr marL="34290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8pPr>
            <a:lvl9pPr marL="38862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9pPr>
          </a:lstStyle>
          <a:p>
            <a:r>
              <a:rPr lang="en-US" altLang="en-US" sz="2000" kern="0"/>
              <a:t>The primary key columns are underlined</a:t>
            </a:r>
          </a:p>
          <a:p>
            <a:r>
              <a:rPr lang="en-US" altLang="en-US" sz="2000" kern="0"/>
              <a:t>The arrowed lines show the dependencies</a:t>
            </a:r>
          </a:p>
          <a:p>
            <a:r>
              <a:rPr lang="en-US" altLang="en-US" sz="2000" kern="0"/>
              <a:t>The red lines show partial dependencies</a:t>
            </a:r>
          </a:p>
          <a:p>
            <a:r>
              <a:rPr lang="en-US" altLang="en-US" sz="2000" kern="0"/>
              <a:t>Functional dependencies</a:t>
            </a:r>
          </a:p>
          <a:p>
            <a:pPr lvl="1"/>
            <a:r>
              <a:rPr lang="en-US" altLang="en-US" sz="1600" kern="0"/>
              <a:t>Invoice_id, Invoice_seq </a:t>
            </a:r>
            <a:r>
              <a:rPr lang="en-US" altLang="en-US" sz="1600" kern="0">
                <a:sym typeface="Wingdings" panose="05000000000000000000" pitchFamily="2" charset="2"/>
              </a:rPr>
              <a:t> vendor_name, invoice_num, item_desc</a:t>
            </a:r>
          </a:p>
          <a:p>
            <a:pPr lvl="1"/>
            <a:r>
              <a:rPr lang="en-US" altLang="en-US" sz="1600" kern="0">
                <a:sym typeface="Wingdings" panose="05000000000000000000" pitchFamily="2" charset="2"/>
              </a:rPr>
              <a:t>Invoice_id  vendor_name, invoice_num</a:t>
            </a:r>
          </a:p>
          <a:p>
            <a:r>
              <a:rPr lang="en-US" altLang="en-US" sz="2000" kern="0">
                <a:sym typeface="Wingdings" panose="05000000000000000000" pitchFamily="2" charset="2"/>
              </a:rPr>
              <a:t>When the primary key is a single column, the table is automatically in 2NF </a:t>
            </a:r>
          </a:p>
          <a:p>
            <a:r>
              <a:rPr lang="en-US" altLang="en-US" sz="2000" kern="0">
                <a:sym typeface="Wingdings" panose="05000000000000000000" pitchFamily="2" charset="2"/>
              </a:rPr>
              <a:t>To achieve 2NF, remove partial dependences by providing separate tables</a:t>
            </a:r>
          </a:p>
          <a:p>
            <a:pPr lvl="1"/>
            <a:endParaRPr lang="en-US" altLang="en-US" sz="1600" kern="0"/>
          </a:p>
          <a:p>
            <a:endParaRPr lang="en-US" altLang="en-US" sz="2000" kern="0"/>
          </a:p>
        </p:txBody>
      </p:sp>
      <p:cxnSp>
        <p:nvCxnSpPr>
          <p:cNvPr id="15" name="Straight Connector 14">
            <a:extLst>
              <a:ext uri="{FF2B5EF4-FFF2-40B4-BE49-F238E27FC236}">
                <a16:creationId xmlns:a16="http://schemas.microsoft.com/office/drawing/2014/main" id="{95BD4652-4C7A-4E02-A98A-C79B9A91FEF4}"/>
              </a:ext>
            </a:extLst>
          </p:cNvPr>
          <p:cNvCxnSpPr/>
          <p:nvPr/>
        </p:nvCxnSpPr>
        <p:spPr bwMode="auto">
          <a:xfrm flipH="1">
            <a:off x="1619250" y="4800600"/>
            <a:ext cx="0" cy="2286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40315EE-392E-4F1F-8967-67602226800A}"/>
              </a:ext>
            </a:extLst>
          </p:cNvPr>
          <p:cNvCxnSpPr/>
          <p:nvPr/>
        </p:nvCxnSpPr>
        <p:spPr bwMode="auto">
          <a:xfrm flipH="1">
            <a:off x="5734050" y="4752340"/>
            <a:ext cx="0" cy="27686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319FF1E-4C32-4FE7-B5F4-011C9A113860}"/>
              </a:ext>
            </a:extLst>
          </p:cNvPr>
          <p:cNvCxnSpPr/>
          <p:nvPr/>
        </p:nvCxnSpPr>
        <p:spPr bwMode="auto">
          <a:xfrm>
            <a:off x="1619250" y="5029200"/>
            <a:ext cx="541020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24EE1FC6-BB0F-4126-AC8C-A36095A1AB85}"/>
              </a:ext>
            </a:extLst>
          </p:cNvPr>
          <p:cNvCxnSpPr/>
          <p:nvPr/>
        </p:nvCxnSpPr>
        <p:spPr bwMode="auto">
          <a:xfrm flipH="1" flipV="1">
            <a:off x="2990850" y="4866641"/>
            <a:ext cx="0" cy="162559"/>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7E17F688-FE3E-4F9F-B99C-AADF046E3B6B}"/>
              </a:ext>
            </a:extLst>
          </p:cNvPr>
          <p:cNvCxnSpPr/>
          <p:nvPr/>
        </p:nvCxnSpPr>
        <p:spPr bwMode="auto">
          <a:xfrm flipH="1" flipV="1">
            <a:off x="4438650" y="4866641"/>
            <a:ext cx="0" cy="162559"/>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D317AC8D-5D33-4957-BDCB-16C9ACBB8A2B}"/>
              </a:ext>
            </a:extLst>
          </p:cNvPr>
          <p:cNvCxnSpPr/>
          <p:nvPr/>
        </p:nvCxnSpPr>
        <p:spPr bwMode="auto">
          <a:xfrm flipH="1" flipV="1">
            <a:off x="7029450" y="4866641"/>
            <a:ext cx="0" cy="162559"/>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37" name="Ink 36">
                <a:extLst>
                  <a:ext uri="{FF2B5EF4-FFF2-40B4-BE49-F238E27FC236}">
                    <a16:creationId xmlns:a16="http://schemas.microsoft.com/office/drawing/2014/main" id="{8140B51B-AF7C-4878-B547-669228DAFE9A}"/>
                  </a:ext>
                </a:extLst>
              </p14:cNvPr>
              <p14:cNvContentPartPr/>
              <p14:nvPr/>
            </p14:nvContentPartPr>
            <p14:xfrm>
              <a:off x="1626780" y="4187462"/>
              <a:ext cx="2696760" cy="340920"/>
            </p14:xfrm>
          </p:contentPart>
        </mc:Choice>
        <mc:Fallback xmlns="">
          <p:pic>
            <p:nvPicPr>
              <p:cNvPr id="37" name="Ink 36">
                <a:extLst>
                  <a:ext uri="{FF2B5EF4-FFF2-40B4-BE49-F238E27FC236}">
                    <a16:creationId xmlns:a16="http://schemas.microsoft.com/office/drawing/2014/main" id="{8140B51B-AF7C-4878-B547-669228DAFE9A}"/>
                  </a:ext>
                </a:extLst>
              </p:cNvPr>
              <p:cNvPicPr/>
              <p:nvPr/>
            </p:nvPicPr>
            <p:blipFill>
              <a:blip r:embed="rId3"/>
              <a:stretch>
                <a:fillRect/>
              </a:stretch>
            </p:blipFill>
            <p:spPr>
              <a:xfrm>
                <a:off x="1622460" y="4183142"/>
                <a:ext cx="2705400" cy="349560"/>
              </a:xfrm>
              <a:prstGeom prst="rect">
                <a:avLst/>
              </a:prstGeom>
            </p:spPr>
          </p:pic>
        </mc:Fallback>
      </mc:AlternateContent>
      <p:graphicFrame>
        <p:nvGraphicFramePr>
          <p:cNvPr id="39" name="Content Placeholder 11">
            <a:extLst>
              <a:ext uri="{FF2B5EF4-FFF2-40B4-BE49-F238E27FC236}">
                <a16:creationId xmlns:a16="http://schemas.microsoft.com/office/drawing/2014/main" id="{62AA281C-F6C9-4B51-B10D-40E91A6322A9}"/>
              </a:ext>
            </a:extLst>
          </p:cNvPr>
          <p:cNvGraphicFramePr>
            <a:graphicFrameLocks noGrp="1"/>
          </p:cNvGraphicFramePr>
          <p:nvPr>
            <p:extLst>
              <p:ext uri="{D42A27DB-BD31-4B8C-83A1-F6EECF244321}">
                <p14:modId xmlns:p14="http://schemas.microsoft.com/office/powerpoint/2010/main" val="8727672"/>
              </p:ext>
            </p:extLst>
          </p:nvPr>
        </p:nvGraphicFramePr>
        <p:xfrm>
          <a:off x="476250" y="5418816"/>
          <a:ext cx="4038600" cy="370840"/>
        </p:xfrm>
        <a:graphic>
          <a:graphicData uri="http://schemas.openxmlformats.org/drawingml/2006/table">
            <a:tbl>
              <a:tblPr firstRow="1" bandRow="1">
                <a:tableStyleId>{5940675A-B579-460E-94D1-54222C63F5DA}</a:tableStyleId>
              </a:tblPr>
              <a:tblGrid>
                <a:gridCol w="1165860">
                  <a:extLst>
                    <a:ext uri="{9D8B030D-6E8A-4147-A177-3AD203B41FA5}">
                      <a16:colId xmlns:a16="http://schemas.microsoft.com/office/drawing/2014/main" val="637254320"/>
                    </a:ext>
                  </a:extLst>
                </a:gridCol>
                <a:gridCol w="1501140">
                  <a:extLst>
                    <a:ext uri="{9D8B030D-6E8A-4147-A177-3AD203B41FA5}">
                      <a16:colId xmlns:a16="http://schemas.microsoft.com/office/drawing/2014/main" val="514377532"/>
                    </a:ext>
                  </a:extLst>
                </a:gridCol>
                <a:gridCol w="1371600">
                  <a:extLst>
                    <a:ext uri="{9D8B030D-6E8A-4147-A177-3AD203B41FA5}">
                      <a16:colId xmlns:a16="http://schemas.microsoft.com/office/drawing/2014/main" val="1612731818"/>
                    </a:ext>
                  </a:extLst>
                </a:gridCol>
              </a:tblGrid>
              <a:tr h="370840">
                <a:tc>
                  <a:txBody>
                    <a:bodyPr/>
                    <a:lstStyle>
                      <a:defPPr/>
                    </a:lstStyle>
                    <a:p>
                      <a:r>
                        <a:rPr lang="en-US" sz="1600" u="sng"/>
                        <a:t>invoice_id</a:t>
                      </a:r>
                    </a:p>
                  </a:txBody>
                  <a:tcPr/>
                </a:tc>
                <a:tc>
                  <a:txBody>
                    <a:bodyPr/>
                    <a:lstStyle>
                      <a:defPPr/>
                    </a:lstStyle>
                    <a:p>
                      <a:r>
                        <a:rPr lang="en-US" sz="1600"/>
                        <a:t>vendor_name</a:t>
                      </a:r>
                    </a:p>
                  </a:txBody>
                  <a:tcPr/>
                </a:tc>
                <a:tc>
                  <a:txBody>
                    <a:bodyPr/>
                    <a:lstStyle>
                      <a:defPPr/>
                    </a:lstStyle>
                    <a:p>
                      <a:r>
                        <a:rPr lang="en-US" sz="1600"/>
                        <a:t>invoice_num</a:t>
                      </a:r>
                    </a:p>
                  </a:txBody>
                  <a:tcPr/>
                </a:tc>
                <a:extLst>
                  <a:ext uri="{0D108BD9-81ED-4DB2-BD59-A6C34878D82A}">
                    <a16:rowId xmlns:a16="http://schemas.microsoft.com/office/drawing/2014/main" val="1165978993"/>
                  </a:ext>
                </a:extLst>
              </a:tr>
            </a:tbl>
          </a:graphicData>
        </a:graphic>
      </p:graphicFrame>
      <p:graphicFrame>
        <p:nvGraphicFramePr>
          <p:cNvPr id="40" name="Content Placeholder 11">
            <a:extLst>
              <a:ext uri="{FF2B5EF4-FFF2-40B4-BE49-F238E27FC236}">
                <a16:creationId xmlns:a16="http://schemas.microsoft.com/office/drawing/2014/main" id="{AB280199-F6F1-444C-9E77-91DD53FBA8C5}"/>
              </a:ext>
            </a:extLst>
          </p:cNvPr>
          <p:cNvGraphicFramePr>
            <a:graphicFrameLocks noGrp="1"/>
          </p:cNvGraphicFramePr>
          <p:nvPr>
            <p:extLst>
              <p:ext uri="{D42A27DB-BD31-4B8C-83A1-F6EECF244321}">
                <p14:modId xmlns:p14="http://schemas.microsoft.com/office/powerpoint/2010/main" val="2062692744"/>
              </p:ext>
            </p:extLst>
          </p:nvPr>
        </p:nvGraphicFramePr>
        <p:xfrm>
          <a:off x="4949190" y="5679169"/>
          <a:ext cx="3604260" cy="370840"/>
        </p:xfrm>
        <a:graphic>
          <a:graphicData uri="http://schemas.openxmlformats.org/drawingml/2006/table">
            <a:tbl>
              <a:tblPr firstRow="1" bandRow="1">
                <a:tableStyleId>{5940675A-B579-460E-94D1-54222C63F5DA}</a:tableStyleId>
              </a:tblPr>
              <a:tblGrid>
                <a:gridCol w="1165860">
                  <a:extLst>
                    <a:ext uri="{9D8B030D-6E8A-4147-A177-3AD203B41FA5}">
                      <a16:colId xmlns:a16="http://schemas.microsoft.com/office/drawing/2014/main" val="637254320"/>
                    </a:ext>
                  </a:extLst>
                </a:gridCol>
                <a:gridCol w="1295400">
                  <a:extLst>
                    <a:ext uri="{9D8B030D-6E8A-4147-A177-3AD203B41FA5}">
                      <a16:colId xmlns:a16="http://schemas.microsoft.com/office/drawing/2014/main" val="752626427"/>
                    </a:ext>
                  </a:extLst>
                </a:gridCol>
                <a:gridCol w="1143000">
                  <a:extLst>
                    <a:ext uri="{9D8B030D-6E8A-4147-A177-3AD203B41FA5}">
                      <a16:colId xmlns:a16="http://schemas.microsoft.com/office/drawing/2014/main" val="1711358505"/>
                    </a:ext>
                  </a:extLst>
                </a:gridCol>
              </a:tblGrid>
              <a:tr h="370840">
                <a:tc>
                  <a:txBody>
                    <a:bodyPr/>
                    <a:lstStyle>
                      <a:defPPr/>
                    </a:lstStyle>
                    <a:p>
                      <a:r>
                        <a:rPr lang="en-US" sz="1600" u="sng"/>
                        <a:t>invoice_id</a:t>
                      </a:r>
                    </a:p>
                  </a:txBody>
                  <a:tcPr/>
                </a:tc>
                <a:tc>
                  <a:txBody>
                    <a:bodyPr/>
                    <a:lstStyle>
                      <a:defPPr/>
                    </a:lstStyle>
                    <a:p>
                      <a:r>
                        <a:rPr lang="en-US" sz="1600" u="sng"/>
                        <a:t>invoice_seq</a:t>
                      </a:r>
                    </a:p>
                  </a:txBody>
                  <a:tcPr/>
                </a:tc>
                <a:tc>
                  <a:txBody>
                    <a:bodyPr/>
                    <a:lstStyle>
                      <a:defPPr/>
                    </a:lstStyle>
                    <a:p>
                      <a:r>
                        <a:rPr lang="en-US" sz="1600"/>
                        <a:t>item_desc</a:t>
                      </a:r>
                    </a:p>
                  </a:txBody>
                  <a:tcPr/>
                </a:tc>
                <a:extLst>
                  <a:ext uri="{0D108BD9-81ED-4DB2-BD59-A6C34878D82A}">
                    <a16:rowId xmlns:a16="http://schemas.microsoft.com/office/drawing/2014/main" val="1165978993"/>
                  </a:ext>
                </a:extLst>
              </a:tr>
            </a:tbl>
          </a:graphicData>
        </a:graphic>
      </p:graphicFrame>
      <p:cxnSp>
        <p:nvCxnSpPr>
          <p:cNvPr id="42" name="Straight Arrow Connector 41">
            <a:extLst>
              <a:ext uri="{FF2B5EF4-FFF2-40B4-BE49-F238E27FC236}">
                <a16:creationId xmlns:a16="http://schemas.microsoft.com/office/drawing/2014/main" id="{C245B481-2D3B-4CFB-BB2E-E65EA8EE553C}"/>
              </a:ext>
            </a:extLst>
          </p:cNvPr>
          <p:cNvCxnSpPr/>
          <p:nvPr/>
        </p:nvCxnSpPr>
        <p:spPr bwMode="auto">
          <a:xfrm flipH="1">
            <a:off x="2152650" y="4229100"/>
            <a:ext cx="533400" cy="1189716"/>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C5D9D7D-F817-4299-9EDB-B29F03F4449B}"/>
              </a:ext>
            </a:extLst>
          </p:cNvPr>
          <p:cNvCxnSpPr>
            <a:endCxn id="40" idx="0"/>
          </p:cNvCxnSpPr>
          <p:nvPr/>
        </p:nvCxnSpPr>
        <p:spPr bwMode="auto">
          <a:xfrm flipH="1">
            <a:off x="6751320" y="5029200"/>
            <a:ext cx="39529" cy="649969"/>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E51FCA-9065-48E8-9D5C-0ACA6B27193C}"/>
              </a:ext>
            </a:extLst>
          </p:cNvPr>
          <p:cNvCxnSpPr/>
          <p:nvPr/>
        </p:nvCxnSpPr>
        <p:spPr bwMode="auto">
          <a:xfrm flipH="1">
            <a:off x="1189815" y="5715000"/>
            <a:ext cx="0" cy="2286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844C1971-DA1B-43FE-85F6-A8F492E35A50}"/>
              </a:ext>
            </a:extLst>
          </p:cNvPr>
          <p:cNvCxnSpPr/>
          <p:nvPr/>
        </p:nvCxnSpPr>
        <p:spPr bwMode="auto">
          <a:xfrm>
            <a:off x="1189815" y="5943600"/>
            <a:ext cx="281940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636DCE78-496D-4AFF-8196-DAFAFF1A7082}"/>
              </a:ext>
            </a:extLst>
          </p:cNvPr>
          <p:cNvCxnSpPr/>
          <p:nvPr/>
        </p:nvCxnSpPr>
        <p:spPr bwMode="auto">
          <a:xfrm flipH="1" flipV="1">
            <a:off x="2561415" y="5781041"/>
            <a:ext cx="0" cy="162559"/>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0B46C881-2BC7-472B-8224-FDDEA0BE8EF7}"/>
              </a:ext>
            </a:extLst>
          </p:cNvPr>
          <p:cNvCxnSpPr/>
          <p:nvPr/>
        </p:nvCxnSpPr>
        <p:spPr bwMode="auto">
          <a:xfrm flipH="1" flipV="1">
            <a:off x="4009215" y="5781041"/>
            <a:ext cx="0" cy="162559"/>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BEBC8FA5-6220-4FA7-BB50-6D6FC0E55CF5}"/>
              </a:ext>
            </a:extLst>
          </p:cNvPr>
          <p:cNvCxnSpPr/>
          <p:nvPr/>
        </p:nvCxnSpPr>
        <p:spPr bwMode="auto">
          <a:xfrm flipH="1">
            <a:off x="5447490" y="5943600"/>
            <a:ext cx="0" cy="2286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1E4297D-58DD-4B6A-96E1-856514E9EF64}"/>
              </a:ext>
            </a:extLst>
          </p:cNvPr>
          <p:cNvCxnSpPr/>
          <p:nvPr/>
        </p:nvCxnSpPr>
        <p:spPr bwMode="auto">
          <a:xfrm>
            <a:off x="5447490" y="6172200"/>
            <a:ext cx="247731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7B541F28-ED41-4648-A3C9-A8FB4C2D7566}"/>
              </a:ext>
            </a:extLst>
          </p:cNvPr>
          <p:cNvCxnSpPr/>
          <p:nvPr/>
        </p:nvCxnSpPr>
        <p:spPr bwMode="auto">
          <a:xfrm flipH="1">
            <a:off x="6751320" y="5945234"/>
            <a:ext cx="0" cy="2286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FB7E040B-2675-44AB-826F-B5C5A5F4D190}"/>
              </a:ext>
            </a:extLst>
          </p:cNvPr>
          <p:cNvCxnSpPr/>
          <p:nvPr/>
        </p:nvCxnSpPr>
        <p:spPr bwMode="auto">
          <a:xfrm flipH="1" flipV="1">
            <a:off x="7924800" y="6050009"/>
            <a:ext cx="0" cy="122192"/>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80987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7150F-744B-4F11-AB68-B709AFE1DB1A}"/>
              </a:ext>
            </a:extLst>
          </p:cNvPr>
          <p:cNvSpPr>
            <a:spLocks noGrp="1"/>
          </p:cNvSpPr>
          <p:nvPr>
            <p:ph type="title"/>
          </p:nvPr>
        </p:nvSpPr>
        <p:spPr>
          <a:xfrm>
            <a:off x="381000" y="493439"/>
            <a:ext cx="6553200" cy="369332"/>
          </a:xfrm>
        </p:spPr>
        <p:txBody>
          <a:bodyPr/>
          <a:lstStyle>
            <a:defPPr/>
          </a:lstStyle>
          <a:p>
            <a:pPr marL="0" marR="0">
              <a:spcBef>
                <a:spcPct val="0"/>
              </a:spcBef>
              <a:spcAft>
                <a:spcPts val="600"/>
              </a:spcAft>
              <a:tabLst>
                <a:tab pos="1371600" algn="l"/>
              </a:tabLst>
            </a:pPr>
            <a:r>
              <a:rPr lang="en-US" sz="2400">
                <a:latin typeface="Arial" pitchFamily="34" charset="0"/>
                <a:ea typeface="Times New Roman" panose="02020603050405020304" pitchFamily="18" charset="0"/>
                <a:cs typeface="Times New Roman" panose="02020603050405020304" pitchFamily="18" charset="0"/>
              </a:rPr>
              <a:t>The invoice data: 1NF to 2NF</a:t>
            </a:r>
            <a:endParaRPr lang="en-US" sz="2400"/>
          </a:p>
        </p:txBody>
      </p:sp>
      <p:sp>
        <p:nvSpPr>
          <p:cNvPr id="4" name="Date Placeholder 3">
            <a:extLst>
              <a:ext uri="{FF2B5EF4-FFF2-40B4-BE49-F238E27FC236}">
                <a16:creationId xmlns:a16="http://schemas.microsoft.com/office/drawing/2014/main" id="{B7E66D62-FCE0-41B1-A743-C4C666B5CB5E}"/>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E5844BF6-C35E-4B14-A8D1-169BD05217C2}"/>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85CAF609-93B5-4441-AE3F-3FA3AC5B87E1}"/>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45</a:t>
            </a:fld>
            <a:endParaRPr lang="en-US">
              <a:solidFill>
                <a:schemeClr val="bg1"/>
              </a:solidFill>
            </a:endParaRPr>
          </a:p>
        </p:txBody>
      </p:sp>
      <p:pic>
        <p:nvPicPr>
          <p:cNvPr id="8" name="Picture 7">
            <a:extLst>
              <a:ext uri="{FF2B5EF4-FFF2-40B4-BE49-F238E27FC236}">
                <a16:creationId xmlns:a16="http://schemas.microsoft.com/office/drawing/2014/main" id="{71AC04AE-B918-4300-967B-DFD224490699}"/>
              </a:ext>
            </a:extLst>
          </p:cNvPr>
          <p:cNvPicPr>
            <a:picLocks noChangeAspect="1"/>
          </p:cNvPicPr>
          <p:nvPr/>
        </p:nvPicPr>
        <p:blipFill>
          <a:blip r:embed="rId2"/>
          <a:stretch>
            <a:fillRect/>
          </a:stretch>
        </p:blipFill>
        <p:spPr>
          <a:xfrm>
            <a:off x="599209" y="3365984"/>
            <a:ext cx="4001283" cy="3048000"/>
          </a:xfrm>
          <a:prstGeom prst="rect">
            <a:avLst/>
          </a:prstGeom>
        </p:spPr>
      </p:pic>
      <p:sp>
        <p:nvSpPr>
          <p:cNvPr id="30" name="Rectangle 3">
            <a:extLst>
              <a:ext uri="{FF2B5EF4-FFF2-40B4-BE49-F238E27FC236}">
                <a16:creationId xmlns:a16="http://schemas.microsoft.com/office/drawing/2014/main" id="{76D36D98-1093-40F2-B9A0-6EC437971508}"/>
              </a:ext>
            </a:extLst>
          </p:cNvPr>
          <p:cNvSpPr txBox="1">
            <a:spLocks noChangeArrowheads="1"/>
          </p:cNvSpPr>
          <p:nvPr/>
        </p:nvSpPr>
        <p:spPr>
          <a:xfrm>
            <a:off x="4809651" y="3394559"/>
            <a:ext cx="3657600" cy="1066800"/>
          </a:xfrm>
          <a:prstGeom prst="rect">
            <a:avLst/>
          </a:prstGeom>
        </p:spPr>
        <p:txBody>
          <a:bodyPr>
            <a:normAutofit/>
          </a:bodyPr>
          <a:lstStyle>
            <a:defPPr>
              <a:defRPr lang="en-US"/>
            </a:defPPr>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6pPr>
            <a:lvl7pPr marL="29718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7pPr>
            <a:lvl8pPr marL="34290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8pPr>
            <a:lvl9pPr marL="38862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9pPr>
          </a:lstStyle>
          <a:p>
            <a:r>
              <a:rPr lang="en-US" altLang="en-US" sz="1800" kern="0"/>
              <a:t>Invoices table</a:t>
            </a:r>
          </a:p>
          <a:p>
            <a:r>
              <a:rPr lang="en-US" altLang="en-US" sz="1800" kern="0"/>
              <a:t>The primary key is invoice_id</a:t>
            </a:r>
          </a:p>
          <a:p>
            <a:endParaRPr lang="en-US" altLang="en-US" sz="1800" kern="0"/>
          </a:p>
        </p:txBody>
      </p:sp>
      <p:sp>
        <p:nvSpPr>
          <p:cNvPr id="19" name="Rectangle 3">
            <a:extLst>
              <a:ext uri="{FF2B5EF4-FFF2-40B4-BE49-F238E27FC236}">
                <a16:creationId xmlns:a16="http://schemas.microsoft.com/office/drawing/2014/main" id="{EAB6B14B-557E-4BB2-9A6D-CA0975DE2334}"/>
              </a:ext>
            </a:extLst>
          </p:cNvPr>
          <p:cNvSpPr txBox="1">
            <a:spLocks noChangeArrowheads="1"/>
          </p:cNvSpPr>
          <p:nvPr/>
        </p:nvSpPr>
        <p:spPr>
          <a:xfrm>
            <a:off x="4809651" y="4821479"/>
            <a:ext cx="3657600" cy="1731721"/>
          </a:xfrm>
          <a:prstGeom prst="rect">
            <a:avLst/>
          </a:prstGeom>
        </p:spPr>
        <p:txBody>
          <a:bodyPr>
            <a:normAutofit/>
          </a:bodyPr>
          <a:lstStyle>
            <a:defPPr>
              <a:defRPr lang="en-US"/>
            </a:defPPr>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6pPr>
            <a:lvl7pPr marL="29718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7pPr>
            <a:lvl8pPr marL="34290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8pPr>
            <a:lvl9pPr marL="38862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9pPr>
          </a:lstStyle>
          <a:p>
            <a:r>
              <a:rPr lang="en-US" altLang="en-US" sz="1800" kern="0"/>
              <a:t>Invoice_line_items table</a:t>
            </a:r>
          </a:p>
          <a:p>
            <a:r>
              <a:rPr lang="en-US" altLang="en-US" sz="1800" kern="0"/>
              <a:t>The primary key is </a:t>
            </a:r>
            <a:br>
              <a:rPr lang="en-US" altLang="en-US" sz="1800" kern="0"/>
            </a:br>
            <a:r>
              <a:rPr lang="en-US" altLang="en-US" sz="1800" kern="0"/>
              <a:t>(invoice_id, invoice_sequence)</a:t>
            </a:r>
          </a:p>
          <a:p>
            <a:r>
              <a:rPr lang="en-US" altLang="en-US" sz="1800" kern="0"/>
              <a:t>invoice_id in this table also works as a foreign key</a:t>
            </a:r>
          </a:p>
        </p:txBody>
      </p:sp>
      <p:pic>
        <p:nvPicPr>
          <p:cNvPr id="9" name="Picture 8">
            <a:extLst>
              <a:ext uri="{FF2B5EF4-FFF2-40B4-BE49-F238E27FC236}">
                <a16:creationId xmlns:a16="http://schemas.microsoft.com/office/drawing/2014/main" id="{5702E369-6FA2-446D-AFE6-AFE2AF023EDD}"/>
              </a:ext>
            </a:extLst>
          </p:cNvPr>
          <p:cNvPicPr>
            <a:picLocks noChangeAspect="1"/>
          </p:cNvPicPr>
          <p:nvPr/>
        </p:nvPicPr>
        <p:blipFill>
          <a:blip r:embed="rId3"/>
          <a:stretch>
            <a:fillRect/>
          </a:stretch>
        </p:blipFill>
        <p:spPr>
          <a:xfrm>
            <a:off x="778869" y="1081863"/>
            <a:ext cx="6155331" cy="1676400"/>
          </a:xfrm>
          <a:prstGeom prst="rect">
            <a:avLst/>
          </a:prstGeom>
        </p:spPr>
      </p:pic>
    </p:spTree>
    <p:extLst>
      <p:ext uri="{BB962C8B-B14F-4D97-AF65-F5344CB8AC3E}">
        <p14:creationId xmlns:p14="http://schemas.microsoft.com/office/powerpoint/2010/main" val="21317441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9E803-9120-4C43-9234-8AD47A062AF0}"/>
              </a:ext>
            </a:extLst>
          </p:cNvPr>
          <p:cNvSpPr>
            <a:spLocks noGrp="1"/>
          </p:cNvSpPr>
          <p:nvPr>
            <p:ph type="title"/>
          </p:nvPr>
        </p:nvSpPr>
        <p:spPr/>
        <p:txBody>
          <a:bodyPr/>
          <a:lstStyle>
            <a:defPPr/>
          </a:lstStyle>
          <a:p>
            <a:r>
              <a:rPr lang="en-US"/>
              <a:t>The A/P system in second normal form</a:t>
            </a:r>
          </a:p>
        </p:txBody>
      </p:sp>
      <p:pic>
        <p:nvPicPr>
          <p:cNvPr id="7" name="Content Placeholder 6" descr="See page 329 in book.">
            <a:extLst>
              <a:ext uri="{FF2B5EF4-FFF2-40B4-BE49-F238E27FC236}">
                <a16:creationId xmlns:a16="http://schemas.microsoft.com/office/drawing/2014/main" id="{F37CE42E-9E62-40F7-A0D7-45A81E02BD87}"/>
              </a:ext>
            </a:extLst>
          </p:cNvPr>
          <p:cNvPicPr>
            <a:picLocks noGrp="1" noChangeAspect="1"/>
          </p:cNvPicPr>
          <p:nvPr>
            <p:ph sz="quarter" idx="13"/>
          </p:nvPr>
        </p:nvPicPr>
        <p:blipFill>
          <a:blip r:embed="rId2"/>
          <a:stretch>
            <a:fillRect/>
          </a:stretch>
        </p:blipFill>
        <p:spPr>
          <a:xfrm>
            <a:off x="1143000" y="1040928"/>
            <a:ext cx="6102625" cy="2328874"/>
          </a:xfrm>
          <a:prstGeom prst="rect">
            <a:avLst/>
          </a:prstGeom>
        </p:spPr>
      </p:pic>
      <p:sp>
        <p:nvSpPr>
          <p:cNvPr id="4" name="Date Placeholder 3">
            <a:extLst>
              <a:ext uri="{FF2B5EF4-FFF2-40B4-BE49-F238E27FC236}">
                <a16:creationId xmlns:a16="http://schemas.microsoft.com/office/drawing/2014/main" id="{EFDA9CD5-7B81-47BF-8FC1-4F8173C57034}"/>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8C973D1F-72F1-49A7-8E64-A41F20642777}"/>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3B0FC904-5204-49BF-98D4-37B669AC7F82}"/>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46</a:t>
            </a:fld>
            <a:endParaRPr lang="en-US">
              <a:solidFill>
                <a:schemeClr val="bg1"/>
              </a:solidFill>
            </a:endParaRPr>
          </a:p>
        </p:txBody>
      </p:sp>
      <p:sp>
        <p:nvSpPr>
          <p:cNvPr id="3" name="Rectangle 2">
            <a:extLst>
              <a:ext uri="{FF2B5EF4-FFF2-40B4-BE49-F238E27FC236}">
                <a16:creationId xmlns:a16="http://schemas.microsoft.com/office/drawing/2014/main" id="{BE40FB59-76F7-4412-8AD1-DA5581825149}"/>
              </a:ext>
            </a:extLst>
          </p:cNvPr>
          <p:cNvSpPr/>
          <p:nvPr/>
        </p:nvSpPr>
        <p:spPr>
          <a:xfrm>
            <a:off x="714375" y="3622203"/>
            <a:ext cx="7855225" cy="2354491"/>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marR="0" lvl="0" indent="-342900">
              <a:spcBef>
                <a:spcPct val="0"/>
              </a:spcBef>
              <a:spcAft>
                <a:spcPts val="600"/>
              </a:spcAft>
              <a:buFont typeface="+mj-lt"/>
              <a:buAutoNum type="arabicPeriod"/>
              <a:tabLst>
                <a:tab pos="347345" algn="l"/>
              </a:tabLst>
            </a:pPr>
            <a:r>
              <a:rPr lang="en-US" sz="1800">
                <a:latin typeface="Times New Roman" pitchFamily="18" charset="0"/>
                <a:ea typeface="Times New Roman" panose="02020603050405020304" pitchFamily="18" charset="0"/>
              </a:rPr>
              <a:t>Does the vendor information (vendor_name, vendor_address, etc.) depend on the invoice_id column? No</a:t>
            </a:r>
          </a:p>
          <a:p>
            <a:pPr marL="800100" lvl="1" indent="-342900">
              <a:spcBef>
                <a:spcPct val="0"/>
              </a:spcBef>
              <a:spcAft>
                <a:spcPts val="600"/>
              </a:spcAft>
              <a:buFont typeface="Arial" pitchFamily="34" charset="0"/>
              <a:buChar char="•"/>
              <a:tabLst>
                <a:tab pos="347345" algn="l"/>
              </a:tabLst>
            </a:pPr>
            <a:r>
              <a:rPr lang="en-US" sz="1600">
                <a:latin typeface="Times New Roman" pitchFamily="18" charset="0"/>
                <a:ea typeface="Times New Roman" panose="02020603050405020304" pitchFamily="18" charset="0"/>
              </a:rPr>
              <a:t>Provide vendor information in a separate table</a:t>
            </a:r>
          </a:p>
          <a:p>
            <a:pPr marL="342900" marR="0" lvl="0" indent="-342900">
              <a:spcBef>
                <a:spcPct val="0"/>
              </a:spcBef>
              <a:spcAft>
                <a:spcPts val="600"/>
              </a:spcAft>
              <a:buFont typeface="+mj-lt"/>
              <a:buAutoNum type="arabicPeriod"/>
              <a:tabLst>
                <a:tab pos="347345" algn="l"/>
              </a:tabLst>
            </a:pPr>
            <a:r>
              <a:rPr lang="en-US" sz="1800">
                <a:latin typeface="Times New Roman" pitchFamily="18" charset="0"/>
                <a:ea typeface="Times New Roman" panose="02020603050405020304" pitchFamily="18" charset="0"/>
              </a:rPr>
              <a:t>Does the terms column depend on the invoice_id column? No</a:t>
            </a:r>
          </a:p>
          <a:p>
            <a:pPr marL="800100" lvl="1" indent="-342900">
              <a:spcBef>
                <a:spcPct val="0"/>
              </a:spcBef>
              <a:spcAft>
                <a:spcPts val="600"/>
              </a:spcAft>
              <a:buFont typeface="Arial" pitchFamily="34" charset="0"/>
              <a:buChar char="•"/>
              <a:tabLst>
                <a:tab pos="347345" algn="l"/>
              </a:tabLst>
            </a:pPr>
            <a:r>
              <a:rPr lang="en-US" sz="1600">
                <a:latin typeface="Times New Roman" pitchFamily="18" charset="0"/>
                <a:ea typeface="Times New Roman" panose="02020603050405020304" pitchFamily="18" charset="0"/>
              </a:rPr>
              <a:t>Terms is for each invoice and a default term is set for each vendor</a:t>
            </a:r>
          </a:p>
          <a:p>
            <a:pPr marL="342900" marR="0" lvl="0" indent="-342900">
              <a:spcBef>
                <a:spcPct val="0"/>
              </a:spcBef>
              <a:spcAft>
                <a:spcPts val="600"/>
              </a:spcAft>
              <a:buFont typeface="+mj-lt"/>
              <a:buAutoNum type="arabicPeriod"/>
              <a:tabLst>
                <a:tab pos="347345" algn="l"/>
              </a:tabLst>
            </a:pPr>
            <a:r>
              <a:rPr lang="en-US" sz="1800">
                <a:latin typeface="Times New Roman" pitchFamily="18" charset="0"/>
                <a:ea typeface="Times New Roman" panose="02020603050405020304" pitchFamily="18" charset="0"/>
              </a:rPr>
              <a:t>Does the account_no column depend on the invoice_id column? No</a:t>
            </a:r>
          </a:p>
          <a:p>
            <a:pPr marL="342900" marR="0" lvl="0" indent="-342900">
              <a:spcBef>
                <a:spcPct val="0"/>
              </a:spcBef>
              <a:spcAft>
                <a:spcPts val="600"/>
              </a:spcAft>
              <a:buFont typeface="+mj-lt"/>
              <a:buAutoNum type="arabicPeriod"/>
              <a:tabLst>
                <a:tab pos="347345" algn="l"/>
              </a:tabLst>
            </a:pPr>
            <a:r>
              <a:rPr lang="en-US" sz="1800">
                <a:latin typeface="Times New Roman" pitchFamily="18" charset="0"/>
                <a:ea typeface="Times New Roman" panose="02020603050405020304" pitchFamily="18" charset="0"/>
              </a:rPr>
              <a:t>Can the line_item_amount columns be derived from other data? yes</a:t>
            </a:r>
          </a:p>
        </p:txBody>
      </p:sp>
    </p:spTree>
    <p:extLst>
      <p:ext uri="{BB962C8B-B14F-4D97-AF65-F5344CB8AC3E}">
        <p14:creationId xmlns:p14="http://schemas.microsoft.com/office/powerpoint/2010/main" val="9218660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A9CBC-2C2A-4358-88E9-1368B68C94FB}"/>
              </a:ext>
            </a:extLst>
          </p:cNvPr>
          <p:cNvSpPr>
            <a:spLocks noGrp="1"/>
          </p:cNvSpPr>
          <p:nvPr>
            <p:ph type="title"/>
          </p:nvPr>
        </p:nvSpPr>
        <p:spPr/>
        <p:txBody>
          <a:bodyPr/>
          <a:lstStyle>
            <a:defPPr/>
          </a:lstStyle>
          <a:p>
            <a:r>
              <a:rPr lang="en-US"/>
              <a:t>The A/P system in second normal form</a:t>
            </a:r>
          </a:p>
        </p:txBody>
      </p:sp>
      <p:sp>
        <p:nvSpPr>
          <p:cNvPr id="3" name="Content Placeholder 2">
            <a:extLst>
              <a:ext uri="{FF2B5EF4-FFF2-40B4-BE49-F238E27FC236}">
                <a16:creationId xmlns:a16="http://schemas.microsoft.com/office/drawing/2014/main" id="{FC261AE9-27A9-432F-9FD9-A99AAACE2B0F}"/>
              </a:ext>
            </a:extLst>
          </p:cNvPr>
          <p:cNvSpPr>
            <a:spLocks noGrp="1"/>
          </p:cNvSpPr>
          <p:nvPr>
            <p:ph sz="quarter" idx="13"/>
          </p:nvPr>
        </p:nvSpPr>
        <p:spPr>
          <a:xfrm>
            <a:off x="762000" y="1219200"/>
            <a:ext cx="7620000" cy="3581400"/>
          </a:xfrm>
        </p:spPr>
        <p:txBody>
          <a:bodyPr/>
          <a:lstStyle>
            <a:defPPr/>
          </a:lstStyle>
          <a:p>
            <a:r>
              <a:rPr lang="en-US" sz="2000"/>
              <a:t>For a table to be in third normal form, every non-key column must depend only on the primary key. </a:t>
            </a:r>
          </a:p>
          <a:p>
            <a:r>
              <a:rPr lang="en-US" sz="2000"/>
              <a:t>If a column doesn’t depend only on the primary key, it implies that the column is assigned to the wrong table or that it can be computed from other columns in the table. </a:t>
            </a:r>
          </a:p>
          <a:p>
            <a:pPr lvl="1"/>
            <a:r>
              <a:rPr lang="en-US" sz="1800"/>
              <a:t>Provide separate tables for Vendor, Terms, and Account</a:t>
            </a:r>
          </a:p>
          <a:p>
            <a:r>
              <a:rPr lang="en-US" sz="2000"/>
              <a:t>A column that can be computed from other columns contains derived data.</a:t>
            </a:r>
          </a:p>
          <a:p>
            <a:pPr lvl="1"/>
            <a:r>
              <a:rPr lang="en-US" sz="1800" err="1"/>
              <a:t>line_item_amount – can be obtained by multiplying item_quantity and item_unit_price, and it can be removed</a:t>
            </a:r>
          </a:p>
          <a:p>
            <a:pPr lvl="1"/>
            <a:r>
              <a:rPr lang="en-US" sz="1800"/>
              <a:t>Or, line_item_amount can be kept and item_quantity and item_unit_price can be removed</a:t>
            </a:r>
          </a:p>
          <a:p>
            <a:pPr lvl="1"/>
            <a:endParaRPr lang="en-US" sz="1800"/>
          </a:p>
        </p:txBody>
      </p:sp>
      <p:sp>
        <p:nvSpPr>
          <p:cNvPr id="4" name="Date Placeholder 3">
            <a:extLst>
              <a:ext uri="{FF2B5EF4-FFF2-40B4-BE49-F238E27FC236}">
                <a16:creationId xmlns:a16="http://schemas.microsoft.com/office/drawing/2014/main" id="{EDD6CFD4-9CDE-4E22-8F14-F63379C550F5}"/>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979AC6BD-3890-437D-AA1C-C230D27B7E2E}"/>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383E14BE-4704-4B7E-B9AC-0CAB2735C181}"/>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47</a:t>
            </a:fld>
            <a:endParaRPr lang="en-US">
              <a:solidFill>
                <a:schemeClr val="bg1"/>
              </a:solidFill>
            </a:endParaRPr>
          </a:p>
        </p:txBody>
      </p:sp>
      <p:pic>
        <p:nvPicPr>
          <p:cNvPr id="7" name="Picture 6">
            <a:extLst>
              <a:ext uri="{FF2B5EF4-FFF2-40B4-BE49-F238E27FC236}">
                <a16:creationId xmlns:a16="http://schemas.microsoft.com/office/drawing/2014/main" id="{F492153B-9C38-46CE-9E8D-87C66536C109}"/>
              </a:ext>
            </a:extLst>
          </p:cNvPr>
          <p:cNvPicPr>
            <a:picLocks noChangeAspect="1"/>
          </p:cNvPicPr>
          <p:nvPr/>
        </p:nvPicPr>
        <p:blipFill>
          <a:blip r:embed="rId2"/>
          <a:stretch>
            <a:fillRect/>
          </a:stretch>
        </p:blipFill>
        <p:spPr>
          <a:xfrm>
            <a:off x="5991225" y="5042164"/>
            <a:ext cx="1781175" cy="1830653"/>
          </a:xfrm>
          <a:prstGeom prst="rect">
            <a:avLst/>
          </a:prstGeom>
        </p:spPr>
      </p:pic>
    </p:spTree>
    <p:extLst>
      <p:ext uri="{BB962C8B-B14F-4D97-AF65-F5344CB8AC3E}">
        <p14:creationId xmlns:p14="http://schemas.microsoft.com/office/powerpoint/2010/main" val="176296305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54C2-EF4A-4FC0-8B26-80B36467CDCD}"/>
              </a:ext>
            </a:extLst>
          </p:cNvPr>
          <p:cNvSpPr>
            <a:spLocks noGrp="1"/>
          </p:cNvSpPr>
          <p:nvPr>
            <p:ph type="title"/>
          </p:nvPr>
        </p:nvSpPr>
        <p:spPr>
          <a:xfrm>
            <a:off x="914400" y="594212"/>
            <a:ext cx="7315200" cy="430887"/>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2NF to 3NF</a:t>
            </a:r>
            <a:endParaRPr lang="en-US"/>
          </a:p>
        </p:txBody>
      </p:sp>
      <p:sp>
        <p:nvSpPr>
          <p:cNvPr id="3" name="Text Placeholder 2">
            <a:extLst>
              <a:ext uri="{FF2B5EF4-FFF2-40B4-BE49-F238E27FC236}">
                <a16:creationId xmlns:a16="http://schemas.microsoft.com/office/drawing/2014/main" id="{C7415536-1E8C-4E29-A102-3511419A73D7}"/>
              </a:ext>
            </a:extLst>
          </p:cNvPr>
          <p:cNvSpPr>
            <a:spLocks noGrp="1"/>
          </p:cNvSpPr>
          <p:nvPr>
            <p:ph type="body" sz="quarter" idx="13"/>
          </p:nvPr>
        </p:nvSpPr>
        <p:spPr>
          <a:xfrm>
            <a:off x="838200" y="1371600"/>
            <a:ext cx="7391400" cy="4800600"/>
          </a:xfrm>
        </p:spPr>
        <p:txBody>
          <a:bodyPr/>
          <a:lstStyle>
            <a:defPPr/>
          </a:lstStyle>
          <a:p>
            <a:pPr marL="342900" indent="-342900">
              <a:buFont typeface="Arial" pitchFamily="34" charset="0"/>
              <a:buChar char="•"/>
            </a:pPr>
            <a:r>
              <a:rPr lang="en-US" altLang="en-US"/>
              <a:t>2NF tables may still contain problems</a:t>
            </a:r>
          </a:p>
          <a:p>
            <a:pPr marL="342900" indent="-342900">
              <a:buFont typeface="Arial" pitchFamily="34" charset="0"/>
              <a:buChar char="•"/>
            </a:pPr>
            <a:r>
              <a:rPr lang="en-US"/>
              <a:t>Table (relation) is in 3NF if </a:t>
            </a:r>
          </a:p>
          <a:p>
            <a:pPr marL="800100" lvl="1" indent="-342900">
              <a:buFont typeface="Arial" pitchFamily="34" charset="0"/>
              <a:buChar char="•"/>
            </a:pPr>
            <a:r>
              <a:rPr lang="en-US" sz="2000"/>
              <a:t>It is in second normal form and </a:t>
            </a:r>
          </a:p>
          <a:p>
            <a:pPr marL="800100" lvl="1" indent="-342900">
              <a:buFont typeface="Arial" pitchFamily="34" charset="0"/>
              <a:buChar char="•"/>
            </a:pPr>
            <a:r>
              <a:rPr lang="en-US" sz="2000"/>
              <a:t>There is no transitive dependency</a:t>
            </a:r>
          </a:p>
          <a:p>
            <a:pPr marL="342900" indent="-342900">
              <a:buFont typeface="Arial" pitchFamily="34" charset="0"/>
              <a:buChar char="•"/>
            </a:pPr>
            <a:r>
              <a:rPr lang="en-US"/>
              <a:t>When we have C1 </a:t>
            </a:r>
            <a:r>
              <a:rPr lang="en-US">
                <a:sym typeface="Wingdings" panose="05000000000000000000" pitchFamily="2" charset="2"/>
              </a:rPr>
              <a:t></a:t>
            </a:r>
            <a:r>
              <a:rPr lang="en-US"/>
              <a:t> C2 </a:t>
            </a:r>
            <a:r>
              <a:rPr lang="en-US">
                <a:sym typeface="Wingdings" panose="05000000000000000000" pitchFamily="2" charset="2"/>
              </a:rPr>
              <a:t></a:t>
            </a:r>
            <a:r>
              <a:rPr lang="en-US"/>
              <a:t> C3, it is called a transitive dependency</a:t>
            </a:r>
          </a:p>
          <a:p>
            <a:pPr marL="342900" indent="-342900">
              <a:buFont typeface="Arial" pitchFamily="34" charset="0"/>
              <a:buChar char="•"/>
            </a:pPr>
            <a:r>
              <a:rPr lang="en-US"/>
              <a:t>Invoices table</a:t>
            </a:r>
          </a:p>
          <a:p>
            <a:pPr marL="342900" indent="-342900">
              <a:buFont typeface="Arial" pitchFamily="34" charset="0"/>
              <a:buChar char="•"/>
            </a:pPr>
            <a:endParaRPr lang="en-US"/>
          </a:p>
          <a:p>
            <a:pPr marL="342900" indent="-342900">
              <a:buFont typeface="Arial" pitchFamily="34" charset="0"/>
              <a:buChar char="•"/>
            </a:pPr>
            <a:endParaRPr lang="en-US"/>
          </a:p>
          <a:p>
            <a:pPr marL="800100" lvl="1" indent="-342900">
              <a:buFont typeface="Arial" pitchFamily="34" charset="0"/>
              <a:buChar char="•"/>
            </a:pPr>
            <a:r>
              <a:rPr lang="en-US" sz="2000"/>
              <a:t>Note that there are transitive dependencies</a:t>
            </a:r>
          </a:p>
          <a:p>
            <a:pPr marL="800100" lvl="1" indent="-342900">
              <a:buFont typeface="Arial" pitchFamily="34" charset="0"/>
              <a:buChar char="•"/>
            </a:pPr>
            <a:r>
              <a:rPr lang="en-US" sz="2000"/>
              <a:t>Needs a separate table for vendors</a:t>
            </a:r>
          </a:p>
          <a:p>
            <a:pPr marL="342900" indent="-342900">
              <a:buFont typeface="Arial" pitchFamily="34" charset="0"/>
              <a:buChar char="•"/>
            </a:pPr>
            <a:endParaRPr lang="en-US"/>
          </a:p>
          <a:p>
            <a:pPr marL="342900" indent="-342900">
              <a:buFont typeface="Arial" pitchFamily="34" charset="0"/>
              <a:buChar char="•"/>
            </a:pPr>
            <a:endParaRPr lang="en-US"/>
          </a:p>
        </p:txBody>
      </p:sp>
      <p:sp>
        <p:nvSpPr>
          <p:cNvPr id="4" name="Date Placeholder 3">
            <a:extLst>
              <a:ext uri="{FF2B5EF4-FFF2-40B4-BE49-F238E27FC236}">
                <a16:creationId xmlns:a16="http://schemas.microsoft.com/office/drawing/2014/main" id="{1AC69CB6-3ABB-4E81-87C1-F7E2891037E4}"/>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2BD34C29-9292-4384-952D-A81C35A142F5}"/>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BE7E9DC3-D994-4322-BFAE-C24D9C655442}"/>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48</a:t>
            </a:fld>
            <a:endParaRPr lang="en-US">
              <a:solidFill>
                <a:schemeClr val="bg1"/>
              </a:solidFill>
            </a:endParaRPr>
          </a:p>
        </p:txBody>
      </p:sp>
      <p:graphicFrame>
        <p:nvGraphicFramePr>
          <p:cNvPr id="7" name="Content Placeholder 11">
            <a:extLst>
              <a:ext uri="{FF2B5EF4-FFF2-40B4-BE49-F238E27FC236}">
                <a16:creationId xmlns:a16="http://schemas.microsoft.com/office/drawing/2014/main" id="{A9153015-EED6-4C37-90F0-6CE8122458F9}"/>
              </a:ext>
            </a:extLst>
          </p:cNvPr>
          <p:cNvGraphicFramePr>
            <a:graphicFrameLocks noGrp="1"/>
          </p:cNvGraphicFramePr>
          <p:nvPr>
            <p:extLst>
              <p:ext uri="{D42A27DB-BD31-4B8C-83A1-F6EECF244321}">
                <p14:modId xmlns:p14="http://schemas.microsoft.com/office/powerpoint/2010/main" val="3120840041"/>
              </p:ext>
            </p:extLst>
          </p:nvPr>
        </p:nvGraphicFramePr>
        <p:xfrm>
          <a:off x="1219200" y="4495800"/>
          <a:ext cx="6477000" cy="370840"/>
        </p:xfrm>
        <a:graphic>
          <a:graphicData uri="http://schemas.openxmlformats.org/drawingml/2006/table">
            <a:tbl>
              <a:tblPr firstRow="1" bandRow="1">
                <a:tableStyleId>{5940675A-B579-460E-94D1-54222C63F5DA}</a:tableStyleId>
              </a:tblPr>
              <a:tblGrid>
                <a:gridCol w="1165860">
                  <a:extLst>
                    <a:ext uri="{9D8B030D-6E8A-4147-A177-3AD203B41FA5}">
                      <a16:colId xmlns:a16="http://schemas.microsoft.com/office/drawing/2014/main" val="637254320"/>
                    </a:ext>
                  </a:extLst>
                </a:gridCol>
                <a:gridCol w="1424940">
                  <a:extLst>
                    <a:ext uri="{9D8B030D-6E8A-4147-A177-3AD203B41FA5}">
                      <a16:colId xmlns:a16="http://schemas.microsoft.com/office/drawing/2014/main" val="514377532"/>
                    </a:ext>
                  </a:extLst>
                </a:gridCol>
                <a:gridCol w="1676400">
                  <a:extLst>
                    <a:ext uri="{9D8B030D-6E8A-4147-A177-3AD203B41FA5}">
                      <a16:colId xmlns:a16="http://schemas.microsoft.com/office/drawing/2014/main" val="1612731818"/>
                    </a:ext>
                  </a:extLst>
                </a:gridCol>
                <a:gridCol w="1524000">
                  <a:extLst>
                    <a:ext uri="{9D8B030D-6E8A-4147-A177-3AD203B41FA5}">
                      <a16:colId xmlns:a16="http://schemas.microsoft.com/office/drawing/2014/main" val="752626427"/>
                    </a:ext>
                  </a:extLst>
                </a:gridCol>
                <a:gridCol w="685800">
                  <a:extLst>
                    <a:ext uri="{9D8B030D-6E8A-4147-A177-3AD203B41FA5}">
                      <a16:colId xmlns:a16="http://schemas.microsoft.com/office/drawing/2014/main" val="1711358505"/>
                    </a:ext>
                  </a:extLst>
                </a:gridCol>
              </a:tblGrid>
              <a:tr h="370840">
                <a:tc>
                  <a:txBody>
                    <a:bodyPr/>
                    <a:lstStyle>
                      <a:defPPr/>
                    </a:lstStyle>
                    <a:p>
                      <a:r>
                        <a:rPr lang="en-US" sz="1600" u="sng"/>
                        <a:t>invoice_id</a:t>
                      </a:r>
                    </a:p>
                  </a:txBody>
                  <a:tcPr/>
                </a:tc>
                <a:tc>
                  <a:txBody>
                    <a:bodyPr/>
                    <a:lstStyle>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1600"/>
                        <a:t>vendor_name</a:t>
                      </a:r>
                    </a:p>
                  </a:txBody>
                  <a:tcPr/>
                </a:tc>
                <a:tc>
                  <a:txBody>
                    <a:bodyPr/>
                    <a:lstStyle>
                      <a:defPPr/>
                    </a:lstStyle>
                    <a:p>
                      <a:r>
                        <a:rPr lang="en-US" sz="1600" err="1"/>
                        <a:t>vendor_address</a:t>
                      </a:r>
                      <a:endParaRPr lang="en-US" sz="1600"/>
                    </a:p>
                  </a:txBody>
                  <a:tcPr/>
                </a:tc>
                <a:tc>
                  <a:txBody>
                    <a:bodyPr/>
                    <a:lstStyle>
                      <a:defPPr/>
                    </a:lstStyle>
                    <a:p>
                      <a:r>
                        <a:rPr lang="en-US" sz="1600" u="none" err="1"/>
                        <a:t>vendor_phone</a:t>
                      </a:r>
                      <a:endParaRPr lang="en-US" sz="1600" u="none"/>
                    </a:p>
                  </a:txBody>
                  <a:tcPr/>
                </a:tc>
                <a:tc>
                  <a:txBody>
                    <a:bodyPr/>
                    <a:lstStyle>
                      <a:defPPr/>
                    </a:lstStyle>
                    <a:p>
                      <a:r>
                        <a:rPr lang="en-US" sz="1600"/>
                        <a:t>…</a:t>
                      </a:r>
                    </a:p>
                  </a:txBody>
                  <a:tcPr/>
                </a:tc>
                <a:extLst>
                  <a:ext uri="{0D108BD9-81ED-4DB2-BD59-A6C34878D82A}">
                    <a16:rowId xmlns:a16="http://schemas.microsoft.com/office/drawing/2014/main" val="1165978993"/>
                  </a:ext>
                </a:extLst>
              </a:tr>
            </a:tbl>
          </a:graphicData>
        </a:graphic>
      </p:graphicFrame>
      <p:cxnSp>
        <p:nvCxnSpPr>
          <p:cNvPr id="8" name="Straight Connector 7">
            <a:extLst>
              <a:ext uri="{FF2B5EF4-FFF2-40B4-BE49-F238E27FC236}">
                <a16:creationId xmlns:a16="http://schemas.microsoft.com/office/drawing/2014/main" id="{0E846A99-BE1F-49C8-9BBF-F38D66C8CCF6}"/>
              </a:ext>
            </a:extLst>
          </p:cNvPr>
          <p:cNvCxnSpPr/>
          <p:nvPr/>
        </p:nvCxnSpPr>
        <p:spPr bwMode="auto">
          <a:xfrm flipH="1">
            <a:off x="1752600" y="4800600"/>
            <a:ext cx="0" cy="2286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03A155F1-4EB0-4EFA-B23B-0F32AB467653}"/>
              </a:ext>
            </a:extLst>
          </p:cNvPr>
          <p:cNvCxnSpPr/>
          <p:nvPr/>
        </p:nvCxnSpPr>
        <p:spPr bwMode="auto">
          <a:xfrm flipH="1">
            <a:off x="3429000" y="4890770"/>
            <a:ext cx="0" cy="13843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A4561470-2C0F-4694-9D75-9C1FEC1C72BD}"/>
              </a:ext>
            </a:extLst>
          </p:cNvPr>
          <p:cNvCxnSpPr/>
          <p:nvPr/>
        </p:nvCxnSpPr>
        <p:spPr bwMode="auto">
          <a:xfrm>
            <a:off x="1752600" y="5029200"/>
            <a:ext cx="137160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B60A4DB2-86A4-4854-A523-654A7A4434DF}"/>
              </a:ext>
            </a:extLst>
          </p:cNvPr>
          <p:cNvCxnSpPr/>
          <p:nvPr/>
        </p:nvCxnSpPr>
        <p:spPr bwMode="auto">
          <a:xfrm flipH="1" flipV="1">
            <a:off x="3124200" y="4866641"/>
            <a:ext cx="0" cy="162559"/>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7C09E42-8911-4ADB-BF07-0592D958A003}"/>
              </a:ext>
            </a:extLst>
          </p:cNvPr>
          <p:cNvCxnSpPr/>
          <p:nvPr/>
        </p:nvCxnSpPr>
        <p:spPr bwMode="auto">
          <a:xfrm flipH="1" flipV="1">
            <a:off x="4572000" y="4866641"/>
            <a:ext cx="0" cy="162559"/>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FFED2CF0-3995-458A-980B-57F0704BE065}"/>
              </a:ext>
            </a:extLst>
          </p:cNvPr>
          <p:cNvCxnSpPr/>
          <p:nvPr/>
        </p:nvCxnSpPr>
        <p:spPr bwMode="auto">
          <a:xfrm flipH="1" flipV="1">
            <a:off x="6400800" y="4866640"/>
            <a:ext cx="0" cy="162559"/>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7D28660-B85D-4275-BC8B-AC8573A8DAFF}"/>
              </a:ext>
            </a:extLst>
          </p:cNvPr>
          <p:cNvCxnSpPr/>
          <p:nvPr/>
        </p:nvCxnSpPr>
        <p:spPr bwMode="auto">
          <a:xfrm>
            <a:off x="3429000" y="5029200"/>
            <a:ext cx="297180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8229956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63E1-7AC6-4A2E-B84F-237B07BCF4F7}"/>
              </a:ext>
            </a:extLst>
          </p:cNvPr>
          <p:cNvSpPr>
            <a:spLocks noGrp="1"/>
          </p:cNvSpPr>
          <p:nvPr>
            <p:ph type="title"/>
          </p:nvPr>
        </p:nvSpPr>
        <p:spPr/>
        <p:txBody>
          <a:bodyPr/>
          <a:lstStyle>
            <a:defPPr/>
          </a:lstStyle>
          <a:p>
            <a:r>
              <a:rPr lang="en-US"/>
              <a:t>After Normalization</a:t>
            </a:r>
          </a:p>
        </p:txBody>
      </p:sp>
      <p:sp>
        <p:nvSpPr>
          <p:cNvPr id="4" name="Date Placeholder 3">
            <a:extLst>
              <a:ext uri="{FF2B5EF4-FFF2-40B4-BE49-F238E27FC236}">
                <a16:creationId xmlns:a16="http://schemas.microsoft.com/office/drawing/2014/main" id="{B5D821F7-F238-41CD-BC49-B6C608775C3E}"/>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2C8E2BF2-F053-4A83-88A4-CE7CBD6124E1}"/>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E2F7655B-3819-4ECF-B715-FDE4DF1C8D1A}"/>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49</a:t>
            </a:fld>
            <a:endParaRPr lang="en-US">
              <a:solidFill>
                <a:schemeClr val="bg1"/>
              </a:solidFill>
            </a:endParaRPr>
          </a:p>
        </p:txBody>
      </p:sp>
      <p:pic>
        <p:nvPicPr>
          <p:cNvPr id="8" name="Content Placeholder 6" descr="See page 319 in book.">
            <a:extLst>
              <a:ext uri="{FF2B5EF4-FFF2-40B4-BE49-F238E27FC236}">
                <a16:creationId xmlns:a16="http://schemas.microsoft.com/office/drawing/2014/main" id="{FD870776-7F9B-4484-906C-1651E12C28EB}"/>
              </a:ext>
            </a:extLst>
          </p:cNvPr>
          <p:cNvPicPr>
            <a:picLocks noGrp="1" noChangeAspect="1"/>
          </p:cNvPicPr>
          <p:nvPr>
            <p:ph sz="quarter" idx="13"/>
          </p:nvPr>
        </p:nvPicPr>
        <p:blipFill>
          <a:blip r:embed="rId2"/>
          <a:stretch>
            <a:fillRect/>
          </a:stretch>
        </p:blipFill>
        <p:spPr bwMode="auto">
          <a:xfrm>
            <a:off x="533400" y="1828800"/>
            <a:ext cx="7926608" cy="3885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196589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55F1C-FD3E-423C-B84F-66F5346F552F}"/>
              </a:ext>
            </a:extLst>
          </p:cNvPr>
          <p:cNvSpPr>
            <a:spLocks noGrp="1"/>
          </p:cNvSpPr>
          <p:nvPr>
            <p:ph type="title"/>
          </p:nvPr>
        </p:nvSpPr>
        <p:spPr>
          <a:xfrm>
            <a:off x="800100" y="279857"/>
            <a:ext cx="7543800" cy="596443"/>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Invoice that’s used to identify data elements</a:t>
            </a:r>
            <a:endParaRPr lang="en-US"/>
          </a:p>
        </p:txBody>
      </p:sp>
      <p:sp>
        <p:nvSpPr>
          <p:cNvPr id="6" name="Slide Number Placeholder 5">
            <a:extLst>
              <a:ext uri="{FF2B5EF4-FFF2-40B4-BE49-F238E27FC236}">
                <a16:creationId xmlns:a16="http://schemas.microsoft.com/office/drawing/2014/main" id="{5E660BC3-8974-49A5-A859-A9381955070A}"/>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5</a:t>
            </a:fld>
            <a:endParaRPr lang="en-US">
              <a:solidFill>
                <a:schemeClr val="bg1"/>
              </a:solidFill>
            </a:endParaRPr>
          </a:p>
        </p:txBody>
      </p:sp>
      <p:pic>
        <p:nvPicPr>
          <p:cNvPr id="8" name="Content Placeholder 7" descr="See page 309 in book."/>
          <p:cNvPicPr>
            <a:picLocks noGrp="1"/>
          </p:cNvPicPr>
          <p:nvPr>
            <p:ph sz="quarter" idx="13"/>
          </p:nvPr>
        </p:nvPicPr>
        <p:blipFill>
          <a:blip r:embed="rId2">
            <a:extLst>
              <a:ext uri="{28A0092B-C50C-407E-A947-70E740481C1C}">
                <a14:useLocalDpi xmlns:a14="http://schemas.microsoft.com/office/drawing/2010/main" val="0"/>
              </a:ext>
            </a:extLst>
          </a:blip>
          <a:stretch>
            <a:fillRect/>
          </a:stretch>
        </p:blipFill>
        <p:spPr>
          <a:xfrm>
            <a:off x="800100" y="1021005"/>
            <a:ext cx="6429375" cy="4815989"/>
          </a:xfrm>
          <a:prstGeom prst="rect">
            <a:avLst/>
          </a:prstGeom>
        </p:spPr>
      </p:pic>
      <p:sp>
        <p:nvSpPr>
          <p:cNvPr id="3" name="Rectangle 2">
            <a:extLst>
              <a:ext uri="{FF2B5EF4-FFF2-40B4-BE49-F238E27FC236}">
                <a16:creationId xmlns:a16="http://schemas.microsoft.com/office/drawing/2014/main" id="{A30EC3E9-C85E-4A4A-B422-820C55F4DAFE}"/>
              </a:ext>
            </a:extLst>
          </p:cNvPr>
          <p:cNvSpPr/>
          <p:nvPr/>
        </p:nvSpPr>
        <p:spPr>
          <a:xfrm>
            <a:off x="800100" y="5836994"/>
            <a:ext cx="7571303" cy="400110"/>
          </a:xfrm>
          <a:prstGeom prst="rect">
            <a:avLst/>
          </a:prstGeom>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2000">
                <a:latin typeface="Times New Roman" pitchFamily="18" charset="0"/>
                <a:ea typeface="Times New Roman" panose="02020603050405020304" pitchFamily="18" charset="0"/>
              </a:rPr>
              <a:t>This is an invoice you get from your vendor for items you purchased</a:t>
            </a:r>
            <a:endParaRPr lang="en-US" sz="2000"/>
          </a:p>
        </p:txBody>
      </p:sp>
    </p:spTree>
    <p:extLst>
      <p:ext uri="{BB962C8B-B14F-4D97-AF65-F5344CB8AC3E}">
        <p14:creationId xmlns:p14="http://schemas.microsoft.com/office/powerpoint/2010/main" val="2378817421"/>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4F5D2-F416-4540-A54C-0E00A2ACA7B3}"/>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A/P system in third normal form</a:t>
            </a:r>
            <a:endParaRPr lang="en-US"/>
          </a:p>
        </p:txBody>
      </p:sp>
      <p:sp>
        <p:nvSpPr>
          <p:cNvPr id="4" name="Date Placeholder 3">
            <a:extLst>
              <a:ext uri="{FF2B5EF4-FFF2-40B4-BE49-F238E27FC236}">
                <a16:creationId xmlns:a16="http://schemas.microsoft.com/office/drawing/2014/main" id="{060B6292-02E4-45ED-BF61-23EE6802DAFE}"/>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B9825467-9265-41C8-8688-3288B51B8D91}"/>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5711363F-F9A0-4BF1-A41E-4BE5E0441A65}"/>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50</a:t>
            </a:fld>
            <a:endParaRPr lang="en-US">
              <a:solidFill>
                <a:schemeClr val="bg1"/>
              </a:solidFill>
            </a:endParaRPr>
          </a:p>
        </p:txBody>
      </p:sp>
      <p:pic>
        <p:nvPicPr>
          <p:cNvPr id="8" name="Content Placeholder 7">
            <a:extLst>
              <a:ext uri="{FF2B5EF4-FFF2-40B4-BE49-F238E27FC236}">
                <a16:creationId xmlns:a16="http://schemas.microsoft.com/office/drawing/2014/main" id="{2C65CBB2-E3A0-4FC3-B3F2-E7F16862163A}"/>
              </a:ext>
            </a:extLst>
          </p:cNvPr>
          <p:cNvPicPr>
            <a:picLocks noGrp="1" noChangeAspect="1"/>
          </p:cNvPicPr>
          <p:nvPr>
            <p:ph sz="quarter" idx="13"/>
          </p:nvPr>
        </p:nvPicPr>
        <p:blipFill>
          <a:blip r:embed="rId2"/>
          <a:stretch>
            <a:fillRect/>
          </a:stretch>
        </p:blipFill>
        <p:spPr>
          <a:xfrm>
            <a:off x="804119" y="1295400"/>
            <a:ext cx="7454056" cy="4800600"/>
          </a:xfrm>
          <a:prstGeom prst="rect">
            <a:avLst/>
          </a:prstGeom>
        </p:spPr>
      </p:pic>
    </p:spTree>
    <p:extLst>
      <p:ext uri="{BB962C8B-B14F-4D97-AF65-F5344CB8AC3E}">
        <p14:creationId xmlns:p14="http://schemas.microsoft.com/office/powerpoint/2010/main" val="48289500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470E9-1F4A-4838-98F1-C6A080915138}"/>
              </a:ext>
            </a:extLst>
          </p:cNvPr>
          <p:cNvSpPr>
            <a:spLocks noGrp="1"/>
          </p:cNvSpPr>
          <p:nvPr>
            <p:ph type="title"/>
          </p:nvPr>
        </p:nvSpPr>
        <p:spPr>
          <a:xfrm>
            <a:off x="914400" y="594212"/>
            <a:ext cx="7315200" cy="430887"/>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Denormalization</a:t>
            </a:r>
            <a:endParaRPr lang="en-US"/>
          </a:p>
        </p:txBody>
      </p:sp>
      <p:sp>
        <p:nvSpPr>
          <p:cNvPr id="3" name="Text Placeholder 2">
            <a:extLst>
              <a:ext uri="{FF2B5EF4-FFF2-40B4-BE49-F238E27FC236}">
                <a16:creationId xmlns:a16="http://schemas.microsoft.com/office/drawing/2014/main" id="{94EC12BD-3C24-43A1-A64F-F474C01125CC}"/>
              </a:ext>
            </a:extLst>
          </p:cNvPr>
          <p:cNvSpPr>
            <a:spLocks noGrp="1"/>
          </p:cNvSpPr>
          <p:nvPr>
            <p:ph type="body" sz="quarter" idx="13"/>
          </p:nvPr>
        </p:nvSpPr>
        <p:spPr>
          <a:xfrm>
            <a:off x="838200" y="1371600"/>
            <a:ext cx="7772400" cy="4572000"/>
          </a:xfrm>
        </p:spPr>
        <p:txBody>
          <a:bodyPr/>
          <a:lstStyle>
            <a:defPPr/>
          </a:lstStyle>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Normalization does not concern about performance</a:t>
            </a:r>
          </a:p>
          <a:p>
            <a:pPr marL="800100" marR="274320" lvl="1" indent="-342900">
              <a:spcBef>
                <a:spcPct val="0"/>
              </a:spcBef>
              <a:spcAft>
                <a:spcPts val="600"/>
              </a:spcAft>
              <a:buFont typeface="Symbol" panose="05050102010706020507" pitchFamily="18" charset="2"/>
              <a:buChar char=""/>
            </a:pPr>
            <a:r>
              <a:rPr lang="en-US" sz="2000" spc="-10">
                <a:latin typeface="Times New Roman" pitchFamily="18" charset="0"/>
                <a:ea typeface="Times New Roman" panose="02020603050405020304" pitchFamily="18" charset="0"/>
              </a:rPr>
              <a:t>Normalization focuses on removing redundancies and anomalies</a:t>
            </a:r>
          </a:p>
          <a:p>
            <a:pPr marL="800100" marR="274320" lvl="1" indent="-342900">
              <a:spcBef>
                <a:spcPct val="0"/>
              </a:spcBef>
              <a:spcAft>
                <a:spcPts val="600"/>
              </a:spcAft>
              <a:buFont typeface="Symbol" panose="05050102010706020507" pitchFamily="18" charset="2"/>
              <a:buChar char=""/>
            </a:pPr>
            <a:r>
              <a:rPr lang="en-US" sz="2000" spc="-10">
                <a:latin typeface="Times New Roman" pitchFamily="18" charset="0"/>
                <a:ea typeface="Times New Roman" panose="02020603050405020304" pitchFamily="18" charset="0"/>
              </a:rPr>
              <a:t>If data is spread across multiple tables, it takes time to read them</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Denomalization is the process of trying to improve the read performance of a database, at the expense of losing some write performance, by adding redundant copies of data </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When to denormalize?</a:t>
            </a:r>
          </a:p>
          <a:p>
            <a:pPr marL="800100" marR="274320" lvl="1" indent="-342900">
              <a:spcBef>
                <a:spcPct val="0"/>
              </a:spcBef>
              <a:spcAft>
                <a:spcPts val="600"/>
              </a:spcAft>
              <a:buFont typeface="Symbol" panose="05050102010706020507" pitchFamily="18" charset="2"/>
              <a:buChar char=""/>
            </a:pPr>
            <a:r>
              <a:rPr lang="en-US" sz="2000" spc="-10">
                <a:latin typeface="Times New Roman" pitchFamily="18" charset="0"/>
                <a:ea typeface="Times New Roman" panose="02020603050405020304" pitchFamily="18" charset="0"/>
              </a:rPr>
              <a:t>When a column from a joined table is used repeatedly in search criteria.</a:t>
            </a:r>
          </a:p>
          <a:p>
            <a:pPr marL="800100" marR="274320" lvl="1" indent="-342900">
              <a:spcBef>
                <a:spcPct val="0"/>
              </a:spcBef>
              <a:spcAft>
                <a:spcPts val="600"/>
              </a:spcAft>
              <a:buFont typeface="Symbol" panose="05050102010706020507" pitchFamily="18" charset="2"/>
              <a:buChar char=""/>
            </a:pPr>
            <a:r>
              <a:rPr lang="en-US" sz="2000" spc="-10">
                <a:latin typeface="Times New Roman" pitchFamily="18" charset="0"/>
                <a:ea typeface="Times New Roman" panose="02020603050405020304" pitchFamily="18" charset="0"/>
              </a:rPr>
              <a:t>If a table is updated infrequently.</a:t>
            </a:r>
          </a:p>
          <a:p>
            <a:pPr marL="800100" marR="274320" lvl="1" indent="-342900">
              <a:spcBef>
                <a:spcPct val="0"/>
              </a:spcBef>
              <a:spcAft>
                <a:spcPts val="600"/>
              </a:spcAft>
              <a:buFont typeface="Symbol" panose="05050102010706020507" pitchFamily="18" charset="2"/>
              <a:buChar char=""/>
            </a:pPr>
            <a:r>
              <a:rPr lang="en-US" sz="2000" spc="-10">
                <a:latin typeface="Times New Roman" pitchFamily="18" charset="0"/>
                <a:ea typeface="Times New Roman" panose="02020603050405020304" pitchFamily="18" charset="0"/>
              </a:rPr>
              <a:t>Include columns with derived values when those values are used frequently in search conditions </a:t>
            </a:r>
          </a:p>
          <a:p>
            <a:endParaRPr lang="en-US"/>
          </a:p>
        </p:txBody>
      </p:sp>
      <p:sp>
        <p:nvSpPr>
          <p:cNvPr id="4" name="Date Placeholder 3">
            <a:extLst>
              <a:ext uri="{FF2B5EF4-FFF2-40B4-BE49-F238E27FC236}">
                <a16:creationId xmlns:a16="http://schemas.microsoft.com/office/drawing/2014/main" id="{FDADC97B-B275-44BB-8040-123E15D05020}"/>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6" name="Slide Number Placeholder 5">
            <a:extLst>
              <a:ext uri="{FF2B5EF4-FFF2-40B4-BE49-F238E27FC236}">
                <a16:creationId xmlns:a16="http://schemas.microsoft.com/office/drawing/2014/main" id="{673C4A0F-9EBD-4BC4-A8DB-F999D4DE5310}"/>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51</a:t>
            </a:fld>
            <a:endParaRPr lang="en-US">
              <a:solidFill>
                <a:schemeClr val="bg1"/>
              </a:solidFill>
            </a:endParaRPr>
          </a:p>
        </p:txBody>
      </p:sp>
    </p:spTree>
    <p:extLst>
      <p:ext uri="{BB962C8B-B14F-4D97-AF65-F5344CB8AC3E}">
        <p14:creationId xmlns:p14="http://schemas.microsoft.com/office/powerpoint/2010/main" val="412290771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37CC6-AE87-4115-B67C-555E88C76052}"/>
              </a:ext>
            </a:extLst>
          </p:cNvPr>
          <p:cNvSpPr>
            <a:spLocks noGrp="1"/>
          </p:cNvSpPr>
          <p:nvPr>
            <p:ph type="title"/>
          </p:nvPr>
        </p:nvSpPr>
        <p:spPr/>
        <p:txBody>
          <a:bodyPr/>
          <a:lstStyle>
            <a:defPPr/>
          </a:lstStyle>
          <a:p>
            <a:r>
              <a:rPr lang="en-US"/>
              <a:t>Homework</a:t>
            </a:r>
          </a:p>
        </p:txBody>
      </p:sp>
      <p:sp>
        <p:nvSpPr>
          <p:cNvPr id="3" name="Text Placeholder 2">
            <a:extLst>
              <a:ext uri="{FF2B5EF4-FFF2-40B4-BE49-F238E27FC236}">
                <a16:creationId xmlns:a16="http://schemas.microsoft.com/office/drawing/2014/main" id="{FDC1FE91-0CF8-4181-8F6F-91EF25B6E5B4}"/>
              </a:ext>
            </a:extLst>
          </p:cNvPr>
          <p:cNvSpPr>
            <a:spLocks noGrp="1"/>
          </p:cNvSpPr>
          <p:nvPr>
            <p:ph type="body" sz="quarter" idx="13"/>
          </p:nvPr>
        </p:nvSpPr>
        <p:spPr>
          <a:xfrm>
            <a:off x="556856" y="1219200"/>
            <a:ext cx="7391400" cy="762000"/>
          </a:xfrm>
        </p:spPr>
        <p:txBody>
          <a:bodyPr/>
          <a:lstStyle>
            <a:defPPr/>
          </a:lstStyle>
          <a:p>
            <a:pPr marL="342900" indent="-342900">
              <a:buFont typeface="Arial" pitchFamily="34" charset="0"/>
              <a:buChar char="•"/>
            </a:pPr>
            <a:r>
              <a:rPr lang="en-US" sz="2000"/>
              <a:t>Using MySQL WorkBench modeling tool, create the following ER diagram for movies database</a:t>
            </a:r>
          </a:p>
        </p:txBody>
      </p:sp>
      <p:sp>
        <p:nvSpPr>
          <p:cNvPr id="4" name="Date Placeholder 3">
            <a:extLst>
              <a:ext uri="{FF2B5EF4-FFF2-40B4-BE49-F238E27FC236}">
                <a16:creationId xmlns:a16="http://schemas.microsoft.com/office/drawing/2014/main" id="{186CA560-EF74-469B-993C-5E2E116DDB92}"/>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8DED9139-5AEA-4D47-8478-6CF46700EB21}"/>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FA63D313-9FEE-4979-B693-0B18C5235795}"/>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52</a:t>
            </a:fld>
            <a:endParaRPr lang="en-US">
              <a:solidFill>
                <a:schemeClr val="bg1"/>
              </a:solidFill>
            </a:endParaRPr>
          </a:p>
        </p:txBody>
      </p:sp>
      <p:pic>
        <p:nvPicPr>
          <p:cNvPr id="7" name="Picture 6">
            <a:extLst>
              <a:ext uri="{FF2B5EF4-FFF2-40B4-BE49-F238E27FC236}">
                <a16:creationId xmlns:a16="http://schemas.microsoft.com/office/drawing/2014/main" id="{8CE5D98B-8AEB-4B86-B077-455106AB2D47}"/>
              </a:ext>
            </a:extLst>
          </p:cNvPr>
          <p:cNvPicPr>
            <a:picLocks noChangeAspect="1"/>
          </p:cNvPicPr>
          <p:nvPr/>
        </p:nvPicPr>
        <p:blipFill>
          <a:blip r:embed="rId2"/>
          <a:stretch>
            <a:fillRect/>
          </a:stretch>
        </p:blipFill>
        <p:spPr>
          <a:xfrm>
            <a:off x="1214791" y="2210169"/>
            <a:ext cx="6714415" cy="4314456"/>
          </a:xfrm>
          <a:prstGeom prst="rect">
            <a:avLst/>
          </a:prstGeom>
        </p:spPr>
      </p:pic>
    </p:spTree>
    <p:extLst>
      <p:ext uri="{BB962C8B-B14F-4D97-AF65-F5344CB8AC3E}">
        <p14:creationId xmlns:p14="http://schemas.microsoft.com/office/powerpoint/2010/main" val="388751876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47453-E4A6-49B4-85F4-655998DC4484}"/>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Models tab of MySQL Workbench Home page</a:t>
            </a:r>
            <a:endParaRPr lang="en-US"/>
          </a:p>
        </p:txBody>
      </p:sp>
      <p:pic>
        <p:nvPicPr>
          <p:cNvPr id="7" name="Content Placeholder 6" descr="See page 333 in book.">
            <a:extLst>
              <a:ext uri="{FF2B5EF4-FFF2-40B4-BE49-F238E27FC236}">
                <a16:creationId xmlns:a16="http://schemas.microsoft.com/office/drawing/2014/main" id="{88D2C5B7-0BF2-40BA-BC08-83DB55D7E9B5}"/>
              </a:ext>
            </a:extLst>
          </p:cNvPr>
          <p:cNvPicPr>
            <a:picLocks noGrp="1" noChangeAspect="1"/>
          </p:cNvPicPr>
          <p:nvPr>
            <p:ph sz="quarter" idx="13"/>
          </p:nvPr>
        </p:nvPicPr>
        <p:blipFill>
          <a:blip r:embed="rId2"/>
          <a:stretch>
            <a:fillRect/>
          </a:stretch>
        </p:blipFill>
        <p:spPr>
          <a:xfrm>
            <a:off x="1752600" y="1849607"/>
            <a:ext cx="6663506" cy="4383404"/>
          </a:xfrm>
          <a:prstGeom prst="rect">
            <a:avLst/>
          </a:prstGeom>
        </p:spPr>
      </p:pic>
      <p:sp>
        <p:nvSpPr>
          <p:cNvPr id="4" name="Date Placeholder 3">
            <a:extLst>
              <a:ext uri="{FF2B5EF4-FFF2-40B4-BE49-F238E27FC236}">
                <a16:creationId xmlns:a16="http://schemas.microsoft.com/office/drawing/2014/main" id="{0AB462BB-D0E3-41DF-B50B-71168A81DA48}"/>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F80A8286-756D-4B35-8349-B5D995B8081B}"/>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FC773BCE-91B4-467C-A7B4-EDA03B087905}"/>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53</a:t>
            </a:fld>
            <a:endParaRPr lang="en-US">
              <a:solidFill>
                <a:schemeClr val="bg1"/>
              </a:solidFill>
            </a:endParaRPr>
          </a:p>
        </p:txBody>
      </p:sp>
      <p:cxnSp>
        <p:nvCxnSpPr>
          <p:cNvPr id="8" name="Straight Arrow Connector 7">
            <a:extLst>
              <a:ext uri="{FF2B5EF4-FFF2-40B4-BE49-F238E27FC236}">
                <a16:creationId xmlns:a16="http://schemas.microsoft.com/office/drawing/2014/main" id="{09960B6F-D6A9-4C75-A242-F8E46B50B959}"/>
              </a:ext>
            </a:extLst>
          </p:cNvPr>
          <p:cNvCxnSpPr/>
          <p:nvPr/>
        </p:nvCxnSpPr>
        <p:spPr bwMode="auto">
          <a:xfrm>
            <a:off x="1066800" y="2971800"/>
            <a:ext cx="762000" cy="152400"/>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5DAA0293-1064-4D89-9C08-12A87E90DB4E}"/>
              </a:ext>
            </a:extLst>
          </p:cNvPr>
          <p:cNvSpPr txBox="1"/>
          <p:nvPr/>
        </p:nvSpPr>
        <p:spPr bwMode="auto">
          <a:xfrm>
            <a:off x="107187" y="2101125"/>
            <a:ext cx="1664672" cy="855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342900" marR="0" indent="-342900" algn="l" defTabSz="914400" rtl="0" eaLnBrk="1" fontAlgn="base" latinLnBrk="0" hangingPunct="1">
              <a:lnSpc>
                <a:spcPct val="100000"/>
              </a:lnSpc>
              <a:spcBef>
                <a:spcPct val="20000"/>
              </a:spcBef>
              <a:spcAft>
                <a:spcPct val="0"/>
              </a:spcAft>
              <a:buClrTx/>
              <a:buSzTx/>
              <a:buFontTx/>
              <a:buChar char="•"/>
              <a:defRPr sz="2400" kern="1200">
                <a:solidFill>
                  <a:schemeClr val="tx1"/>
                </a:solidFill>
                <a:latin typeface="+mn-lt"/>
                <a:ea typeface="+mn-ea"/>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000" kern="1200">
                <a:solidFill>
                  <a:schemeClr val="tx1"/>
                </a:solidFill>
                <a:latin typeface="+mn-lt"/>
                <a:ea typeface="+mn-ea"/>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1800" kern="1200">
                <a:solidFill>
                  <a:schemeClr val="tx1"/>
                </a:solidFill>
                <a:latin typeface="+mn-lt"/>
                <a:ea typeface="+mn-ea"/>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600" kern="1200">
                <a:solidFill>
                  <a:schemeClr val="tx1"/>
                </a:solidFill>
                <a:latin typeface="+mn-lt"/>
                <a:ea typeface="+mn-ea"/>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400" kern="1200">
                <a:solidFill>
                  <a:schemeClr val="tx1"/>
                </a:solidFill>
                <a:latin typeface="+mn-lt"/>
                <a:ea typeface="+mn-ea"/>
                <a:cs typeface="+mn-cs"/>
              </a:defRPr>
            </a:lvl5pPr>
            <a:lvl6pPr marL="25146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6pPr>
            <a:lvl7pPr marL="29718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7pPr>
            <a:lvl8pPr marL="34290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8pPr>
            <a:lvl9pPr marL="38862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9pPr>
          </a:lstStyle>
          <a:p>
            <a:pPr>
              <a:buFont typeface="Arial" pitchFamily="34" charset="0"/>
              <a:buChar char="•"/>
            </a:pPr>
            <a:r>
              <a:rPr lang="en-US" sz="2000" kern="0"/>
              <a:t>Select on models</a:t>
            </a:r>
          </a:p>
        </p:txBody>
      </p:sp>
    </p:spTree>
    <p:extLst>
      <p:ext uri="{BB962C8B-B14F-4D97-AF65-F5344CB8AC3E}">
        <p14:creationId xmlns:p14="http://schemas.microsoft.com/office/powerpoint/2010/main" val="144168436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D89CE-1F08-4444-A9D6-22631457F128}"/>
              </a:ext>
            </a:extLst>
          </p:cNvPr>
          <p:cNvSpPr>
            <a:spLocks noGrp="1"/>
          </p:cNvSpPr>
          <p:nvPr>
            <p:ph type="title"/>
          </p:nvPr>
        </p:nvSpPr>
        <p:spPr/>
        <p:txBody>
          <a:bodyPr/>
          <a:lstStyle>
            <a:defPPr/>
          </a:lstStyle>
          <a:p>
            <a:r>
              <a:rPr lang="en-US"/>
              <a:t>Operations you can perform from the Models tab</a:t>
            </a:r>
          </a:p>
        </p:txBody>
      </p:sp>
      <p:sp>
        <p:nvSpPr>
          <p:cNvPr id="3" name="Text Placeholder 2">
            <a:extLst>
              <a:ext uri="{FF2B5EF4-FFF2-40B4-BE49-F238E27FC236}">
                <a16:creationId xmlns:a16="http://schemas.microsoft.com/office/drawing/2014/main" id="{99C237B3-C750-4B2F-BAE5-35EDAE39D5DE}"/>
              </a:ext>
            </a:extLst>
          </p:cNvPr>
          <p:cNvSpPr>
            <a:spLocks noGrp="1"/>
          </p:cNvSpPr>
          <p:nvPr>
            <p:ph type="body" sz="quarter" idx="13"/>
          </p:nvPr>
        </p:nvSpPr>
        <p:spPr>
          <a:xfrm>
            <a:off x="838200" y="1371600"/>
            <a:ext cx="7848600" cy="4572000"/>
          </a:xfrm>
        </p:spPr>
        <p:txBody>
          <a:bodyPr/>
          <a:lstStyle>
            <a:defPPr/>
          </a:lstStyle>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Open an existing EER model – click on </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Create a blank EER model – click on </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Create an EER model from an existing database – click on </a:t>
            </a:r>
            <a:br>
              <a:rPr lang="en-US" spc="-10">
                <a:latin typeface="Times New Roman" pitchFamily="18" charset="0"/>
                <a:ea typeface="Times New Roman" panose="02020603050405020304" pitchFamily="18" charset="0"/>
              </a:rPr>
            </a:br>
            <a:r>
              <a:rPr lang="en-US" spc="-10">
                <a:latin typeface="Times New Roman" pitchFamily="18" charset="0"/>
                <a:ea typeface="Times New Roman" panose="02020603050405020304" pitchFamily="18" charset="0"/>
              </a:rPr>
              <a:t>    and select “Create EER Model from Database”</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Create an EER model from a SQL creation script – click on       and select “Create EER Model from Script”</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Remove an EER model from the list</a:t>
            </a:r>
          </a:p>
          <a:p>
            <a:endParaRPr lang="en-US"/>
          </a:p>
        </p:txBody>
      </p:sp>
      <p:sp>
        <p:nvSpPr>
          <p:cNvPr id="4" name="Date Placeholder 3">
            <a:extLst>
              <a:ext uri="{FF2B5EF4-FFF2-40B4-BE49-F238E27FC236}">
                <a16:creationId xmlns:a16="http://schemas.microsoft.com/office/drawing/2014/main" id="{C62BB212-D429-4D39-97CE-7A1A21748957}"/>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4011FBA3-5265-4174-B7F0-29783B2D6A7E}"/>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1E328413-2778-4DA2-B9D8-17154200171A}"/>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54</a:t>
            </a:fld>
            <a:endParaRPr lang="en-US">
              <a:solidFill>
                <a:schemeClr val="bg1"/>
              </a:solidFill>
            </a:endParaRPr>
          </a:p>
        </p:txBody>
      </p:sp>
      <p:pic>
        <p:nvPicPr>
          <p:cNvPr id="9" name="Picture 8">
            <a:extLst>
              <a:ext uri="{FF2B5EF4-FFF2-40B4-BE49-F238E27FC236}">
                <a16:creationId xmlns:a16="http://schemas.microsoft.com/office/drawing/2014/main" id="{354F0662-4594-4C21-AC13-610DE07AF37D}"/>
              </a:ext>
            </a:extLst>
          </p:cNvPr>
          <p:cNvPicPr>
            <a:picLocks noChangeAspect="1"/>
          </p:cNvPicPr>
          <p:nvPr/>
        </p:nvPicPr>
        <p:blipFill>
          <a:blip r:embed="rId2"/>
          <a:stretch>
            <a:fillRect/>
          </a:stretch>
        </p:blipFill>
        <p:spPr>
          <a:xfrm>
            <a:off x="5791200" y="1905000"/>
            <a:ext cx="324594" cy="259675"/>
          </a:xfrm>
          <a:prstGeom prst="rect">
            <a:avLst/>
          </a:prstGeom>
        </p:spPr>
      </p:pic>
      <p:pic>
        <p:nvPicPr>
          <p:cNvPr id="10" name="Picture 9">
            <a:extLst>
              <a:ext uri="{FF2B5EF4-FFF2-40B4-BE49-F238E27FC236}">
                <a16:creationId xmlns:a16="http://schemas.microsoft.com/office/drawing/2014/main" id="{E5D50D36-D176-432F-9D61-30B563E8ED8C}"/>
              </a:ext>
            </a:extLst>
          </p:cNvPr>
          <p:cNvPicPr>
            <a:picLocks noChangeAspect="1"/>
          </p:cNvPicPr>
          <p:nvPr/>
        </p:nvPicPr>
        <p:blipFill>
          <a:blip r:embed="rId3"/>
          <a:stretch>
            <a:fillRect/>
          </a:stretch>
        </p:blipFill>
        <p:spPr>
          <a:xfrm>
            <a:off x="1676400" y="3521242"/>
            <a:ext cx="304800" cy="272716"/>
          </a:xfrm>
          <a:prstGeom prst="rect">
            <a:avLst/>
          </a:prstGeom>
        </p:spPr>
      </p:pic>
      <p:pic>
        <p:nvPicPr>
          <p:cNvPr id="13" name="Picture 12">
            <a:extLst>
              <a:ext uri="{FF2B5EF4-FFF2-40B4-BE49-F238E27FC236}">
                <a16:creationId xmlns:a16="http://schemas.microsoft.com/office/drawing/2014/main" id="{299D687D-0604-4282-BA11-BFFA658A08C6}"/>
              </a:ext>
            </a:extLst>
          </p:cNvPr>
          <p:cNvPicPr>
            <a:picLocks noChangeAspect="1"/>
          </p:cNvPicPr>
          <p:nvPr/>
        </p:nvPicPr>
        <p:blipFill>
          <a:blip r:embed="rId4"/>
          <a:stretch>
            <a:fillRect/>
          </a:stretch>
        </p:blipFill>
        <p:spPr>
          <a:xfrm>
            <a:off x="6106269" y="1433336"/>
            <a:ext cx="409575" cy="333728"/>
          </a:xfrm>
          <a:prstGeom prst="rect">
            <a:avLst/>
          </a:prstGeom>
        </p:spPr>
      </p:pic>
      <p:pic>
        <p:nvPicPr>
          <p:cNvPr id="15" name="Picture 14">
            <a:extLst>
              <a:ext uri="{FF2B5EF4-FFF2-40B4-BE49-F238E27FC236}">
                <a16:creationId xmlns:a16="http://schemas.microsoft.com/office/drawing/2014/main" id="{98840DE5-7256-4837-B38E-90846761AAA9}"/>
              </a:ext>
            </a:extLst>
          </p:cNvPr>
          <p:cNvPicPr>
            <a:picLocks noChangeAspect="1"/>
          </p:cNvPicPr>
          <p:nvPr/>
        </p:nvPicPr>
        <p:blipFill>
          <a:blip r:embed="rId5"/>
          <a:stretch>
            <a:fillRect/>
          </a:stretch>
        </p:blipFill>
        <p:spPr>
          <a:xfrm>
            <a:off x="1828800" y="4489283"/>
            <a:ext cx="4114800" cy="1790700"/>
          </a:xfrm>
          <a:prstGeom prst="rect">
            <a:avLst/>
          </a:prstGeom>
        </p:spPr>
      </p:pic>
      <p:pic>
        <p:nvPicPr>
          <p:cNvPr id="11" name="Picture 10">
            <a:extLst>
              <a:ext uri="{FF2B5EF4-FFF2-40B4-BE49-F238E27FC236}">
                <a16:creationId xmlns:a16="http://schemas.microsoft.com/office/drawing/2014/main" id="{48AB7872-53CE-4351-8B2E-95AD54843B75}"/>
              </a:ext>
            </a:extLst>
          </p:cNvPr>
          <p:cNvPicPr>
            <a:picLocks noChangeAspect="1"/>
          </p:cNvPicPr>
          <p:nvPr/>
        </p:nvPicPr>
        <p:blipFill>
          <a:blip r:embed="rId3"/>
          <a:stretch>
            <a:fillRect/>
          </a:stretch>
        </p:blipFill>
        <p:spPr>
          <a:xfrm>
            <a:off x="1118755" y="2743200"/>
            <a:ext cx="304800" cy="272716"/>
          </a:xfrm>
          <a:prstGeom prst="rect">
            <a:avLst/>
          </a:prstGeom>
        </p:spPr>
      </p:pic>
    </p:spTree>
    <p:extLst>
      <p:ext uri="{BB962C8B-B14F-4D97-AF65-F5344CB8AC3E}">
        <p14:creationId xmlns:p14="http://schemas.microsoft.com/office/powerpoint/2010/main" val="248532150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3B1B-577C-4487-B73D-CF2EA26EA42C}"/>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Operations for working with an EER model</a:t>
            </a:r>
            <a:endParaRPr lang="en-US"/>
          </a:p>
        </p:txBody>
      </p:sp>
      <p:sp>
        <p:nvSpPr>
          <p:cNvPr id="3" name="Text Placeholder 2">
            <a:extLst>
              <a:ext uri="{FF2B5EF4-FFF2-40B4-BE49-F238E27FC236}">
                <a16:creationId xmlns:a16="http://schemas.microsoft.com/office/drawing/2014/main" id="{4967A1EE-5466-413B-BC67-2FAA607E6498}"/>
              </a:ext>
            </a:extLst>
          </p:cNvPr>
          <p:cNvSpPr>
            <a:spLocks noGrp="1"/>
          </p:cNvSpPr>
          <p:nvPr>
            <p:ph type="body" sz="quarter" idx="13"/>
          </p:nvPr>
        </p:nvSpPr>
        <p:spPr/>
        <p:txBody>
          <a:bodyPr/>
          <a:lstStyle>
            <a:defPPr/>
          </a:lstStyle>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Edit a table</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Add a new table</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Delete a table</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Display a diagram</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Create a new diagram</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Create a database creation script from the model</a:t>
            </a:r>
          </a:p>
          <a:p>
            <a:endParaRPr lang="en-US"/>
          </a:p>
        </p:txBody>
      </p:sp>
      <p:sp>
        <p:nvSpPr>
          <p:cNvPr id="4" name="Date Placeholder 3">
            <a:extLst>
              <a:ext uri="{FF2B5EF4-FFF2-40B4-BE49-F238E27FC236}">
                <a16:creationId xmlns:a16="http://schemas.microsoft.com/office/drawing/2014/main" id="{AB6F36CB-43A6-4885-9A3B-36ABD7785A18}"/>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5365AA7F-5851-4A49-B57B-DC3101814F72}"/>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E5BF4B95-A59E-4872-9E76-E6E64DC260EA}"/>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55</a:t>
            </a:fld>
            <a:endParaRPr lang="en-US">
              <a:solidFill>
                <a:schemeClr val="bg1"/>
              </a:solidFill>
            </a:endParaRPr>
          </a:p>
        </p:txBody>
      </p:sp>
    </p:spTree>
    <p:extLst>
      <p:ext uri="{BB962C8B-B14F-4D97-AF65-F5344CB8AC3E}">
        <p14:creationId xmlns:p14="http://schemas.microsoft.com/office/powerpoint/2010/main" val="346933213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F9FF4-98B3-4C45-9F0A-4049633AEB2E}"/>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Operations for working with an EER Diagram</a:t>
            </a:r>
            <a:endParaRPr lang="en-US"/>
          </a:p>
        </p:txBody>
      </p:sp>
      <p:sp>
        <p:nvSpPr>
          <p:cNvPr id="3" name="Text Placeholder 2">
            <a:extLst>
              <a:ext uri="{FF2B5EF4-FFF2-40B4-BE49-F238E27FC236}">
                <a16:creationId xmlns:a16="http://schemas.microsoft.com/office/drawing/2014/main" id="{D9F528C3-DB21-4B6A-BB42-BDDBF3172A2C}"/>
              </a:ext>
            </a:extLst>
          </p:cNvPr>
          <p:cNvSpPr>
            <a:spLocks noGrp="1"/>
          </p:cNvSpPr>
          <p:nvPr>
            <p:ph type="body" sz="quarter" idx="13"/>
          </p:nvPr>
        </p:nvSpPr>
        <p:spPr>
          <a:xfrm>
            <a:off x="838200" y="1600200"/>
            <a:ext cx="7391400" cy="4343400"/>
          </a:xfrm>
        </p:spPr>
        <p:txBody>
          <a:bodyPr/>
          <a:lstStyle>
            <a:defPPr/>
          </a:lstStyle>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Add an existing table to the diagram</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Add a new table to the diagram</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Display the model for a table</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Define the relationship between two tables</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Edit and delete relationships</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Remove a table from the diagram (and, optionally, the model)</a:t>
            </a:r>
          </a:p>
          <a:p>
            <a:endParaRPr lang="en-US"/>
          </a:p>
        </p:txBody>
      </p:sp>
      <p:sp>
        <p:nvSpPr>
          <p:cNvPr id="4" name="Date Placeholder 3">
            <a:extLst>
              <a:ext uri="{FF2B5EF4-FFF2-40B4-BE49-F238E27FC236}">
                <a16:creationId xmlns:a16="http://schemas.microsoft.com/office/drawing/2014/main" id="{3752CC4E-A81F-420D-B332-FDAEDFE7E666}"/>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5ACD69D8-DCDE-404D-BE8E-8AB0F2738014}"/>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643E9374-8302-48B3-BC30-DC860A0869BF}"/>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56</a:t>
            </a:fld>
            <a:endParaRPr lang="en-US">
              <a:solidFill>
                <a:schemeClr val="bg1"/>
              </a:solidFill>
            </a:endParaRPr>
          </a:p>
        </p:txBody>
      </p:sp>
    </p:spTree>
    <p:extLst>
      <p:ext uri="{BB962C8B-B14F-4D97-AF65-F5344CB8AC3E}">
        <p14:creationId xmlns:p14="http://schemas.microsoft.com/office/powerpoint/2010/main" val="124418141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26BA2-6EFF-4587-9C61-E27A4880861B}"/>
              </a:ext>
            </a:extLst>
          </p:cNvPr>
          <p:cNvSpPr>
            <a:spLocks noGrp="1"/>
          </p:cNvSpPr>
          <p:nvPr>
            <p:ph type="title"/>
          </p:nvPr>
        </p:nvSpPr>
        <p:spPr>
          <a:xfrm>
            <a:off x="510908" y="152399"/>
            <a:ext cx="7947291" cy="609601"/>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Example: EER model for the movies database</a:t>
            </a:r>
            <a:endParaRPr lang="en-US"/>
          </a:p>
        </p:txBody>
      </p:sp>
      <p:sp>
        <p:nvSpPr>
          <p:cNvPr id="4" name="Date Placeholder 3">
            <a:extLst>
              <a:ext uri="{FF2B5EF4-FFF2-40B4-BE49-F238E27FC236}">
                <a16:creationId xmlns:a16="http://schemas.microsoft.com/office/drawing/2014/main" id="{307CCC83-A14E-471E-AA4B-0B5B8B5E773E}"/>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BDD31D3D-25FE-4158-B3B6-708EB2B190CA}"/>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68F969B2-AB76-4EA7-BFBE-3CC4620801D1}"/>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57</a:t>
            </a:fld>
            <a:endParaRPr lang="en-US">
              <a:solidFill>
                <a:schemeClr val="bg1"/>
              </a:solidFill>
            </a:endParaRPr>
          </a:p>
        </p:txBody>
      </p:sp>
      <p:pic>
        <p:nvPicPr>
          <p:cNvPr id="8" name="Content Placeholder 7">
            <a:extLst>
              <a:ext uri="{FF2B5EF4-FFF2-40B4-BE49-F238E27FC236}">
                <a16:creationId xmlns:a16="http://schemas.microsoft.com/office/drawing/2014/main" id="{585DC9F0-BF0B-4AC8-A7CA-30D893BCE0C1}"/>
              </a:ext>
            </a:extLst>
          </p:cNvPr>
          <p:cNvPicPr>
            <a:picLocks noGrp="1" noChangeAspect="1"/>
          </p:cNvPicPr>
          <p:nvPr>
            <p:ph sz="quarter" idx="13"/>
          </p:nvPr>
        </p:nvPicPr>
        <p:blipFill>
          <a:blip r:embed="rId2"/>
          <a:stretch>
            <a:fillRect/>
          </a:stretch>
        </p:blipFill>
        <p:spPr>
          <a:xfrm>
            <a:off x="1066800" y="903903"/>
            <a:ext cx="7245085" cy="5683305"/>
          </a:xfrm>
          <a:prstGeom prst="rect">
            <a:avLst/>
          </a:prstGeom>
        </p:spPr>
      </p:pic>
    </p:spTree>
    <p:extLst>
      <p:ext uri="{BB962C8B-B14F-4D97-AF65-F5344CB8AC3E}">
        <p14:creationId xmlns:p14="http://schemas.microsoft.com/office/powerpoint/2010/main" val="104114749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13020-1BF3-4A3C-AF98-457DDCD5B89F}"/>
              </a:ext>
            </a:extLst>
          </p:cNvPr>
          <p:cNvSpPr>
            <a:spLocks noGrp="1"/>
          </p:cNvSpPr>
          <p:nvPr>
            <p:ph type="title"/>
          </p:nvPr>
        </p:nvSpPr>
        <p:spPr/>
        <p:txBody>
          <a:bodyPr/>
          <a:lstStyle>
            <a:defPPr/>
          </a:lstStyle>
          <a:p>
            <a:r>
              <a:rPr lang="en-US"/>
              <a:t>Creating SQL script from EER model</a:t>
            </a:r>
          </a:p>
        </p:txBody>
      </p:sp>
      <p:sp>
        <p:nvSpPr>
          <p:cNvPr id="3" name="Content Placeholder 2">
            <a:extLst>
              <a:ext uri="{FF2B5EF4-FFF2-40B4-BE49-F238E27FC236}">
                <a16:creationId xmlns:a16="http://schemas.microsoft.com/office/drawing/2014/main" id="{86276A7D-7A3D-4B5A-A1D3-EC9509FD0EAD}"/>
              </a:ext>
            </a:extLst>
          </p:cNvPr>
          <p:cNvSpPr>
            <a:spLocks noGrp="1"/>
          </p:cNvSpPr>
          <p:nvPr>
            <p:ph sz="quarter" idx="13"/>
          </p:nvPr>
        </p:nvSpPr>
        <p:spPr/>
        <p:txBody>
          <a:bodyPr/>
          <a:lstStyle>
            <a:defPPr/>
          </a:lstStyle>
          <a:p>
            <a:r>
              <a:rPr lang="en-US"/>
              <a:t>File </a:t>
            </a:r>
            <a:r>
              <a:rPr lang="en-US">
                <a:sym typeface="Wingdings" panose="05000000000000000000" pitchFamily="2" charset="2"/>
              </a:rPr>
              <a:t> Export  Forward Engineer</a:t>
            </a:r>
            <a:endParaRPr lang="en-US"/>
          </a:p>
        </p:txBody>
      </p:sp>
      <p:sp>
        <p:nvSpPr>
          <p:cNvPr id="4" name="Date Placeholder 3">
            <a:extLst>
              <a:ext uri="{FF2B5EF4-FFF2-40B4-BE49-F238E27FC236}">
                <a16:creationId xmlns:a16="http://schemas.microsoft.com/office/drawing/2014/main" id="{F35F30C9-8E68-4C42-AEEA-E61BD15CFF53}"/>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4AE2E12C-2BAE-47FF-B4C0-89F0ED7CCF86}"/>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3BE71AC6-D324-496C-9D70-98E23D56995D}"/>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58</a:t>
            </a:fld>
            <a:endParaRPr lang="en-US">
              <a:solidFill>
                <a:schemeClr val="bg1"/>
              </a:solidFill>
            </a:endParaRPr>
          </a:p>
        </p:txBody>
      </p:sp>
      <p:pic>
        <p:nvPicPr>
          <p:cNvPr id="8" name="Picture 7">
            <a:extLst>
              <a:ext uri="{FF2B5EF4-FFF2-40B4-BE49-F238E27FC236}">
                <a16:creationId xmlns:a16="http://schemas.microsoft.com/office/drawing/2014/main" id="{EE89037F-E56A-4993-88CC-B022741D1CE4}"/>
              </a:ext>
            </a:extLst>
          </p:cNvPr>
          <p:cNvPicPr>
            <a:picLocks noChangeAspect="1"/>
          </p:cNvPicPr>
          <p:nvPr/>
        </p:nvPicPr>
        <p:blipFill>
          <a:blip r:embed="rId2"/>
          <a:stretch>
            <a:fillRect/>
          </a:stretch>
        </p:blipFill>
        <p:spPr>
          <a:xfrm>
            <a:off x="533400" y="1709738"/>
            <a:ext cx="5011754" cy="2924175"/>
          </a:xfrm>
          <a:prstGeom prst="rect">
            <a:avLst/>
          </a:prstGeom>
        </p:spPr>
      </p:pic>
      <p:pic>
        <p:nvPicPr>
          <p:cNvPr id="9" name="Picture 8">
            <a:extLst>
              <a:ext uri="{FF2B5EF4-FFF2-40B4-BE49-F238E27FC236}">
                <a16:creationId xmlns:a16="http://schemas.microsoft.com/office/drawing/2014/main" id="{0DF4310E-201F-400E-9700-2835CB6D6895}"/>
              </a:ext>
            </a:extLst>
          </p:cNvPr>
          <p:cNvPicPr>
            <a:picLocks noChangeAspect="1"/>
          </p:cNvPicPr>
          <p:nvPr/>
        </p:nvPicPr>
        <p:blipFill>
          <a:blip r:embed="rId3"/>
          <a:stretch>
            <a:fillRect/>
          </a:stretch>
        </p:blipFill>
        <p:spPr>
          <a:xfrm>
            <a:off x="3276600" y="2324101"/>
            <a:ext cx="5539149" cy="4186237"/>
          </a:xfrm>
          <a:prstGeom prst="rect">
            <a:avLst/>
          </a:prstGeom>
        </p:spPr>
      </p:pic>
    </p:spTree>
    <p:extLst>
      <p:ext uri="{BB962C8B-B14F-4D97-AF65-F5344CB8AC3E}">
        <p14:creationId xmlns:p14="http://schemas.microsoft.com/office/powerpoint/2010/main" val="2105450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58089-3E10-4296-880A-C8298E3F1875}"/>
              </a:ext>
            </a:extLst>
          </p:cNvPr>
          <p:cNvSpPr>
            <a:spLocks noGrp="1"/>
          </p:cNvSpPr>
          <p:nvPr>
            <p:ph type="title"/>
          </p:nvPr>
        </p:nvSpPr>
        <p:spPr/>
        <p:txBody>
          <a:bodyPr/>
          <a:lstStyle>
            <a:defPPr/>
          </a:lstStyle>
          <a:p>
            <a:endParaRPr lang="en-US"/>
          </a:p>
        </p:txBody>
      </p:sp>
      <p:pic>
        <p:nvPicPr>
          <p:cNvPr id="7" name="Content Placeholder 6">
            <a:extLst>
              <a:ext uri="{FF2B5EF4-FFF2-40B4-BE49-F238E27FC236}">
                <a16:creationId xmlns:a16="http://schemas.microsoft.com/office/drawing/2014/main" id="{B9E5BB20-C8EA-4A6B-8834-03639FC388DA}"/>
              </a:ext>
            </a:extLst>
          </p:cNvPr>
          <p:cNvPicPr>
            <a:picLocks noGrp="1" noChangeAspect="1"/>
          </p:cNvPicPr>
          <p:nvPr>
            <p:ph sz="quarter" idx="13"/>
          </p:nvPr>
        </p:nvPicPr>
        <p:blipFill>
          <a:blip r:embed="rId2"/>
          <a:stretch>
            <a:fillRect/>
          </a:stretch>
        </p:blipFill>
        <p:spPr>
          <a:xfrm>
            <a:off x="350443" y="304800"/>
            <a:ext cx="6278957" cy="4800600"/>
          </a:xfrm>
          <a:prstGeom prst="rect">
            <a:avLst/>
          </a:prstGeom>
        </p:spPr>
      </p:pic>
      <p:sp>
        <p:nvSpPr>
          <p:cNvPr id="4" name="Date Placeholder 3">
            <a:extLst>
              <a:ext uri="{FF2B5EF4-FFF2-40B4-BE49-F238E27FC236}">
                <a16:creationId xmlns:a16="http://schemas.microsoft.com/office/drawing/2014/main" id="{6DF5646D-2396-495F-8029-858F16E7DBCF}"/>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0B8CA905-320F-46D6-B578-3B0487800CB3}"/>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90B395E4-C79F-4A80-9B60-EA7B0526CF14}"/>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59</a:t>
            </a:fld>
            <a:endParaRPr lang="en-US">
              <a:solidFill>
                <a:schemeClr val="bg1"/>
              </a:solidFill>
            </a:endParaRPr>
          </a:p>
        </p:txBody>
      </p:sp>
      <p:pic>
        <p:nvPicPr>
          <p:cNvPr id="8" name="Picture 7">
            <a:extLst>
              <a:ext uri="{FF2B5EF4-FFF2-40B4-BE49-F238E27FC236}">
                <a16:creationId xmlns:a16="http://schemas.microsoft.com/office/drawing/2014/main" id="{82204944-1379-495F-8786-6C5891AC0E22}"/>
              </a:ext>
            </a:extLst>
          </p:cNvPr>
          <p:cNvPicPr>
            <a:picLocks noChangeAspect="1"/>
          </p:cNvPicPr>
          <p:nvPr/>
        </p:nvPicPr>
        <p:blipFill>
          <a:blip r:embed="rId3"/>
          <a:stretch>
            <a:fillRect/>
          </a:stretch>
        </p:blipFill>
        <p:spPr>
          <a:xfrm>
            <a:off x="2438400" y="2317290"/>
            <a:ext cx="6566030" cy="4254960"/>
          </a:xfrm>
          <a:prstGeom prst="rect">
            <a:avLst/>
          </a:prstGeom>
        </p:spPr>
      </p:pic>
    </p:spTree>
    <p:extLst>
      <p:ext uri="{BB962C8B-B14F-4D97-AF65-F5344CB8AC3E}">
        <p14:creationId xmlns:p14="http://schemas.microsoft.com/office/powerpoint/2010/main" val="253466328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660BC3-8974-49A5-A859-A9381955070A}"/>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6</a:t>
            </a:fld>
            <a:endParaRPr lang="en-US">
              <a:solidFill>
                <a:schemeClr val="bg1"/>
              </a:solidFill>
            </a:endParaRPr>
          </a:p>
        </p:txBody>
      </p:sp>
      <p:pic>
        <p:nvPicPr>
          <p:cNvPr id="8" name="Content Placeholder 7" descr="See page 309 in book."/>
          <p:cNvPicPr>
            <a:picLocks noGrp="1"/>
          </p:cNvPicPr>
          <p:nvPr>
            <p:ph sz="quarter" idx="13"/>
          </p:nvPr>
        </p:nvPicPr>
        <p:blipFill>
          <a:blip r:embed="rId2">
            <a:extLst>
              <a:ext uri="{28A0092B-C50C-407E-A947-70E740481C1C}">
                <a14:useLocalDpi xmlns:a14="http://schemas.microsoft.com/office/drawing/2010/main" val="0"/>
              </a:ext>
            </a:extLst>
          </a:blip>
          <a:stretch>
            <a:fillRect/>
          </a:stretch>
        </p:blipFill>
        <p:spPr>
          <a:xfrm>
            <a:off x="219075" y="876300"/>
            <a:ext cx="6781800" cy="5105400"/>
          </a:xfrm>
          <a:prstGeom prst="rect">
            <a:avLst/>
          </a:prstGeom>
        </p:spPr>
      </p:pic>
      <p:sp>
        <p:nvSpPr>
          <p:cNvPr id="9" name="Text Placeholder 2">
            <a:extLst>
              <a:ext uri="{FF2B5EF4-FFF2-40B4-BE49-F238E27FC236}">
                <a16:creationId xmlns:a16="http://schemas.microsoft.com/office/drawing/2014/main" id="{F330F3A0-E7B8-4A6A-88F3-CFC7F7DF74E8}"/>
              </a:ext>
            </a:extLst>
          </p:cNvPr>
          <p:cNvSpPr txBox="1"/>
          <p:nvPr/>
        </p:nvSpPr>
        <p:spPr bwMode="auto">
          <a:xfrm>
            <a:off x="7162800" y="836057"/>
            <a:ext cx="1838326"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indent="0" algn="l" rtl="0" eaLnBrk="1" fontAlgn="base" hangingPunct="1">
              <a:spcBef>
                <a:spcPct val="20000"/>
              </a:spcBef>
              <a:spcAft>
                <a:spcPct val="0"/>
              </a:spcAft>
              <a:buNone/>
              <a:defRPr sz="24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6pPr>
            <a:lvl7pPr marL="29718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7pPr>
            <a:lvl8pPr marL="34290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8pPr>
            <a:lvl9pPr marL="3886200" indent="-228600" algn="l" defTabSz="914400" rtl="0" eaLnBrk="1" fontAlgn="base" latinLnBrk="0" hangingPunct="1">
              <a:spcBef>
                <a:spcPct val="20000"/>
              </a:spcBef>
              <a:spcAft>
                <a:spcPct val="0"/>
              </a:spcAft>
              <a:buChar char="»"/>
              <a:defRPr sz="2000" kern="1200">
                <a:solidFill>
                  <a:schemeClr val="tx1"/>
                </a:solidFill>
                <a:latin typeface="+mn-lt"/>
                <a:ea typeface="+mn-ea"/>
                <a:cs typeface="+mn-cs"/>
              </a:defRPr>
            </a:lvl9pPr>
          </a:lstStyle>
          <a:p>
            <a:pPr marR="182880">
              <a:spcBef>
                <a:spcPct val="0"/>
              </a:spcBef>
              <a:spcAft>
                <a:spcPts val="600"/>
              </a:spcAft>
              <a:tabLst>
                <a:tab pos="800100" algn="l"/>
              </a:tabLst>
            </a:pPr>
            <a:r>
              <a:rPr lang="en-US" sz="1400" kern="0">
                <a:latin typeface="Times New Roman" pitchFamily="18" charset="0"/>
                <a:ea typeface="Times New Roman" panose="02020603050405020304" pitchFamily="18" charset="0"/>
              </a:rPr>
              <a:t>Vendor name</a:t>
            </a:r>
          </a:p>
          <a:p>
            <a:pPr marR="182880">
              <a:spcBef>
                <a:spcPct val="0"/>
              </a:spcBef>
              <a:spcAft>
                <a:spcPts val="600"/>
              </a:spcAft>
              <a:tabLst>
                <a:tab pos="800100" algn="l"/>
              </a:tabLst>
            </a:pPr>
            <a:r>
              <a:rPr lang="en-US" sz="1400" kern="0">
                <a:latin typeface="Times New Roman" pitchFamily="18" charset="0"/>
                <a:ea typeface="Times New Roman" panose="02020603050405020304" pitchFamily="18" charset="0"/>
              </a:rPr>
              <a:t>Vendor address</a:t>
            </a:r>
          </a:p>
          <a:p>
            <a:pPr marR="182880">
              <a:spcBef>
                <a:spcPct val="0"/>
              </a:spcBef>
              <a:spcAft>
                <a:spcPts val="600"/>
              </a:spcAft>
              <a:tabLst>
                <a:tab pos="800100" algn="l"/>
              </a:tabLst>
            </a:pPr>
            <a:r>
              <a:rPr lang="en-US" sz="1400" kern="0">
                <a:latin typeface="Times New Roman" pitchFamily="18" charset="0"/>
                <a:ea typeface="Times New Roman" panose="02020603050405020304" pitchFamily="18" charset="0"/>
              </a:rPr>
              <a:t>Phone/fax number</a:t>
            </a:r>
          </a:p>
          <a:p>
            <a:pPr marR="182880">
              <a:spcBef>
                <a:spcPct val="0"/>
              </a:spcBef>
              <a:spcAft>
                <a:spcPts val="600"/>
              </a:spcAft>
              <a:tabLst>
                <a:tab pos="800100" algn="l"/>
              </a:tabLst>
            </a:pPr>
            <a:r>
              <a:rPr lang="en-US" sz="1400" kern="0">
                <a:latin typeface="Times New Roman" pitchFamily="18" charset="0"/>
                <a:ea typeface="Times New Roman" panose="02020603050405020304" pitchFamily="18" charset="0"/>
              </a:rPr>
              <a:t>Web address</a:t>
            </a:r>
          </a:p>
          <a:p>
            <a:pPr marR="182880">
              <a:spcBef>
                <a:spcPct val="0"/>
              </a:spcBef>
              <a:spcAft>
                <a:spcPts val="600"/>
              </a:spcAft>
              <a:tabLst>
                <a:tab pos="800100" algn="l"/>
              </a:tabLst>
            </a:pPr>
            <a:r>
              <a:rPr lang="en-US" sz="1400" kern="0">
                <a:latin typeface="Times New Roman" pitchFamily="18" charset="0"/>
                <a:ea typeface="Times New Roman" panose="02020603050405020304" pitchFamily="18" charset="0"/>
              </a:rPr>
              <a:t>Invoice number/date</a:t>
            </a:r>
          </a:p>
          <a:p>
            <a:pPr marR="182880">
              <a:spcBef>
                <a:spcPct val="0"/>
              </a:spcBef>
              <a:spcAft>
                <a:spcPts val="600"/>
              </a:spcAft>
              <a:tabLst>
                <a:tab pos="800100" algn="l"/>
              </a:tabLst>
            </a:pPr>
            <a:r>
              <a:rPr lang="en-US" sz="1400" kern="0">
                <a:latin typeface="Times New Roman" pitchFamily="18" charset="0"/>
                <a:ea typeface="Times New Roman" panose="02020603050405020304" pitchFamily="18" charset="0"/>
              </a:rPr>
              <a:t>Invoice terms</a:t>
            </a:r>
          </a:p>
          <a:p>
            <a:pPr marR="182880">
              <a:spcBef>
                <a:spcPct val="0"/>
              </a:spcBef>
              <a:spcAft>
                <a:spcPts val="600"/>
              </a:spcAft>
              <a:tabLst>
                <a:tab pos="800100" algn="l"/>
              </a:tabLst>
            </a:pPr>
            <a:r>
              <a:rPr lang="en-US" sz="1400" kern="0">
                <a:latin typeface="Times New Roman" pitchFamily="18" charset="0"/>
                <a:ea typeface="Times New Roman" panose="02020603050405020304" pitchFamily="18" charset="0"/>
              </a:rPr>
              <a:t>Item part number</a:t>
            </a:r>
          </a:p>
          <a:p>
            <a:pPr marR="182880">
              <a:spcBef>
                <a:spcPct val="0"/>
              </a:spcBef>
              <a:spcAft>
                <a:spcPts val="600"/>
              </a:spcAft>
              <a:tabLst>
                <a:tab pos="800100" algn="l"/>
              </a:tabLst>
            </a:pPr>
            <a:r>
              <a:rPr lang="en-US" sz="1400" kern="0">
                <a:latin typeface="Times New Roman" pitchFamily="18" charset="0"/>
                <a:ea typeface="Times New Roman" panose="02020603050405020304" pitchFamily="18" charset="0"/>
              </a:rPr>
              <a:t>Quantity</a:t>
            </a:r>
          </a:p>
          <a:p>
            <a:pPr marR="182880">
              <a:spcBef>
                <a:spcPct val="0"/>
              </a:spcBef>
              <a:spcAft>
                <a:spcPts val="600"/>
              </a:spcAft>
              <a:tabLst>
                <a:tab pos="800100" algn="l"/>
              </a:tabLst>
            </a:pPr>
            <a:r>
              <a:rPr lang="en-US" sz="1400" kern="0">
                <a:latin typeface="Times New Roman" pitchFamily="18" charset="0"/>
                <a:ea typeface="Times New Roman" panose="02020603050405020304" pitchFamily="18" charset="0"/>
              </a:rPr>
              <a:t>Description</a:t>
            </a:r>
          </a:p>
          <a:p>
            <a:pPr marR="182880">
              <a:spcBef>
                <a:spcPct val="0"/>
              </a:spcBef>
              <a:spcAft>
                <a:spcPts val="600"/>
              </a:spcAft>
              <a:tabLst>
                <a:tab pos="800100" algn="l"/>
              </a:tabLst>
            </a:pPr>
            <a:r>
              <a:rPr lang="en-US" sz="1400" kern="0">
                <a:latin typeface="Times New Roman" pitchFamily="18" charset="0"/>
                <a:ea typeface="Times New Roman" panose="02020603050405020304" pitchFamily="18" charset="0"/>
              </a:rPr>
              <a:t>Unit price</a:t>
            </a:r>
          </a:p>
          <a:p>
            <a:pPr marR="182880">
              <a:spcBef>
                <a:spcPct val="0"/>
              </a:spcBef>
              <a:spcAft>
                <a:spcPts val="600"/>
              </a:spcAft>
              <a:tabLst>
                <a:tab pos="800100" algn="l"/>
              </a:tabLst>
            </a:pPr>
            <a:r>
              <a:rPr lang="en-US" sz="1400" kern="0">
                <a:latin typeface="Times New Roman" pitchFamily="18" charset="0"/>
                <a:ea typeface="Times New Roman" panose="02020603050405020304" pitchFamily="18" charset="0"/>
              </a:rPr>
              <a:t>Item extension</a:t>
            </a:r>
          </a:p>
          <a:p>
            <a:pPr marR="182880">
              <a:spcBef>
                <a:spcPct val="0"/>
              </a:spcBef>
              <a:spcAft>
                <a:spcPts val="600"/>
              </a:spcAft>
              <a:tabLst>
                <a:tab pos="800100" algn="l"/>
              </a:tabLst>
            </a:pPr>
            <a:r>
              <a:rPr lang="en-US" sz="1400" kern="0">
                <a:latin typeface="Times New Roman" pitchFamily="18" charset="0"/>
                <a:ea typeface="Times New Roman" panose="02020603050405020304" pitchFamily="18" charset="0"/>
              </a:rPr>
              <a:t>Sales contact</a:t>
            </a:r>
          </a:p>
          <a:p>
            <a:pPr marR="182880">
              <a:spcBef>
                <a:spcPct val="0"/>
              </a:spcBef>
              <a:spcAft>
                <a:spcPts val="600"/>
              </a:spcAft>
              <a:tabLst>
                <a:tab pos="800100" algn="l"/>
              </a:tabLst>
            </a:pPr>
            <a:r>
              <a:rPr lang="en-US" sz="1400" kern="0">
                <a:latin typeface="Times New Roman" pitchFamily="18" charset="0"/>
                <a:ea typeface="Times New Roman" panose="02020603050405020304" pitchFamily="18" charset="0"/>
              </a:rPr>
              <a:t>Vendor AR contact</a:t>
            </a:r>
          </a:p>
          <a:p>
            <a:pPr marR="182880">
              <a:spcBef>
                <a:spcPct val="0"/>
              </a:spcBef>
              <a:spcAft>
                <a:spcPts val="600"/>
              </a:spcAft>
              <a:tabLst>
                <a:tab pos="800100" algn="l"/>
              </a:tabLst>
            </a:pPr>
            <a:r>
              <a:rPr lang="en-US" sz="1400" kern="0">
                <a:latin typeface="Times New Roman" pitchFamily="18" charset="0"/>
                <a:ea typeface="Times New Roman" panose="02020603050405020304" pitchFamily="18" charset="0"/>
              </a:rPr>
              <a:t>Invoice total</a:t>
            </a:r>
          </a:p>
          <a:p>
            <a:pPr marR="182880">
              <a:spcBef>
                <a:spcPct val="0"/>
              </a:spcBef>
              <a:spcAft>
                <a:spcPts val="600"/>
              </a:spcAft>
              <a:tabLst>
                <a:tab pos="800100" algn="l"/>
              </a:tabLst>
            </a:pPr>
            <a:endParaRPr lang="en-US" sz="1400" kern="0">
              <a:latin typeface="Times New Roman" pitchFamily="18" charset="0"/>
              <a:ea typeface="Times New Roman" panose="02020603050405020304" pitchFamily="18" charset="0"/>
            </a:endParaRPr>
          </a:p>
          <a:p>
            <a:endParaRPr lang="en-US" sz="1400" kern="0"/>
          </a:p>
        </p:txBody>
      </p:sp>
      <p:sp>
        <p:nvSpPr>
          <p:cNvPr id="7" name="Rectangle 6">
            <a:extLst>
              <a:ext uri="{FF2B5EF4-FFF2-40B4-BE49-F238E27FC236}">
                <a16:creationId xmlns:a16="http://schemas.microsoft.com/office/drawing/2014/main" id="{2A5F0BBD-82FB-4DEA-B767-E4448C1121E2}"/>
              </a:ext>
            </a:extLst>
          </p:cNvPr>
          <p:cNvSpPr/>
          <p:nvPr/>
        </p:nvSpPr>
        <p:spPr>
          <a:xfrm>
            <a:off x="7010400" y="304800"/>
            <a:ext cx="1864613" cy="369332"/>
          </a:xfrm>
          <a:prstGeom prst="rect">
            <a:avLst/>
          </a:prstGeom>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sz="1800">
                <a:latin typeface="Arial" pitchFamily="34" charset="0"/>
                <a:ea typeface="Times New Roman" panose="02020603050405020304" pitchFamily="18" charset="0"/>
                <a:cs typeface="Times New Roman" panose="02020603050405020304" pitchFamily="18" charset="0"/>
              </a:rPr>
              <a:t>Data elements? </a:t>
            </a:r>
            <a:endParaRPr lang="en-US" sz="1800"/>
          </a:p>
        </p:txBody>
      </p:sp>
    </p:spTree>
    <p:extLst>
      <p:ext uri="{BB962C8B-B14F-4D97-AF65-F5344CB8AC3E}">
        <p14:creationId xmlns:p14="http://schemas.microsoft.com/office/powerpoint/2010/main" val="41459449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2C1D4-D954-4CB3-BB0B-1EF1394538DC}"/>
              </a:ext>
            </a:extLst>
          </p:cNvPr>
          <p:cNvSpPr>
            <a:spLocks noGrp="1"/>
          </p:cNvSpPr>
          <p:nvPr>
            <p:ph type="title"/>
          </p:nvPr>
        </p:nvSpPr>
        <p:spPr/>
        <p:txBody>
          <a:bodyPr/>
          <a:lstStyle>
            <a:defPPr/>
          </a:lstStyle>
          <a:p>
            <a:r>
              <a:rPr lang="en-US"/>
              <a:t>Saving Model</a:t>
            </a:r>
          </a:p>
        </p:txBody>
      </p:sp>
      <p:pic>
        <p:nvPicPr>
          <p:cNvPr id="7" name="Content Placeholder 6">
            <a:extLst>
              <a:ext uri="{FF2B5EF4-FFF2-40B4-BE49-F238E27FC236}">
                <a16:creationId xmlns:a16="http://schemas.microsoft.com/office/drawing/2014/main" id="{2101DCE6-1B13-46E5-900C-3219B11DC574}"/>
              </a:ext>
            </a:extLst>
          </p:cNvPr>
          <p:cNvPicPr>
            <a:picLocks noGrp="1" noChangeAspect="1"/>
          </p:cNvPicPr>
          <p:nvPr>
            <p:ph sz="quarter" idx="13"/>
          </p:nvPr>
        </p:nvPicPr>
        <p:blipFill>
          <a:blip r:embed="rId2"/>
          <a:stretch>
            <a:fillRect/>
          </a:stretch>
        </p:blipFill>
        <p:spPr>
          <a:xfrm>
            <a:off x="381000" y="1143000"/>
            <a:ext cx="5695950" cy="3819525"/>
          </a:xfrm>
          <a:prstGeom prst="rect">
            <a:avLst/>
          </a:prstGeom>
        </p:spPr>
      </p:pic>
      <p:sp>
        <p:nvSpPr>
          <p:cNvPr id="4" name="Date Placeholder 3">
            <a:extLst>
              <a:ext uri="{FF2B5EF4-FFF2-40B4-BE49-F238E27FC236}">
                <a16:creationId xmlns:a16="http://schemas.microsoft.com/office/drawing/2014/main" id="{CC4E6F76-50DE-4BD7-9DC0-5CD2F744E0E9}"/>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D52B3B06-CAB6-4506-BA0E-FC36F2104E3E}"/>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48C44669-E464-4461-B777-0669FBEB0546}"/>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60</a:t>
            </a:fld>
            <a:endParaRPr lang="en-US">
              <a:solidFill>
                <a:schemeClr val="bg1"/>
              </a:solidFill>
            </a:endParaRPr>
          </a:p>
        </p:txBody>
      </p:sp>
      <p:pic>
        <p:nvPicPr>
          <p:cNvPr id="8" name="Picture 7">
            <a:extLst>
              <a:ext uri="{FF2B5EF4-FFF2-40B4-BE49-F238E27FC236}">
                <a16:creationId xmlns:a16="http://schemas.microsoft.com/office/drawing/2014/main" id="{18A4FE26-E7F0-4B6A-BAE7-75D0D1900FED}"/>
              </a:ext>
            </a:extLst>
          </p:cNvPr>
          <p:cNvPicPr>
            <a:picLocks noChangeAspect="1"/>
          </p:cNvPicPr>
          <p:nvPr/>
        </p:nvPicPr>
        <p:blipFill>
          <a:blip r:embed="rId3"/>
          <a:stretch>
            <a:fillRect/>
          </a:stretch>
        </p:blipFill>
        <p:spPr>
          <a:xfrm>
            <a:off x="914400" y="1905000"/>
            <a:ext cx="6781924" cy="4095750"/>
          </a:xfrm>
          <a:prstGeom prst="rect">
            <a:avLst/>
          </a:prstGeom>
        </p:spPr>
      </p:pic>
      <p:pic>
        <p:nvPicPr>
          <p:cNvPr id="9" name="Picture 8">
            <a:extLst>
              <a:ext uri="{FF2B5EF4-FFF2-40B4-BE49-F238E27FC236}">
                <a16:creationId xmlns:a16="http://schemas.microsoft.com/office/drawing/2014/main" id="{F2BC69C0-1E1D-47B9-8619-888022C657A4}"/>
              </a:ext>
            </a:extLst>
          </p:cNvPr>
          <p:cNvPicPr>
            <a:picLocks noChangeAspect="1"/>
          </p:cNvPicPr>
          <p:nvPr/>
        </p:nvPicPr>
        <p:blipFill>
          <a:blip r:embed="rId4"/>
          <a:stretch>
            <a:fillRect/>
          </a:stretch>
        </p:blipFill>
        <p:spPr>
          <a:xfrm>
            <a:off x="5562600" y="4357235"/>
            <a:ext cx="3342439" cy="2085975"/>
          </a:xfrm>
          <a:prstGeom prst="rect">
            <a:avLst/>
          </a:prstGeom>
        </p:spPr>
      </p:pic>
    </p:spTree>
    <p:extLst>
      <p:ext uri="{BB962C8B-B14F-4D97-AF65-F5344CB8AC3E}">
        <p14:creationId xmlns:p14="http://schemas.microsoft.com/office/powerpoint/2010/main" val="3173510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1143000"/>
            <a:ext cx="7772400" cy="738664"/>
          </a:xfrm>
        </p:spPr>
        <p:txBody>
          <a:bodyPr/>
          <a:lstStyle>
            <a:defPPr/>
          </a:lstStyle>
          <a:p>
            <a:pPr marL="0" marR="0">
              <a:spcBef>
                <a:spcPct val="0"/>
              </a:spcBef>
              <a:spcAft>
                <a:spcPts val="600"/>
              </a:spcAft>
              <a:tabLst>
                <a:tab pos="1371600" algn="l"/>
              </a:tabLst>
            </a:pPr>
            <a:r>
              <a:rPr lang="en-US" sz="4800">
                <a:latin typeface="Arial" pitchFamily="34" charset="0"/>
                <a:ea typeface="Times New Roman" panose="02020603050405020304" pitchFamily="18" charset="0"/>
                <a:cs typeface="Times New Roman" panose="02020603050405020304" pitchFamily="18" charset="0"/>
              </a:rPr>
              <a:t>Chapter 11</a:t>
            </a:r>
            <a:endParaRPr lang="en-US" sz="4800"/>
          </a:p>
        </p:txBody>
      </p:sp>
      <p:sp>
        <p:nvSpPr>
          <p:cNvPr id="6" name="Text Placeholder 5"/>
          <p:cNvSpPr>
            <a:spLocks noGrp="1"/>
          </p:cNvSpPr>
          <p:nvPr>
            <p:ph type="body" sz="quarter" idx="13"/>
          </p:nvPr>
        </p:nvSpPr>
        <p:spPr>
          <a:xfrm>
            <a:off x="1828800" y="2209800"/>
            <a:ext cx="5562600" cy="2971800"/>
          </a:xfrm>
        </p:spPr>
        <p:txBody>
          <a:bodyPr/>
          <a:lstStyle>
            <a:defPPr/>
          </a:lstStyle>
          <a:p>
            <a:pPr>
              <a:spcBef>
                <a:spcPts val="2400"/>
              </a:spcBef>
              <a:spcAft>
                <a:spcPts val="600"/>
              </a:spcAft>
              <a:tabLst>
                <a:tab pos="1371600" algn="l"/>
              </a:tabLst>
            </a:pPr>
            <a:r>
              <a:rPr lang="en-US" sz="4000">
                <a:solidFill>
                  <a:srgbClr val="000000"/>
                </a:solidFill>
                <a:latin typeface="Arial" pitchFamily="34" charset="0"/>
                <a:ea typeface="Times New Roman" panose="02020603050405020304" pitchFamily="18" charset="0"/>
                <a:cs typeface="Times New Roman" panose="02020603050405020304" pitchFamily="18" charset="0"/>
              </a:rPr>
              <a:t>How to create databases, tables,</a:t>
            </a:r>
            <a:br>
              <a:rPr lang="en-US" sz="4000">
                <a:solidFill>
                  <a:srgbClr val="000000"/>
                </a:solidFill>
                <a:latin typeface="Arial" pitchFamily="34" charset="0"/>
                <a:ea typeface="Times New Roman" panose="02020603050405020304" pitchFamily="18" charset="0"/>
                <a:cs typeface="Times New Roman" panose="02020603050405020304" pitchFamily="18" charset="0"/>
              </a:rPr>
            </a:br>
            <a:r>
              <a:rPr lang="en-US" sz="4000">
                <a:solidFill>
                  <a:srgbClr val="000000"/>
                </a:solidFill>
                <a:latin typeface="Arial" pitchFamily="34" charset="0"/>
                <a:ea typeface="Times New Roman" panose="02020603050405020304" pitchFamily="18" charset="0"/>
                <a:cs typeface="Times New Roman" panose="02020603050405020304" pitchFamily="18" charset="0"/>
              </a:rPr>
              <a:t>and indexes</a:t>
            </a:r>
          </a:p>
          <a:p>
            <a:endParaRPr lang="en-US" sz="4000"/>
          </a:p>
        </p:txBody>
      </p:sp>
      <p:sp>
        <p:nvSpPr>
          <p:cNvPr id="3" name="Footer Placeholder 2"/>
          <p:cNvSpPr>
            <a:spLocks noGrp="1"/>
          </p:cNvSpPr>
          <p:nvPr>
            <p:ph type="ftr" sz="quarter" idx="11"/>
          </p:nvPr>
        </p:nvSpPr>
        <p:spPr/>
        <p:txBody>
          <a:bodyPr/>
          <a:lstStyle>
            <a:defPPr/>
          </a:lstStyle>
          <a:p>
            <a:pPr>
              <a:defRPr/>
            </a:pPr>
            <a:r>
              <a:rPr lang="en-US"/>
              <a:t>© 2019, Mike Murach &amp; Associates, Inc.</a:t>
            </a:r>
          </a:p>
        </p:txBody>
      </p:sp>
      <p:sp>
        <p:nvSpPr>
          <p:cNvPr id="4" name="Slide Number Placeholder 3"/>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61</a:t>
            </a:fld>
            <a:endParaRPr lang="en-US">
              <a:solidFill>
                <a:schemeClr val="bg1"/>
              </a:solidFill>
            </a:endParaRPr>
          </a:p>
        </p:txBody>
      </p:sp>
    </p:spTree>
    <p:extLst>
      <p:ext uri="{BB962C8B-B14F-4D97-AF65-F5344CB8AC3E}">
        <p14:creationId xmlns:p14="http://schemas.microsoft.com/office/powerpoint/2010/main" val="6822649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172BE-D530-4B1B-9A10-C7937B7BF0AE}"/>
              </a:ext>
            </a:extLst>
          </p:cNvPr>
          <p:cNvSpPr>
            <a:spLocks noGrp="1"/>
          </p:cNvSpPr>
          <p:nvPr>
            <p:ph type="title"/>
          </p:nvPr>
        </p:nvSpPr>
        <p:spPr>
          <a:xfrm>
            <a:off x="801414" y="403178"/>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Objectives</a:t>
            </a:r>
            <a:endParaRPr lang="en-US"/>
          </a:p>
        </p:txBody>
      </p:sp>
      <p:sp>
        <p:nvSpPr>
          <p:cNvPr id="3" name="Text Placeholder 2">
            <a:extLst>
              <a:ext uri="{FF2B5EF4-FFF2-40B4-BE49-F238E27FC236}">
                <a16:creationId xmlns:a16="http://schemas.microsoft.com/office/drawing/2014/main" id="{869198D4-322D-41AF-B8C4-78F70CCECD85}"/>
              </a:ext>
            </a:extLst>
          </p:cNvPr>
          <p:cNvSpPr>
            <a:spLocks noGrp="1"/>
          </p:cNvSpPr>
          <p:nvPr>
            <p:ph type="body" sz="quarter" idx="13"/>
          </p:nvPr>
        </p:nvSpPr>
        <p:spPr>
          <a:xfrm>
            <a:off x="685800" y="1143000"/>
            <a:ext cx="7848600" cy="4800600"/>
          </a:xfrm>
        </p:spPr>
        <p:txBody>
          <a:bodyPr/>
          <a:lstStyle>
            <a:defPPr/>
          </a:lstStyle>
          <a:p>
            <a:pPr marL="342900" marR="274320" lvl="0" indent="-342900">
              <a:spcBef>
                <a:spcPct val="0"/>
              </a:spcBef>
              <a:spcAft>
                <a:spcPts val="600"/>
              </a:spcAft>
              <a:buFont typeface="+mj-lt"/>
              <a:buAutoNum type="arabicPeriod"/>
              <a:tabLst>
                <a:tab pos="347345" algn="l"/>
                <a:tab pos="365760" algn="l"/>
              </a:tabLst>
            </a:pPr>
            <a:r>
              <a:rPr lang="en-US" sz="1800" spc="-10">
                <a:latin typeface="Times New Roman" pitchFamily="18" charset="0"/>
                <a:ea typeface="Times New Roman" panose="02020603050405020304" pitchFamily="18" charset="0"/>
              </a:rPr>
              <a:t>Given the design for a database, write the DDL (Data Definition Language) statements to create the tables, constraints, and indexes that are required.</a:t>
            </a:r>
          </a:p>
          <a:p>
            <a:pPr marL="342900" marR="274320" lvl="0" indent="-342900">
              <a:spcBef>
                <a:spcPct val="0"/>
              </a:spcBef>
              <a:spcAft>
                <a:spcPts val="600"/>
              </a:spcAft>
              <a:buFont typeface="+mj-lt"/>
              <a:buAutoNum type="arabicPeriod"/>
              <a:tabLst>
                <a:tab pos="347345" algn="l"/>
                <a:tab pos="365760" algn="l"/>
              </a:tabLst>
            </a:pPr>
            <a:r>
              <a:rPr lang="en-US" sz="1800" spc="-10">
                <a:latin typeface="Times New Roman" pitchFamily="18" charset="0"/>
                <a:ea typeface="Times New Roman" panose="02020603050405020304" pitchFamily="18" charset="0"/>
              </a:rPr>
              <a:t>Write a script that includes all of the DDL statements for creating the tables of a database.</a:t>
            </a:r>
          </a:p>
          <a:p>
            <a:pPr marL="342900" marR="274320" lvl="0" indent="-342900">
              <a:spcBef>
                <a:spcPct val="0"/>
              </a:spcBef>
              <a:spcAft>
                <a:spcPts val="600"/>
              </a:spcAft>
              <a:buFont typeface="+mj-lt"/>
              <a:buAutoNum type="arabicPeriod"/>
              <a:tabLst>
                <a:tab pos="347345" algn="l"/>
                <a:tab pos="365760" algn="l"/>
              </a:tabLst>
            </a:pPr>
            <a:r>
              <a:rPr lang="en-US" sz="1800" spc="-10">
                <a:latin typeface="Times New Roman" pitchFamily="18" charset="0"/>
                <a:ea typeface="Times New Roman" panose="02020603050405020304" pitchFamily="18" charset="0"/>
              </a:rPr>
              <a:t>Use MySQL Workbench to work with the columns, data, constraints, and indexes for a table.</a:t>
            </a:r>
          </a:p>
          <a:p>
            <a:pPr marL="342900" marR="274320" lvl="0" indent="-342900">
              <a:spcBef>
                <a:spcPct val="0"/>
              </a:spcBef>
              <a:spcAft>
                <a:spcPts val="600"/>
              </a:spcAft>
              <a:buFont typeface="+mj-lt"/>
              <a:buAutoNum type="arabicPeriod"/>
              <a:tabLst>
                <a:tab pos="347345" algn="l"/>
                <a:tab pos="365760" algn="l"/>
              </a:tabLst>
            </a:pPr>
            <a:r>
              <a:rPr lang="en-US" sz="1800" spc="-10">
                <a:latin typeface="Times New Roman" pitchFamily="18" charset="0"/>
                <a:ea typeface="Times New Roman" panose="02020603050405020304" pitchFamily="18" charset="0"/>
              </a:rPr>
              <a:t>Describe how each of these types of constraints restricts the values that can be stored in a table: not null, unique, primary key, and foreign key.</a:t>
            </a:r>
          </a:p>
          <a:p>
            <a:pPr marL="342900" marR="274320" lvl="0" indent="-342900">
              <a:spcBef>
                <a:spcPct val="0"/>
              </a:spcBef>
              <a:spcAft>
                <a:spcPts val="600"/>
              </a:spcAft>
              <a:buFont typeface="+mj-lt"/>
              <a:buAutoNum type="arabicPeriod"/>
              <a:tabLst>
                <a:tab pos="347345" algn="l"/>
                <a:tab pos="365760" algn="l"/>
              </a:tabLst>
            </a:pPr>
            <a:r>
              <a:rPr lang="en-US" sz="1800" spc="-10">
                <a:latin typeface="Times New Roman" pitchFamily="18" charset="0"/>
                <a:ea typeface="Times New Roman" panose="02020603050405020304" pitchFamily="18" charset="0"/>
              </a:rPr>
              <a:t>Describe the difference between a column-level constraint and a table-level constraint.</a:t>
            </a:r>
          </a:p>
          <a:p>
            <a:pPr marL="342900" marR="274320" lvl="0" indent="-342900">
              <a:spcBef>
                <a:spcPct val="0"/>
              </a:spcBef>
              <a:spcAft>
                <a:spcPts val="600"/>
              </a:spcAft>
              <a:buFont typeface="+mj-lt"/>
              <a:buAutoNum type="arabicPeriod"/>
              <a:tabLst>
                <a:tab pos="347345" algn="l"/>
                <a:tab pos="365760" algn="l"/>
              </a:tabLst>
            </a:pPr>
            <a:r>
              <a:rPr lang="en-US" sz="1800" spc="-10">
                <a:latin typeface="Times New Roman" pitchFamily="18" charset="0"/>
                <a:ea typeface="Times New Roman" panose="02020603050405020304" pitchFamily="18" charset="0"/>
              </a:rPr>
              <a:t>Describe the use of an index.</a:t>
            </a:r>
          </a:p>
          <a:p>
            <a:pPr marL="342900" marR="274320" lvl="0" indent="-342900">
              <a:spcBef>
                <a:spcPct val="0"/>
              </a:spcBef>
              <a:spcAft>
                <a:spcPts val="600"/>
              </a:spcAft>
              <a:buFont typeface="+mj-lt"/>
              <a:buAutoNum type="arabicPeriod"/>
              <a:tabLst>
                <a:tab pos="347345" algn="l"/>
                <a:tab pos="365760" algn="l"/>
              </a:tabLst>
            </a:pPr>
            <a:r>
              <a:rPr lang="en-US" sz="1800" spc="-10">
                <a:latin typeface="Times New Roman" pitchFamily="18" charset="0"/>
                <a:ea typeface="Times New Roman" panose="02020603050405020304" pitchFamily="18" charset="0"/>
              </a:rPr>
              <a:t>Describe the use of a script for creating the tables of a database.</a:t>
            </a:r>
          </a:p>
          <a:p>
            <a:pPr marL="342900" marR="274320" lvl="0" indent="-342900">
              <a:spcBef>
                <a:spcPct val="0"/>
              </a:spcBef>
              <a:spcAft>
                <a:spcPts val="600"/>
              </a:spcAft>
              <a:buFont typeface="+mj-lt"/>
              <a:buAutoNum type="arabicPeriod"/>
              <a:tabLst>
                <a:tab pos="347345" algn="l"/>
                <a:tab pos="365760" algn="l"/>
              </a:tabLst>
            </a:pPr>
            <a:r>
              <a:rPr lang="en-US" sz="1800" spc="-10">
                <a:latin typeface="Times New Roman" pitchFamily="18" charset="0"/>
                <a:ea typeface="Times New Roman" panose="02020603050405020304" pitchFamily="18" charset="0"/>
              </a:rPr>
              <a:t>Describe three character sets that are commonly used with MySQL and the pros and cons of each character set.</a:t>
            </a:r>
          </a:p>
          <a:p>
            <a:pPr marL="342900" marR="274320" lvl="0" indent="-342900">
              <a:spcBef>
                <a:spcPct val="0"/>
              </a:spcBef>
              <a:spcAft>
                <a:spcPts val="600"/>
              </a:spcAft>
              <a:buFont typeface="+mj-lt"/>
              <a:buAutoNum type="arabicPeriod"/>
              <a:tabLst>
                <a:tab pos="347345" algn="l"/>
                <a:tab pos="365760" algn="l"/>
              </a:tabLst>
            </a:pPr>
            <a:r>
              <a:rPr lang="en-US" sz="1800" spc="-10">
                <a:latin typeface="Times New Roman" pitchFamily="18" charset="0"/>
                <a:ea typeface="Times New Roman" panose="02020603050405020304" pitchFamily="18" charset="0"/>
              </a:rPr>
              <a:t>Describe how a collation works with a character set.</a:t>
            </a:r>
          </a:p>
          <a:p>
            <a:pPr marL="342900" marR="274320" lvl="0" indent="-342900">
              <a:spcBef>
                <a:spcPct val="0"/>
              </a:spcBef>
              <a:spcAft>
                <a:spcPts val="600"/>
              </a:spcAft>
              <a:buFont typeface="+mj-lt"/>
              <a:buAutoNum type="arabicPeriod"/>
              <a:tabLst>
                <a:tab pos="347345" algn="l"/>
                <a:tab pos="365760" algn="l"/>
              </a:tabLst>
            </a:pPr>
            <a:r>
              <a:rPr lang="en-US" sz="1800" spc="-10">
                <a:latin typeface="Times New Roman" pitchFamily="18" charset="0"/>
                <a:ea typeface="Times New Roman" panose="02020603050405020304" pitchFamily="18" charset="0"/>
              </a:rPr>
              <a:t>Describe two storage engines that are commonly used with MySQL and the pros and cons of each engine.</a:t>
            </a:r>
          </a:p>
          <a:p>
            <a:endParaRPr lang="en-US" sz="1800"/>
          </a:p>
        </p:txBody>
      </p:sp>
      <p:sp>
        <p:nvSpPr>
          <p:cNvPr id="5" name="Footer Placeholder 4">
            <a:extLst>
              <a:ext uri="{FF2B5EF4-FFF2-40B4-BE49-F238E27FC236}">
                <a16:creationId xmlns:a16="http://schemas.microsoft.com/office/drawing/2014/main" id="{E3B5B72A-78F1-42F4-B01D-A49E6CE7D719}"/>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D4F1AE93-0DCB-41FF-BCC3-2ABCC92AABBA}"/>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62</a:t>
            </a:fld>
            <a:endParaRPr lang="en-US">
              <a:solidFill>
                <a:schemeClr val="bg1"/>
              </a:solidFill>
            </a:endParaRPr>
          </a:p>
        </p:txBody>
      </p:sp>
    </p:spTree>
    <p:extLst>
      <p:ext uri="{BB962C8B-B14F-4D97-AF65-F5344CB8AC3E}">
        <p14:creationId xmlns:p14="http://schemas.microsoft.com/office/powerpoint/2010/main" val="97059479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4A725-B7D7-4A6E-AFD1-1130B9248AA3}"/>
              </a:ext>
            </a:extLst>
          </p:cNvPr>
          <p:cNvSpPr>
            <a:spLocks noGrp="1"/>
          </p:cNvSpPr>
          <p:nvPr>
            <p:ph type="title"/>
          </p:nvPr>
        </p:nvSpPr>
        <p:spPr>
          <a:xfrm>
            <a:off x="914400" y="594212"/>
            <a:ext cx="7315200" cy="430887"/>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CREATE DATABASE statement</a:t>
            </a:r>
            <a:endParaRPr lang="en-US"/>
          </a:p>
        </p:txBody>
      </p:sp>
      <p:sp>
        <p:nvSpPr>
          <p:cNvPr id="3" name="Text Placeholder 2">
            <a:extLst>
              <a:ext uri="{FF2B5EF4-FFF2-40B4-BE49-F238E27FC236}">
                <a16:creationId xmlns:a16="http://schemas.microsoft.com/office/drawing/2014/main" id="{5A9450D5-0367-48E3-932D-19E519190395}"/>
              </a:ext>
            </a:extLst>
          </p:cNvPr>
          <p:cNvSpPr>
            <a:spLocks noGrp="1"/>
          </p:cNvSpPr>
          <p:nvPr>
            <p:ph type="body" sz="quarter" idx="13"/>
          </p:nvPr>
        </p:nvSpPr>
        <p:spPr>
          <a:xfrm>
            <a:off x="685800" y="1524000"/>
            <a:ext cx="7848600" cy="4419600"/>
          </a:xfrm>
        </p:spPr>
        <p:txBody>
          <a:bodyPr/>
          <a:lstStyle>
            <a:defPPr/>
          </a:lstStyle>
          <a:p>
            <a:pPr marL="347345" marR="0">
              <a:spcBef>
                <a:spcPts val="900"/>
              </a:spcBef>
              <a:spcAft>
                <a:spcPts val="600"/>
              </a:spcAft>
              <a:tabLst>
                <a:tab pos="1371600" algn="l"/>
                <a:tab pos="2743200" algn="l"/>
              </a:tabLst>
            </a:pPr>
            <a:r>
              <a:rPr lang="en-US" b="1" spc="-10">
                <a:solidFill>
                  <a:srgbClr val="000099"/>
                </a:solidFill>
                <a:latin typeface="Arial" pitchFamily="34" charset="0"/>
                <a:ea typeface="Times New Roman" panose="02020603050405020304" pitchFamily="18" charset="0"/>
                <a:cs typeface="Times New Roman" panose="02020603050405020304" pitchFamily="18" charset="0"/>
              </a:rPr>
              <a:t>Syntax</a:t>
            </a:r>
          </a:p>
          <a:p>
            <a:pPr marL="347345" marR="0">
              <a:spcBef>
                <a:spcPct val="0"/>
              </a:spcBef>
              <a:spcAft>
                <a:spcPts val="600"/>
              </a:spcAft>
              <a:tabLst>
                <a:tab pos="1371600" algn="l"/>
              </a:tabLst>
            </a:pPr>
            <a:r>
              <a:rPr lang="en-US" sz="2000" b="1">
                <a:latin typeface="Courier New" panose="02070309020205020404" pitchFamily="49" charset="0"/>
                <a:ea typeface="Times New Roman" panose="02020603050405020304" pitchFamily="18" charset="0"/>
                <a:cs typeface="Times New Roman" panose="02020603050405020304" pitchFamily="18" charset="0"/>
              </a:rPr>
              <a:t>CREATE DATABASE [IF NOT EXISTS] db_name</a:t>
            </a:r>
            <a:endParaRPr lang="en-US" sz="1600" b="1">
              <a:latin typeface="Courier New" panose="02070309020205020404" pitchFamily="49" charset="0"/>
              <a:ea typeface="Times New Roman" panose="02020603050405020304" pitchFamily="18" charset="0"/>
              <a:cs typeface="Times New Roman" panose="02020603050405020304" pitchFamily="18" charset="0"/>
            </a:endParaRPr>
          </a:p>
          <a:p>
            <a:pPr marL="347345" marR="0">
              <a:spcBef>
                <a:spcPts val="900"/>
              </a:spcBef>
              <a:spcAft>
                <a:spcPts val="600"/>
              </a:spcAft>
              <a:tabLst>
                <a:tab pos="1371600" algn="l"/>
                <a:tab pos="2743200" algn="l"/>
              </a:tabLst>
            </a:pPr>
            <a:r>
              <a:rPr lang="en-US" b="1" spc="-10">
                <a:solidFill>
                  <a:srgbClr val="000099"/>
                </a:solidFill>
                <a:latin typeface="Arial" pitchFamily="34" charset="0"/>
                <a:ea typeface="Times New Roman" panose="02020603050405020304" pitchFamily="18" charset="0"/>
                <a:cs typeface="Times New Roman" panose="02020603050405020304" pitchFamily="18" charset="0"/>
              </a:rPr>
              <a:t>Attempt to create a database named AP</a:t>
            </a:r>
          </a:p>
          <a:p>
            <a:pPr marL="347345" marR="0">
              <a:spcBef>
                <a:spcPct val="0"/>
              </a:spcBef>
              <a:spcAft>
                <a:spcPts val="600"/>
              </a:spcAft>
              <a:tabLst>
                <a:tab pos="1371600" algn="l"/>
              </a:tabLst>
            </a:pPr>
            <a:r>
              <a:rPr lang="en-US" sz="2000" b="1">
                <a:latin typeface="Courier New" panose="02070309020205020404" pitchFamily="49" charset="0"/>
                <a:ea typeface="Times New Roman" panose="02020603050405020304" pitchFamily="18" charset="0"/>
                <a:cs typeface="Times New Roman" panose="02020603050405020304" pitchFamily="18" charset="0"/>
              </a:rPr>
              <a:t>CREATE DATABASE ap</a:t>
            </a:r>
          </a:p>
          <a:p>
            <a:pPr marL="347345" marR="0">
              <a:spcBef>
                <a:spcPts val="900"/>
              </a:spcBef>
              <a:spcAft>
                <a:spcPts val="600"/>
              </a:spcAft>
              <a:tabLst>
                <a:tab pos="1371600" algn="l"/>
                <a:tab pos="2743200" algn="l"/>
              </a:tabLst>
            </a:pPr>
            <a:r>
              <a:rPr lang="en-US" b="1" spc="-10">
                <a:solidFill>
                  <a:srgbClr val="000099"/>
                </a:solidFill>
                <a:latin typeface="Arial" pitchFamily="34" charset="0"/>
                <a:ea typeface="Times New Roman" panose="02020603050405020304" pitchFamily="18" charset="0"/>
                <a:cs typeface="Times New Roman" panose="02020603050405020304" pitchFamily="18" charset="0"/>
              </a:rPr>
              <a:t>Create a database named AP only if it doesn’t exist</a:t>
            </a:r>
          </a:p>
          <a:p>
            <a:pPr marL="347345" marR="0">
              <a:spcBef>
                <a:spcPct val="0"/>
              </a:spcBef>
              <a:spcAft>
                <a:spcPts val="600"/>
              </a:spcAft>
              <a:tabLst>
                <a:tab pos="1371600" algn="l"/>
              </a:tabLst>
            </a:pPr>
            <a:r>
              <a:rPr lang="en-US" sz="2000" b="1">
                <a:latin typeface="Courier New" panose="02070309020205020404" pitchFamily="49" charset="0"/>
                <a:ea typeface="Times New Roman" panose="02020603050405020304" pitchFamily="18" charset="0"/>
                <a:cs typeface="Times New Roman" panose="02020603050405020304" pitchFamily="18" charset="0"/>
              </a:rPr>
              <a:t>CREATE DATABASE IF NOT EXISTS ap</a:t>
            </a:r>
          </a:p>
          <a:p>
            <a:endParaRPr lang="en-US"/>
          </a:p>
        </p:txBody>
      </p:sp>
      <p:sp>
        <p:nvSpPr>
          <p:cNvPr id="4" name="Date Placeholder 3">
            <a:extLst>
              <a:ext uri="{FF2B5EF4-FFF2-40B4-BE49-F238E27FC236}">
                <a16:creationId xmlns:a16="http://schemas.microsoft.com/office/drawing/2014/main" id="{4369E483-9505-4C8B-BBEA-5FE83AEFB78C}"/>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AAC8B499-3958-4484-8198-9FF80AF2D868}"/>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6FE526D2-87CD-4D32-843D-01BE02B7569A}"/>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63</a:t>
            </a:fld>
            <a:endParaRPr lang="en-US">
              <a:solidFill>
                <a:schemeClr val="bg1"/>
              </a:solidFill>
            </a:endParaRPr>
          </a:p>
        </p:txBody>
      </p:sp>
    </p:spTree>
    <p:extLst>
      <p:ext uri="{BB962C8B-B14F-4D97-AF65-F5344CB8AC3E}">
        <p14:creationId xmlns:p14="http://schemas.microsoft.com/office/powerpoint/2010/main" val="103874092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B6EB-6BD0-47FE-80CA-B34CCBC2BD08}"/>
              </a:ext>
            </a:extLst>
          </p:cNvPr>
          <p:cNvSpPr>
            <a:spLocks noGrp="1"/>
          </p:cNvSpPr>
          <p:nvPr>
            <p:ph type="title"/>
          </p:nvPr>
        </p:nvSpPr>
        <p:spPr>
          <a:xfrm>
            <a:off x="914400" y="594212"/>
            <a:ext cx="7315200" cy="430887"/>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DROP DATABASE statement</a:t>
            </a:r>
            <a:endParaRPr lang="en-US"/>
          </a:p>
        </p:txBody>
      </p:sp>
      <p:sp>
        <p:nvSpPr>
          <p:cNvPr id="3" name="Text Placeholder 2">
            <a:extLst>
              <a:ext uri="{FF2B5EF4-FFF2-40B4-BE49-F238E27FC236}">
                <a16:creationId xmlns:a16="http://schemas.microsoft.com/office/drawing/2014/main" id="{E0528B92-36A5-4C06-A538-4FD6A6D61A96}"/>
              </a:ext>
            </a:extLst>
          </p:cNvPr>
          <p:cNvSpPr>
            <a:spLocks noGrp="1"/>
          </p:cNvSpPr>
          <p:nvPr>
            <p:ph type="body" sz="quarter" idx="13"/>
          </p:nvPr>
        </p:nvSpPr>
        <p:spPr/>
        <p:txBody>
          <a:bodyPr/>
          <a:lstStyle>
            <a:defPPr/>
          </a:lstStyle>
          <a:p>
            <a:pPr marL="347345" marR="0">
              <a:spcBef>
                <a:spcPts val="900"/>
              </a:spcBef>
              <a:spcAft>
                <a:spcPts val="600"/>
              </a:spcAft>
              <a:tabLst>
                <a:tab pos="1371600" algn="l"/>
                <a:tab pos="2743200" algn="l"/>
              </a:tabLst>
            </a:pPr>
            <a:r>
              <a:rPr lang="en-US" b="1" spc="-10">
                <a:solidFill>
                  <a:srgbClr val="000099"/>
                </a:solidFill>
                <a:latin typeface="Arial" pitchFamily="34" charset="0"/>
                <a:ea typeface="Times New Roman" panose="02020603050405020304" pitchFamily="18" charset="0"/>
                <a:cs typeface="Times New Roman" panose="02020603050405020304" pitchFamily="18" charset="0"/>
              </a:rPr>
              <a:t>Syntax</a:t>
            </a:r>
          </a:p>
          <a:p>
            <a:pPr marL="347345" marR="0">
              <a:spcBef>
                <a:spcPct val="0"/>
              </a:spcBef>
              <a:spcAft>
                <a:spcPts val="600"/>
              </a:spcAft>
              <a:tabLst>
                <a:tab pos="1371600" algn="l"/>
              </a:tabLst>
            </a:pPr>
            <a:r>
              <a:rPr lang="en-US" sz="2000" b="1">
                <a:latin typeface="Courier New" panose="02070309020205020404" pitchFamily="49" charset="0"/>
                <a:ea typeface="Times New Roman" panose="02020603050405020304" pitchFamily="18" charset="0"/>
                <a:cs typeface="Times New Roman" panose="02020603050405020304" pitchFamily="18" charset="0"/>
              </a:rPr>
              <a:t>DROP DATABASE [IF EXISTS] db_name</a:t>
            </a:r>
          </a:p>
          <a:p>
            <a:pPr marL="347345" marR="0">
              <a:spcBef>
                <a:spcPts val="900"/>
              </a:spcBef>
              <a:spcAft>
                <a:spcPts val="600"/>
              </a:spcAft>
              <a:tabLst>
                <a:tab pos="1371600" algn="l"/>
                <a:tab pos="2743200" algn="l"/>
              </a:tabLst>
            </a:pPr>
            <a:r>
              <a:rPr lang="en-US" b="1" spc="-10">
                <a:solidFill>
                  <a:srgbClr val="000099"/>
                </a:solidFill>
                <a:latin typeface="Arial" pitchFamily="34" charset="0"/>
                <a:ea typeface="Times New Roman" panose="02020603050405020304" pitchFamily="18" charset="0"/>
                <a:cs typeface="Times New Roman" panose="02020603050405020304" pitchFamily="18" charset="0"/>
              </a:rPr>
              <a:t>Attempt to drop a database named AP</a:t>
            </a:r>
          </a:p>
          <a:p>
            <a:pPr marL="347345" marR="0">
              <a:spcBef>
                <a:spcPct val="0"/>
              </a:spcBef>
              <a:spcAft>
                <a:spcPts val="600"/>
              </a:spcAft>
              <a:tabLst>
                <a:tab pos="1371600" algn="l"/>
              </a:tabLst>
            </a:pPr>
            <a:r>
              <a:rPr lang="en-US" sz="2000" b="1">
                <a:latin typeface="Courier New" panose="02070309020205020404" pitchFamily="49" charset="0"/>
                <a:ea typeface="Times New Roman" panose="02020603050405020304" pitchFamily="18" charset="0"/>
                <a:cs typeface="Times New Roman" panose="02020603050405020304" pitchFamily="18" charset="0"/>
              </a:rPr>
              <a:t>DROP DATABASE ap</a:t>
            </a:r>
          </a:p>
          <a:p>
            <a:pPr marL="347345" marR="0">
              <a:spcBef>
                <a:spcPts val="900"/>
              </a:spcBef>
              <a:spcAft>
                <a:spcPts val="600"/>
              </a:spcAft>
              <a:tabLst>
                <a:tab pos="1371600" algn="l"/>
                <a:tab pos="2743200" algn="l"/>
              </a:tabLst>
            </a:pPr>
            <a:r>
              <a:rPr lang="en-US" b="1" spc="-10">
                <a:solidFill>
                  <a:srgbClr val="000099"/>
                </a:solidFill>
                <a:latin typeface="Arial" pitchFamily="34" charset="0"/>
                <a:ea typeface="Times New Roman" panose="02020603050405020304" pitchFamily="18" charset="0"/>
                <a:cs typeface="Times New Roman" panose="02020603050405020304" pitchFamily="18" charset="0"/>
              </a:rPr>
              <a:t>Drop a database named AP only if it exists</a:t>
            </a:r>
          </a:p>
          <a:p>
            <a:pPr marL="347345" marR="0">
              <a:spcBef>
                <a:spcPct val="0"/>
              </a:spcBef>
              <a:spcAft>
                <a:spcPts val="600"/>
              </a:spcAft>
              <a:tabLst>
                <a:tab pos="1371600" algn="l"/>
              </a:tabLst>
            </a:pPr>
            <a:r>
              <a:rPr lang="en-US" sz="2000" b="1">
                <a:latin typeface="Courier New" panose="02070309020205020404" pitchFamily="49" charset="0"/>
                <a:ea typeface="Times New Roman" panose="02020603050405020304" pitchFamily="18" charset="0"/>
                <a:cs typeface="Times New Roman" panose="02020603050405020304" pitchFamily="18" charset="0"/>
              </a:rPr>
              <a:t>DROP DATABASE IF EXISTS ap</a:t>
            </a:r>
          </a:p>
          <a:p>
            <a:endParaRPr lang="en-US"/>
          </a:p>
        </p:txBody>
      </p:sp>
      <p:sp>
        <p:nvSpPr>
          <p:cNvPr id="4" name="Date Placeholder 3">
            <a:extLst>
              <a:ext uri="{FF2B5EF4-FFF2-40B4-BE49-F238E27FC236}">
                <a16:creationId xmlns:a16="http://schemas.microsoft.com/office/drawing/2014/main" id="{E18D8081-6F8E-4868-A455-BE9FBEEC7EA2}"/>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C1F88CFC-BCB1-4CA9-8C92-A72C2A27A613}"/>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B277541C-B5A3-4727-85F8-41A58600E380}"/>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64</a:t>
            </a:fld>
            <a:endParaRPr lang="en-US">
              <a:solidFill>
                <a:schemeClr val="bg1"/>
              </a:solidFill>
            </a:endParaRPr>
          </a:p>
        </p:txBody>
      </p:sp>
    </p:spTree>
    <p:extLst>
      <p:ext uri="{BB962C8B-B14F-4D97-AF65-F5344CB8AC3E}">
        <p14:creationId xmlns:p14="http://schemas.microsoft.com/office/powerpoint/2010/main" val="216913411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95EEC-EED1-404A-A751-F9A56BF4A72D}"/>
              </a:ext>
            </a:extLst>
          </p:cNvPr>
          <p:cNvSpPr>
            <a:spLocks noGrp="1"/>
          </p:cNvSpPr>
          <p:nvPr>
            <p:ph type="title"/>
          </p:nvPr>
        </p:nvSpPr>
        <p:spPr>
          <a:xfrm>
            <a:off x="914400" y="594212"/>
            <a:ext cx="7315200" cy="430887"/>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USE statement</a:t>
            </a:r>
            <a:endParaRPr lang="en-US"/>
          </a:p>
        </p:txBody>
      </p:sp>
      <p:sp>
        <p:nvSpPr>
          <p:cNvPr id="3" name="Text Placeholder 2">
            <a:extLst>
              <a:ext uri="{FF2B5EF4-FFF2-40B4-BE49-F238E27FC236}">
                <a16:creationId xmlns:a16="http://schemas.microsoft.com/office/drawing/2014/main" id="{0A883166-5022-49B3-8062-4EF8DB369716}"/>
              </a:ext>
            </a:extLst>
          </p:cNvPr>
          <p:cNvSpPr>
            <a:spLocks noGrp="1"/>
          </p:cNvSpPr>
          <p:nvPr>
            <p:ph type="body" sz="quarter" idx="13"/>
          </p:nvPr>
        </p:nvSpPr>
        <p:spPr/>
        <p:txBody>
          <a:bodyPr/>
          <a:lstStyle>
            <a:defPPr/>
          </a:lstStyle>
          <a:p>
            <a:pPr marL="347345" marR="0">
              <a:spcBef>
                <a:spcPts val="900"/>
              </a:spcBef>
              <a:spcAft>
                <a:spcPts val="600"/>
              </a:spcAft>
              <a:tabLst>
                <a:tab pos="1371600" algn="l"/>
                <a:tab pos="2743200" algn="l"/>
              </a:tabLst>
            </a:pPr>
            <a:r>
              <a:rPr lang="en-US" b="1" spc="-10">
                <a:solidFill>
                  <a:srgbClr val="000099"/>
                </a:solidFill>
                <a:latin typeface="Arial" pitchFamily="34" charset="0"/>
                <a:ea typeface="Times New Roman" panose="02020603050405020304" pitchFamily="18" charset="0"/>
                <a:cs typeface="Times New Roman" panose="02020603050405020304" pitchFamily="18" charset="0"/>
              </a:rPr>
              <a:t>Syntax</a:t>
            </a:r>
          </a:p>
          <a:p>
            <a:pPr marL="347345" marR="0">
              <a:spcBef>
                <a:spcPct val="0"/>
              </a:spcBef>
              <a:spcAft>
                <a:spcPts val="600"/>
              </a:spcAft>
              <a:tabLst>
                <a:tab pos="1371600" algn="l"/>
              </a:tabLst>
            </a:pPr>
            <a:r>
              <a:rPr lang="en-US" sz="2000" b="1">
                <a:latin typeface="Courier New" panose="02070309020205020404" pitchFamily="49" charset="0"/>
                <a:ea typeface="Times New Roman" panose="02020603050405020304" pitchFamily="18" charset="0"/>
                <a:cs typeface="Times New Roman" panose="02020603050405020304" pitchFamily="18" charset="0"/>
              </a:rPr>
              <a:t>USE db_name</a:t>
            </a:r>
          </a:p>
          <a:p>
            <a:pPr marL="347345" marR="0">
              <a:spcBef>
                <a:spcPts val="900"/>
              </a:spcBef>
              <a:spcAft>
                <a:spcPts val="600"/>
              </a:spcAft>
              <a:tabLst>
                <a:tab pos="1371600" algn="l"/>
                <a:tab pos="2743200" algn="l"/>
              </a:tabLst>
            </a:pPr>
            <a:r>
              <a:rPr lang="en-US" b="1" spc="-10">
                <a:solidFill>
                  <a:srgbClr val="000099"/>
                </a:solidFill>
                <a:latin typeface="Arial" pitchFamily="34" charset="0"/>
                <a:ea typeface="Times New Roman" panose="02020603050405020304" pitchFamily="18" charset="0"/>
                <a:cs typeface="Times New Roman" panose="02020603050405020304" pitchFamily="18" charset="0"/>
              </a:rPr>
              <a:t>Select a database named AP</a:t>
            </a:r>
          </a:p>
          <a:p>
            <a:pPr marL="347345" marR="0">
              <a:spcBef>
                <a:spcPct val="0"/>
              </a:spcBef>
              <a:spcAft>
                <a:spcPts val="600"/>
              </a:spcAft>
              <a:tabLst>
                <a:tab pos="1371600" algn="l"/>
              </a:tabLst>
            </a:pPr>
            <a:r>
              <a:rPr lang="en-US" sz="2000" b="1">
                <a:latin typeface="Courier New" panose="02070309020205020404" pitchFamily="49" charset="0"/>
                <a:ea typeface="Times New Roman" panose="02020603050405020304" pitchFamily="18" charset="0"/>
                <a:cs typeface="Times New Roman" panose="02020603050405020304" pitchFamily="18" charset="0"/>
              </a:rPr>
              <a:t>USE ap</a:t>
            </a:r>
          </a:p>
          <a:p>
            <a:endParaRPr lang="en-US"/>
          </a:p>
        </p:txBody>
      </p:sp>
      <p:sp>
        <p:nvSpPr>
          <p:cNvPr id="4" name="Date Placeholder 3">
            <a:extLst>
              <a:ext uri="{FF2B5EF4-FFF2-40B4-BE49-F238E27FC236}">
                <a16:creationId xmlns:a16="http://schemas.microsoft.com/office/drawing/2014/main" id="{5B844C2A-B843-405D-96CE-9277C626E150}"/>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04B98BB9-A0E3-41CC-8678-9B000363AF9E}"/>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16C7CDB0-F7EA-4950-8E07-9696573AA703}"/>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65</a:t>
            </a:fld>
            <a:endParaRPr lang="en-US">
              <a:solidFill>
                <a:schemeClr val="bg1"/>
              </a:solidFill>
            </a:endParaRPr>
          </a:p>
        </p:txBody>
      </p:sp>
    </p:spTree>
    <p:extLst>
      <p:ext uri="{BB962C8B-B14F-4D97-AF65-F5344CB8AC3E}">
        <p14:creationId xmlns:p14="http://schemas.microsoft.com/office/powerpoint/2010/main" val="421775139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91951-8D9F-4C98-B329-2340235F8993}"/>
              </a:ext>
            </a:extLst>
          </p:cNvPr>
          <p:cNvSpPr>
            <a:spLocks noGrp="1"/>
          </p:cNvSpPr>
          <p:nvPr>
            <p:ph type="title"/>
          </p:nvPr>
        </p:nvSpPr>
        <p:spPr>
          <a:xfrm>
            <a:off x="914400" y="594212"/>
            <a:ext cx="7315200" cy="430887"/>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CREATE TABLE statement</a:t>
            </a:r>
            <a:endParaRPr lang="en-US"/>
          </a:p>
        </p:txBody>
      </p:sp>
      <p:sp>
        <p:nvSpPr>
          <p:cNvPr id="3" name="Text Placeholder 2">
            <a:extLst>
              <a:ext uri="{FF2B5EF4-FFF2-40B4-BE49-F238E27FC236}">
                <a16:creationId xmlns:a16="http://schemas.microsoft.com/office/drawing/2014/main" id="{D24BE6EE-5128-473C-9EBC-5861131AC9EF}"/>
              </a:ext>
            </a:extLst>
          </p:cNvPr>
          <p:cNvSpPr>
            <a:spLocks noGrp="1"/>
          </p:cNvSpPr>
          <p:nvPr>
            <p:ph type="body" sz="quarter" idx="13"/>
          </p:nvPr>
        </p:nvSpPr>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CREATE TABLE [db_name.]table_name</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column_name_1 data_type [column_attributes] </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 column_name_2 data_type [column_attributes]]...</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 table_level_constraints]</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Common column attributes</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NOT NULL</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UNIQUE</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DEFAULT default_value</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AUTO_INCREMENT	</a:t>
            </a:r>
          </a:p>
          <a:p>
            <a:endParaRPr lang="en-US"/>
          </a:p>
        </p:txBody>
      </p:sp>
      <p:sp>
        <p:nvSpPr>
          <p:cNvPr id="4" name="Date Placeholder 3">
            <a:extLst>
              <a:ext uri="{FF2B5EF4-FFF2-40B4-BE49-F238E27FC236}">
                <a16:creationId xmlns:a16="http://schemas.microsoft.com/office/drawing/2014/main" id="{6FAD66BB-A6F2-4518-BE3F-D82B87065BDE}"/>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6C59E74E-10EF-45D9-9101-E6C63CF6E505}"/>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B1FC9E61-9CD2-4071-82D5-689077D396CA}"/>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66</a:t>
            </a:fld>
            <a:endParaRPr lang="en-US">
              <a:solidFill>
                <a:schemeClr val="bg1"/>
              </a:solidFill>
            </a:endParaRPr>
          </a:p>
        </p:txBody>
      </p:sp>
    </p:spTree>
    <p:extLst>
      <p:ext uri="{BB962C8B-B14F-4D97-AF65-F5344CB8AC3E}">
        <p14:creationId xmlns:p14="http://schemas.microsoft.com/office/powerpoint/2010/main" val="3592900537"/>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EA7A9-5C8B-432D-9E7F-FC54AE2DF6D4}"/>
              </a:ext>
            </a:extLst>
          </p:cNvPr>
          <p:cNvSpPr>
            <a:spLocks noGrp="1"/>
          </p:cNvSpPr>
          <p:nvPr>
            <p:ph type="title"/>
          </p:nvPr>
        </p:nvSpPr>
        <p:spPr>
          <a:xfrm>
            <a:off x="914400" y="404336"/>
            <a:ext cx="7315200" cy="738664"/>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statement that creates a table </a:t>
            </a:r>
            <a:br>
              <a:rPr lang="en-US">
                <a:latin typeface="Arial" pitchFamily="34" charset="0"/>
                <a:ea typeface="Times New Roman" panose="02020603050405020304" pitchFamily="18" charset="0"/>
                <a:cs typeface="Times New Roman" panose="02020603050405020304" pitchFamily="18" charset="0"/>
              </a:rPr>
            </a:br>
            <a:r>
              <a:rPr lang="en-US">
                <a:latin typeface="Arial" pitchFamily="34" charset="0"/>
                <a:ea typeface="Times New Roman" panose="02020603050405020304" pitchFamily="18" charset="0"/>
                <a:cs typeface="Times New Roman" panose="02020603050405020304" pitchFamily="18" charset="0"/>
              </a:rPr>
              <a:t>without column attributes</a:t>
            </a:r>
            <a:endParaRPr lang="en-US"/>
          </a:p>
        </p:txBody>
      </p:sp>
      <p:sp>
        <p:nvSpPr>
          <p:cNvPr id="3" name="Text Placeholder 2">
            <a:extLst>
              <a:ext uri="{FF2B5EF4-FFF2-40B4-BE49-F238E27FC236}">
                <a16:creationId xmlns:a16="http://schemas.microsoft.com/office/drawing/2014/main" id="{DCB58AB9-0C5A-4678-831B-BB277A43809A}"/>
              </a:ext>
            </a:extLst>
          </p:cNvPr>
          <p:cNvSpPr>
            <a:spLocks noGrp="1"/>
          </p:cNvSpPr>
          <p:nvPr>
            <p:ph type="body" sz="quarter" idx="13"/>
          </p:nvPr>
        </p:nvSpPr>
        <p:spPr>
          <a:xfrm>
            <a:off x="838200" y="1447800"/>
            <a:ext cx="7391400" cy="4495800"/>
          </a:xfrm>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CREATE TABLE vendors</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vendor_id     INT,</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vendor_name   VARCHAR(50)</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With column attributes</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CREATE TABLE vendors</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vendor_id     INT            NOT NULL    UNIQUE</a:t>
            </a:r>
            <a:br>
              <a:rPr lang="en-US" sz="1800" b="1">
                <a:latin typeface="Courier New" panose="02070309020205020404" pitchFamily="49" charset="0"/>
                <a:ea typeface="Times New Roman" panose="02020603050405020304" pitchFamily="18" charset="0"/>
                <a:cs typeface="Times New Roman" panose="02020603050405020304" pitchFamily="18" charset="0"/>
              </a:rPr>
            </a:br>
            <a:r>
              <a:rPr lang="en-US" sz="1800" b="1">
                <a:latin typeface="Courier New" panose="02070309020205020404" pitchFamily="49" charset="0"/>
                <a:ea typeface="Times New Roman" panose="02020603050405020304" pitchFamily="18" charset="0"/>
                <a:cs typeface="Times New Roman" panose="02020603050405020304" pitchFamily="18" charset="0"/>
              </a:rPr>
              <a:t>                               AUTO_INCREMENT,</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vendor_name   VARCHAR(50)    NOT NULL    UNIQUE</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t>
            </a:r>
          </a:p>
          <a:p>
            <a:endParaRPr lang="en-US"/>
          </a:p>
        </p:txBody>
      </p:sp>
      <p:sp>
        <p:nvSpPr>
          <p:cNvPr id="4" name="Date Placeholder 3">
            <a:extLst>
              <a:ext uri="{FF2B5EF4-FFF2-40B4-BE49-F238E27FC236}">
                <a16:creationId xmlns:a16="http://schemas.microsoft.com/office/drawing/2014/main" id="{4FEEBCCA-277F-4DA7-9E5A-B6EDB95AD429}"/>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7BD5E0C5-2BBC-4DBB-91BF-EE270388288C}"/>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FCA8AC7F-F743-4D69-A450-E7497AAAE5C0}"/>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67</a:t>
            </a:fld>
            <a:endParaRPr lang="en-US">
              <a:solidFill>
                <a:schemeClr val="bg1"/>
              </a:solidFill>
            </a:endParaRPr>
          </a:p>
        </p:txBody>
      </p:sp>
    </p:spTree>
    <p:extLst>
      <p:ext uri="{BB962C8B-B14F-4D97-AF65-F5344CB8AC3E}">
        <p14:creationId xmlns:p14="http://schemas.microsoft.com/office/powerpoint/2010/main" val="4217408517"/>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2E243-C873-4DFA-BF2C-75D0786D2926}"/>
              </a:ext>
            </a:extLst>
          </p:cNvPr>
          <p:cNvSpPr>
            <a:spLocks noGrp="1"/>
          </p:cNvSpPr>
          <p:nvPr>
            <p:ph type="title"/>
          </p:nvPr>
        </p:nvSpPr>
        <p:spPr>
          <a:xfrm>
            <a:off x="914400" y="632936"/>
            <a:ext cx="7315200" cy="738664"/>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Another statement that creates a table </a:t>
            </a:r>
            <a:br>
              <a:rPr lang="en-US">
                <a:latin typeface="Arial" pitchFamily="34" charset="0"/>
                <a:ea typeface="Times New Roman" panose="02020603050405020304" pitchFamily="18" charset="0"/>
                <a:cs typeface="Times New Roman" panose="02020603050405020304" pitchFamily="18" charset="0"/>
              </a:rPr>
            </a:br>
            <a:r>
              <a:rPr lang="en-US">
                <a:latin typeface="Arial" pitchFamily="34" charset="0"/>
                <a:ea typeface="Times New Roman" panose="02020603050405020304" pitchFamily="18" charset="0"/>
                <a:cs typeface="Times New Roman" panose="02020603050405020304" pitchFamily="18" charset="0"/>
              </a:rPr>
              <a:t>with column attributes</a:t>
            </a:r>
            <a:endParaRPr lang="en-US"/>
          </a:p>
        </p:txBody>
      </p:sp>
      <p:sp>
        <p:nvSpPr>
          <p:cNvPr id="3" name="Text Placeholder 2">
            <a:extLst>
              <a:ext uri="{FF2B5EF4-FFF2-40B4-BE49-F238E27FC236}">
                <a16:creationId xmlns:a16="http://schemas.microsoft.com/office/drawing/2014/main" id="{12033C69-12D6-47D2-8131-E0E03A8575BC}"/>
              </a:ext>
            </a:extLst>
          </p:cNvPr>
          <p:cNvSpPr>
            <a:spLocks noGrp="1"/>
          </p:cNvSpPr>
          <p:nvPr>
            <p:ph type="body" sz="quarter" idx="13"/>
          </p:nvPr>
        </p:nvSpPr>
        <p:spPr>
          <a:xfrm>
            <a:off x="838200" y="1676400"/>
            <a:ext cx="7848600" cy="4267200"/>
          </a:xfrm>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CREATE TABLE invoices</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invoice_id       INT            NOT NULL UNIQUE,</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vendor_id        INT            NOT NULL,</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invoice_number   VARCHAR(50)    NOT NULL,</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invoice_date     DATE,</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invoice_total    DECIMAL(9,2)   NOT NULL,</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payment_total    DECIMAL(9,2)   DEFAULT 0</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t>
            </a:r>
          </a:p>
          <a:p>
            <a:endParaRPr lang="en-US"/>
          </a:p>
        </p:txBody>
      </p:sp>
      <p:sp>
        <p:nvSpPr>
          <p:cNvPr id="4" name="Date Placeholder 3">
            <a:extLst>
              <a:ext uri="{FF2B5EF4-FFF2-40B4-BE49-F238E27FC236}">
                <a16:creationId xmlns:a16="http://schemas.microsoft.com/office/drawing/2014/main" id="{4C161195-4C7E-42B7-8D41-6E4F1E39D561}"/>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21DD959D-98CD-4C1B-9F6A-322FFE63EE84}"/>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4667B771-D1BE-4470-AEC9-6DDDF1813DAB}"/>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68</a:t>
            </a:fld>
            <a:endParaRPr lang="en-US">
              <a:solidFill>
                <a:schemeClr val="bg1"/>
              </a:solidFill>
            </a:endParaRPr>
          </a:p>
        </p:txBody>
      </p:sp>
    </p:spTree>
    <p:extLst>
      <p:ext uri="{BB962C8B-B14F-4D97-AF65-F5344CB8AC3E}">
        <p14:creationId xmlns:p14="http://schemas.microsoft.com/office/powerpoint/2010/main" val="570249369"/>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655B8-9D53-40ED-B787-55CF6ED91A1F}"/>
              </a:ext>
            </a:extLst>
          </p:cNvPr>
          <p:cNvSpPr>
            <a:spLocks noGrp="1"/>
          </p:cNvSpPr>
          <p:nvPr>
            <p:ph type="title"/>
          </p:nvPr>
        </p:nvSpPr>
        <p:spPr>
          <a:xfrm>
            <a:off x="914400" y="632936"/>
            <a:ext cx="7315200" cy="738664"/>
          </a:xfrm>
        </p:spPr>
        <p:txBody>
          <a:bodyPr/>
          <a:lstStyle>
            <a:defPPr/>
          </a:lstStyle>
          <a:p>
            <a:r>
              <a:rPr lang="en-US"/>
              <a:t>The syntax of a column-level </a:t>
            </a:r>
            <a:br>
              <a:rPr lang="en-US"/>
            </a:br>
            <a:r>
              <a:rPr lang="en-US"/>
              <a:t>primary key constraint</a:t>
            </a:r>
          </a:p>
        </p:txBody>
      </p:sp>
      <p:sp>
        <p:nvSpPr>
          <p:cNvPr id="3" name="Text Placeholder 2">
            <a:extLst>
              <a:ext uri="{FF2B5EF4-FFF2-40B4-BE49-F238E27FC236}">
                <a16:creationId xmlns:a16="http://schemas.microsoft.com/office/drawing/2014/main" id="{0A05060D-74B7-4E30-A2C0-352454083CCE}"/>
              </a:ext>
            </a:extLst>
          </p:cNvPr>
          <p:cNvSpPr>
            <a:spLocks noGrp="1"/>
          </p:cNvSpPr>
          <p:nvPr>
            <p:ph type="body" sz="quarter" idx="13"/>
          </p:nvPr>
        </p:nvSpPr>
        <p:spPr>
          <a:xfrm>
            <a:off x="838200" y="1676400"/>
            <a:ext cx="7848600" cy="4267200"/>
          </a:xfrm>
        </p:spPr>
        <p:txBody>
          <a:bodyPr/>
          <a:lstStyle>
            <a:defPPr/>
          </a:lstStyle>
          <a:p>
            <a:pPr marL="347345" marR="0">
              <a:spcBef>
                <a:spcPct val="0"/>
              </a:spcBef>
              <a:spcAft>
                <a:spcPts val="600"/>
              </a:spcAft>
              <a:tabLst>
                <a:tab pos="1371600" algn="l"/>
              </a:tabLst>
            </a:pPr>
            <a:r>
              <a:rPr lang="en-US" sz="1800" b="1" err="1">
                <a:latin typeface="Courier New" panose="02070309020205020404" pitchFamily="49" charset="0"/>
                <a:ea typeface="Times New Roman" panose="02020603050405020304" pitchFamily="18" charset="0"/>
                <a:cs typeface="Times New Roman" panose="02020603050405020304" pitchFamily="18" charset="0"/>
              </a:rPr>
              <a:t>column_name data_type PRIMARY KEY col_attributes </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table with column-level constraints</a:t>
            </a: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CREATE TABLE vendors</a:t>
            </a: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t>
            </a: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vendor_id    INT         PRIMARY KEY AUTO_INCREMENT,</a:t>
            </a: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vendor_name  VARCHAR(50) NOT NULL    UNIQUE</a:t>
            </a:r>
          </a:p>
          <a:p>
            <a:pPr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t>
            </a:r>
          </a:p>
          <a:p>
            <a:endParaRPr lang="en-US"/>
          </a:p>
        </p:txBody>
      </p:sp>
      <p:sp>
        <p:nvSpPr>
          <p:cNvPr id="4" name="Date Placeholder 3">
            <a:extLst>
              <a:ext uri="{FF2B5EF4-FFF2-40B4-BE49-F238E27FC236}">
                <a16:creationId xmlns:a16="http://schemas.microsoft.com/office/drawing/2014/main" id="{2B075A24-6306-483D-B8EB-361C79A73CDF}"/>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549108B0-7054-4631-B047-45ACFF3B3CF9}"/>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C1717988-0BED-450E-9017-63C7203ED815}"/>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69</a:t>
            </a:fld>
            <a:endParaRPr lang="en-US">
              <a:solidFill>
                <a:schemeClr val="bg1"/>
              </a:solidFill>
            </a:endParaRPr>
          </a:p>
        </p:txBody>
      </p:sp>
    </p:spTree>
    <p:extLst>
      <p:ext uri="{BB962C8B-B14F-4D97-AF65-F5344CB8AC3E}">
        <p14:creationId xmlns:p14="http://schemas.microsoft.com/office/powerpoint/2010/main" val="108420416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2CDC4-5F31-44A3-A143-B26FBFB380E6}"/>
              </a:ext>
            </a:extLst>
          </p:cNvPr>
          <p:cNvSpPr>
            <a:spLocks noGrp="1"/>
          </p:cNvSpPr>
          <p:nvPr>
            <p:ph type="title"/>
          </p:nvPr>
        </p:nvSpPr>
        <p:spPr>
          <a:xfrm>
            <a:off x="914400" y="594212"/>
            <a:ext cx="7315200" cy="430887"/>
          </a:xfrm>
        </p:spPr>
        <p:txBody>
          <a:bodyPr/>
          <a:lstStyle>
            <a:defPPr/>
          </a:lstStyle>
          <a:p>
            <a:pPr marL="0" marR="0">
              <a:spcBef>
                <a:spcPts val="150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Data elements on the invoice document</a:t>
            </a:r>
            <a:endParaRPr lang="en-US"/>
          </a:p>
        </p:txBody>
      </p:sp>
      <p:sp>
        <p:nvSpPr>
          <p:cNvPr id="3" name="Text Placeholder 2">
            <a:extLst>
              <a:ext uri="{FF2B5EF4-FFF2-40B4-BE49-F238E27FC236}">
                <a16:creationId xmlns:a16="http://schemas.microsoft.com/office/drawing/2014/main" id="{54316D9A-63AD-440F-A330-1DA185AAB184}"/>
              </a:ext>
            </a:extLst>
          </p:cNvPr>
          <p:cNvSpPr>
            <a:spLocks noGrp="1"/>
          </p:cNvSpPr>
          <p:nvPr>
            <p:ph type="body" sz="quarter" idx="13"/>
          </p:nvPr>
        </p:nvSpPr>
        <p:spPr/>
        <p:txBody>
          <a:bodyPr/>
          <a:lstStyle>
            <a:defPPr/>
          </a:lstStyle>
          <a:p>
            <a:pPr marL="342900" marR="182880">
              <a:spcBef>
                <a:spcPct val="0"/>
              </a:spcBef>
              <a:spcAft>
                <a:spcPts val="600"/>
              </a:spcAft>
              <a:tabLst>
                <a:tab pos="3200400" algn="l"/>
              </a:tabLst>
            </a:pPr>
            <a:r>
              <a:rPr lang="en-US">
                <a:latin typeface="Times New Roman" pitchFamily="18" charset="0"/>
                <a:ea typeface="Times New Roman" panose="02020603050405020304" pitchFamily="18" charset="0"/>
              </a:rPr>
              <a:t>Vendor name	Item quantity </a:t>
            </a:r>
          </a:p>
          <a:p>
            <a:pPr marL="342900" marR="182880">
              <a:spcBef>
                <a:spcPct val="0"/>
              </a:spcBef>
              <a:spcAft>
                <a:spcPts val="600"/>
              </a:spcAft>
              <a:tabLst>
                <a:tab pos="3200400" algn="l"/>
              </a:tabLst>
            </a:pPr>
            <a:r>
              <a:rPr lang="en-US">
                <a:latin typeface="Times New Roman" pitchFamily="18" charset="0"/>
                <a:ea typeface="Times New Roman" panose="02020603050405020304" pitchFamily="18" charset="0"/>
              </a:rPr>
              <a:t>Vendor address	Item description </a:t>
            </a:r>
          </a:p>
          <a:p>
            <a:pPr marL="342900" marR="182880">
              <a:spcBef>
                <a:spcPct val="0"/>
              </a:spcBef>
              <a:spcAft>
                <a:spcPts val="600"/>
              </a:spcAft>
              <a:tabLst>
                <a:tab pos="3200400" algn="l"/>
              </a:tabLst>
            </a:pPr>
            <a:r>
              <a:rPr lang="en-US">
                <a:latin typeface="Times New Roman" pitchFamily="18" charset="0"/>
                <a:ea typeface="Times New Roman" panose="02020603050405020304" pitchFamily="18" charset="0"/>
              </a:rPr>
              <a:t>Vendor phone number	Item unit price </a:t>
            </a:r>
          </a:p>
          <a:p>
            <a:pPr marL="342900" marR="182880">
              <a:spcBef>
                <a:spcPct val="0"/>
              </a:spcBef>
              <a:spcAft>
                <a:spcPts val="600"/>
              </a:spcAft>
              <a:tabLst>
                <a:tab pos="3200400" algn="l"/>
              </a:tabLst>
            </a:pPr>
            <a:r>
              <a:rPr lang="en-US">
                <a:latin typeface="Times New Roman" pitchFamily="18" charset="0"/>
                <a:ea typeface="Times New Roman" panose="02020603050405020304" pitchFamily="18" charset="0"/>
              </a:rPr>
              <a:t>Vendor fax number	Item extension	</a:t>
            </a:r>
          </a:p>
          <a:p>
            <a:pPr marL="342900" marR="182880">
              <a:spcBef>
                <a:spcPct val="0"/>
              </a:spcBef>
              <a:spcAft>
                <a:spcPts val="600"/>
              </a:spcAft>
              <a:tabLst>
                <a:tab pos="3200400" algn="l"/>
              </a:tabLst>
            </a:pPr>
            <a:r>
              <a:rPr lang="en-US">
                <a:latin typeface="Times New Roman" pitchFamily="18" charset="0"/>
                <a:ea typeface="Times New Roman" panose="02020603050405020304" pitchFamily="18" charset="0"/>
              </a:rPr>
              <a:t>Vendor web address	Vendor sales contact name</a:t>
            </a:r>
          </a:p>
          <a:p>
            <a:pPr marL="342900" marR="182880">
              <a:spcBef>
                <a:spcPct val="0"/>
              </a:spcBef>
              <a:spcAft>
                <a:spcPts val="600"/>
              </a:spcAft>
              <a:tabLst>
                <a:tab pos="3200400" algn="l"/>
              </a:tabLst>
            </a:pPr>
            <a:r>
              <a:rPr lang="en-US">
                <a:latin typeface="Times New Roman" pitchFamily="18" charset="0"/>
                <a:ea typeface="Times New Roman" panose="02020603050405020304" pitchFamily="18" charset="0"/>
              </a:rPr>
              <a:t>Invoice number	Vendor sales contact extension</a:t>
            </a:r>
          </a:p>
          <a:p>
            <a:pPr marL="342900" marR="182880">
              <a:spcBef>
                <a:spcPct val="0"/>
              </a:spcBef>
              <a:spcAft>
                <a:spcPts val="600"/>
              </a:spcAft>
              <a:tabLst>
                <a:tab pos="3200400" algn="l"/>
              </a:tabLst>
            </a:pPr>
            <a:r>
              <a:rPr lang="en-US">
                <a:latin typeface="Times New Roman" pitchFamily="18" charset="0"/>
                <a:ea typeface="Times New Roman" panose="02020603050405020304" pitchFamily="18" charset="0"/>
              </a:rPr>
              <a:t>Invoice date	Vendor AR contact name</a:t>
            </a:r>
          </a:p>
          <a:p>
            <a:pPr marL="342900" marR="182880">
              <a:spcBef>
                <a:spcPct val="0"/>
              </a:spcBef>
              <a:spcAft>
                <a:spcPts val="600"/>
              </a:spcAft>
              <a:tabLst>
                <a:tab pos="3200400" algn="l"/>
              </a:tabLst>
            </a:pPr>
            <a:r>
              <a:rPr lang="en-US">
                <a:latin typeface="Times New Roman" pitchFamily="18" charset="0"/>
                <a:ea typeface="Times New Roman" panose="02020603050405020304" pitchFamily="18" charset="0"/>
              </a:rPr>
              <a:t>Invoice terms 	Vendor AR contact extension</a:t>
            </a:r>
          </a:p>
          <a:p>
            <a:pPr marL="342900" marR="182880">
              <a:spcBef>
                <a:spcPct val="0"/>
              </a:spcBef>
              <a:spcAft>
                <a:spcPts val="600"/>
              </a:spcAft>
              <a:tabLst>
                <a:tab pos="3200400" algn="l"/>
              </a:tabLst>
            </a:pPr>
            <a:r>
              <a:rPr lang="en-US">
                <a:latin typeface="Times New Roman" pitchFamily="18" charset="0"/>
                <a:ea typeface="Times New Roman" panose="02020603050405020304" pitchFamily="18" charset="0"/>
              </a:rPr>
              <a:t>Item part number	Invoice total</a:t>
            </a:r>
          </a:p>
          <a:p>
            <a:endParaRPr lang="en-US"/>
          </a:p>
        </p:txBody>
      </p:sp>
      <p:sp>
        <p:nvSpPr>
          <p:cNvPr id="4" name="Date Placeholder 3">
            <a:extLst>
              <a:ext uri="{FF2B5EF4-FFF2-40B4-BE49-F238E27FC236}">
                <a16:creationId xmlns:a16="http://schemas.microsoft.com/office/drawing/2014/main" id="{1D74E564-CEE2-46B2-B7E3-C2E72508971A}"/>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E43D6745-D785-4066-8F4A-E29B3F811292}"/>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16CA4960-63CD-40BD-B296-1B3683F55890}"/>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7</a:t>
            </a:fld>
            <a:endParaRPr lang="en-US">
              <a:solidFill>
                <a:schemeClr val="bg1"/>
              </a:solidFill>
            </a:endParaRPr>
          </a:p>
        </p:txBody>
      </p:sp>
    </p:spTree>
    <p:extLst>
      <p:ext uri="{BB962C8B-B14F-4D97-AF65-F5344CB8AC3E}">
        <p14:creationId xmlns:p14="http://schemas.microsoft.com/office/powerpoint/2010/main" val="3099657652"/>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9DD88-34FA-4846-9962-4E1830C950C1}"/>
              </a:ext>
            </a:extLst>
          </p:cNvPr>
          <p:cNvSpPr>
            <a:spLocks noGrp="1"/>
          </p:cNvSpPr>
          <p:nvPr>
            <p:ph type="title"/>
          </p:nvPr>
        </p:nvSpPr>
        <p:spPr>
          <a:xfrm>
            <a:off x="685800" y="329625"/>
            <a:ext cx="7848600" cy="660975"/>
          </a:xfrm>
        </p:spPr>
        <p:txBody>
          <a:bodyPr/>
          <a:lstStyle>
            <a:defPPr/>
          </a:lstStyle>
          <a:p>
            <a:r>
              <a:rPr lang="en-US"/>
              <a:t>The syntax of a table-level primary key constraint</a:t>
            </a:r>
          </a:p>
        </p:txBody>
      </p:sp>
      <p:sp>
        <p:nvSpPr>
          <p:cNvPr id="3" name="Text Placeholder 2">
            <a:extLst>
              <a:ext uri="{FF2B5EF4-FFF2-40B4-BE49-F238E27FC236}">
                <a16:creationId xmlns:a16="http://schemas.microsoft.com/office/drawing/2014/main" id="{3F3E3EC6-6AE7-4875-9655-659D408BC93B}"/>
              </a:ext>
            </a:extLst>
          </p:cNvPr>
          <p:cNvSpPr>
            <a:spLocks noGrp="1"/>
          </p:cNvSpPr>
          <p:nvPr>
            <p:ph type="body" sz="quarter" idx="13"/>
          </p:nvPr>
        </p:nvSpPr>
        <p:spPr>
          <a:xfrm>
            <a:off x="685800" y="1447800"/>
            <a:ext cx="7848600" cy="4495800"/>
          </a:xfrm>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[CONSTRAINT [constraint_name]] </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PRIMARY KEY (column_name_1[, column_name_2]...)</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table with table-level constraints</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CREATE TABLE vendors</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vendor_id     INT            AUTO_INCREMENT,</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vendor_name   VARCHAR(50)    NOT NULL,</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CONSTRAINT vendors_pk PRIMARY KEY (vendor_id),</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CONSTRAINT vendor_name_uq UNIQUE (vendor_name)</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t>
            </a:r>
          </a:p>
          <a:p>
            <a:endParaRPr lang="en-US"/>
          </a:p>
        </p:txBody>
      </p:sp>
      <p:sp>
        <p:nvSpPr>
          <p:cNvPr id="4" name="Date Placeholder 3">
            <a:extLst>
              <a:ext uri="{FF2B5EF4-FFF2-40B4-BE49-F238E27FC236}">
                <a16:creationId xmlns:a16="http://schemas.microsoft.com/office/drawing/2014/main" id="{7F9B2819-77D8-4D58-AE23-0DEC4AAEDC81}"/>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02D665BC-4F01-4D82-9E59-C4B0F050BBF3}"/>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37629828-215D-481F-A9FA-97ECF272693F}"/>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70</a:t>
            </a:fld>
            <a:endParaRPr lang="en-US">
              <a:solidFill>
                <a:schemeClr val="bg1"/>
              </a:solidFill>
            </a:endParaRPr>
          </a:p>
        </p:txBody>
      </p:sp>
    </p:spTree>
    <p:extLst>
      <p:ext uri="{BB962C8B-B14F-4D97-AF65-F5344CB8AC3E}">
        <p14:creationId xmlns:p14="http://schemas.microsoft.com/office/powerpoint/2010/main" val="1274669681"/>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89590-DCE0-4F21-883E-95735A6AD3EC}"/>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table with a two-column primary key constraint</a:t>
            </a:r>
            <a:endParaRPr lang="en-US"/>
          </a:p>
        </p:txBody>
      </p:sp>
      <p:sp>
        <p:nvSpPr>
          <p:cNvPr id="3" name="Text Placeholder 2">
            <a:extLst>
              <a:ext uri="{FF2B5EF4-FFF2-40B4-BE49-F238E27FC236}">
                <a16:creationId xmlns:a16="http://schemas.microsoft.com/office/drawing/2014/main" id="{6B0D2449-2A7A-4C6B-9606-3E9F6AE88341}"/>
              </a:ext>
            </a:extLst>
          </p:cNvPr>
          <p:cNvSpPr>
            <a:spLocks noGrp="1"/>
          </p:cNvSpPr>
          <p:nvPr>
            <p:ph type="body" sz="quarter" idx="13"/>
          </p:nvPr>
        </p:nvSpPr>
        <p:spPr>
          <a:xfrm>
            <a:off x="685800" y="1600200"/>
            <a:ext cx="7848600" cy="4343400"/>
          </a:xfrm>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CREATE TABLE invoice_line_items</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invoice_id              INT           NOT NULL,</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invoice_sequence        INT           NOT NULL,</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line_item_description   VARCHAR(100)  NOT NULL,</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CONSTRAINT line_items_pk </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PRIMARY KEY (invoice_id, invoice_sequence)</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t>
            </a:r>
          </a:p>
          <a:p>
            <a:endParaRPr lang="en-US"/>
          </a:p>
        </p:txBody>
      </p:sp>
      <p:sp>
        <p:nvSpPr>
          <p:cNvPr id="4" name="Date Placeholder 3">
            <a:extLst>
              <a:ext uri="{FF2B5EF4-FFF2-40B4-BE49-F238E27FC236}">
                <a16:creationId xmlns:a16="http://schemas.microsoft.com/office/drawing/2014/main" id="{3BAB48AC-9DBB-4EE6-937B-8E6969F80705}"/>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A7F6C275-1B6D-47C7-BCD1-807717F2C21F}"/>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BC41A67C-B47B-42EB-8CD0-AA7185880B31}"/>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71</a:t>
            </a:fld>
            <a:endParaRPr lang="en-US">
              <a:solidFill>
                <a:schemeClr val="bg1"/>
              </a:solidFill>
            </a:endParaRPr>
          </a:p>
        </p:txBody>
      </p:sp>
    </p:spTree>
    <p:extLst>
      <p:ext uri="{BB962C8B-B14F-4D97-AF65-F5344CB8AC3E}">
        <p14:creationId xmlns:p14="http://schemas.microsoft.com/office/powerpoint/2010/main" val="322038289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EB084-358B-49E8-9680-8F19D603C965}"/>
              </a:ext>
            </a:extLst>
          </p:cNvPr>
          <p:cNvSpPr>
            <a:spLocks noGrp="1"/>
          </p:cNvSpPr>
          <p:nvPr>
            <p:ph type="title"/>
          </p:nvPr>
        </p:nvSpPr>
        <p:spPr>
          <a:xfrm>
            <a:off x="914400" y="660856"/>
            <a:ext cx="7315200" cy="430887"/>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Column-level foreign key constraint</a:t>
            </a:r>
            <a:endParaRPr lang="en-US"/>
          </a:p>
        </p:txBody>
      </p:sp>
      <p:sp>
        <p:nvSpPr>
          <p:cNvPr id="3" name="Text Placeholder 2">
            <a:extLst>
              <a:ext uri="{FF2B5EF4-FFF2-40B4-BE49-F238E27FC236}">
                <a16:creationId xmlns:a16="http://schemas.microsoft.com/office/drawing/2014/main" id="{3DE7BB70-9224-4708-B1EF-81A25838E05D}"/>
              </a:ext>
            </a:extLst>
          </p:cNvPr>
          <p:cNvSpPr>
            <a:spLocks noGrp="1"/>
          </p:cNvSpPr>
          <p:nvPr>
            <p:ph type="body" sz="quarter" idx="13"/>
          </p:nvPr>
        </p:nvSpPr>
        <p:spPr>
          <a:xfrm>
            <a:off x="838200" y="1524000"/>
            <a:ext cx="7543800" cy="4419600"/>
          </a:xfrm>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REFERENCES table_name (column_name) </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[ON DELETE {CASCADE|SET NULL}]</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table with a column-level foreign key constraint</a:t>
            </a: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CREATE TABLE invoices</a:t>
            </a: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t>
            </a: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invoice_id      INT PRIMARY KEY,</a:t>
            </a: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vendor_id       INT REFERENCES vendors (vendor_id),</a:t>
            </a: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invoice_number  VARCHAR(50)    NOT NULL    UNIQUE</a:t>
            </a:r>
          </a:p>
          <a:p>
            <a:pPr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t>
            </a:r>
          </a:p>
          <a:p>
            <a:endParaRPr lang="en-US"/>
          </a:p>
        </p:txBody>
      </p:sp>
      <p:sp>
        <p:nvSpPr>
          <p:cNvPr id="4" name="Date Placeholder 3">
            <a:extLst>
              <a:ext uri="{FF2B5EF4-FFF2-40B4-BE49-F238E27FC236}">
                <a16:creationId xmlns:a16="http://schemas.microsoft.com/office/drawing/2014/main" id="{B7E9A26E-E9A4-47F5-8A47-CD01FCB5A290}"/>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2FCC8987-7F20-4B13-AB28-371E1CDF6B1D}"/>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BBC00034-7BF4-4459-94D8-ABF4D0E11D96}"/>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72</a:t>
            </a:fld>
            <a:endParaRPr lang="en-US">
              <a:solidFill>
                <a:schemeClr val="bg1"/>
              </a:solidFill>
            </a:endParaRPr>
          </a:p>
        </p:txBody>
      </p:sp>
    </p:spTree>
    <p:extLst>
      <p:ext uri="{BB962C8B-B14F-4D97-AF65-F5344CB8AC3E}">
        <p14:creationId xmlns:p14="http://schemas.microsoft.com/office/powerpoint/2010/main" val="3790810609"/>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AD3A5-1642-4E15-9572-86433CB3798F}"/>
              </a:ext>
            </a:extLst>
          </p:cNvPr>
          <p:cNvSpPr>
            <a:spLocks noGrp="1"/>
          </p:cNvSpPr>
          <p:nvPr>
            <p:ph type="title"/>
          </p:nvPr>
        </p:nvSpPr>
        <p:spPr>
          <a:xfrm>
            <a:off x="914400" y="483513"/>
            <a:ext cx="7315200" cy="430887"/>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Table-level foreign key constraint</a:t>
            </a:r>
            <a:endParaRPr lang="en-US"/>
          </a:p>
        </p:txBody>
      </p:sp>
      <p:sp>
        <p:nvSpPr>
          <p:cNvPr id="3" name="Text Placeholder 2">
            <a:extLst>
              <a:ext uri="{FF2B5EF4-FFF2-40B4-BE49-F238E27FC236}">
                <a16:creationId xmlns:a16="http://schemas.microsoft.com/office/drawing/2014/main" id="{DBB280A5-2919-4EE4-9DBD-C875D36C9338}"/>
              </a:ext>
            </a:extLst>
          </p:cNvPr>
          <p:cNvSpPr>
            <a:spLocks noGrp="1"/>
          </p:cNvSpPr>
          <p:nvPr>
            <p:ph type="body" sz="quarter" idx="13"/>
          </p:nvPr>
        </p:nvSpPr>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[CONSTRAINT constraint_name] </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FOREIGN KEY (column_name_1[, column_name_2]...)</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REFERENCES table_name (column_name_1</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 column_name_2]...)</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[ON DELETE {CASCADE|SET NULL}]</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table with a table-level foreign key constraint</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CREATE TABLE invoices</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invoice_id       INT           PRIMARY KEY,</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vendor_id        INT           NOT NULL,</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invoice_number   VARCHAR(50)   NOT NULL    UNIQUE,</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CONSTRAINT invoices_fk_vendors</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FOREIGN KEY (vendor_id)</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REFERENCES vendors (vendor_id)</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a:t>
            </a:r>
          </a:p>
          <a:p>
            <a:endParaRPr lang="en-US"/>
          </a:p>
        </p:txBody>
      </p:sp>
      <p:sp>
        <p:nvSpPr>
          <p:cNvPr id="4" name="Date Placeholder 3">
            <a:extLst>
              <a:ext uri="{FF2B5EF4-FFF2-40B4-BE49-F238E27FC236}">
                <a16:creationId xmlns:a16="http://schemas.microsoft.com/office/drawing/2014/main" id="{FCEF7DC8-1218-4511-8E2B-4F83EA473EBC}"/>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3E1002BA-D0F3-4787-957B-9338C91935E4}"/>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D9644A31-BF1B-4C9C-B509-790EBFC928BA}"/>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73</a:t>
            </a:fld>
            <a:endParaRPr lang="en-US">
              <a:solidFill>
                <a:schemeClr val="bg1"/>
              </a:solidFill>
            </a:endParaRPr>
          </a:p>
        </p:txBody>
      </p:sp>
    </p:spTree>
    <p:extLst>
      <p:ext uri="{BB962C8B-B14F-4D97-AF65-F5344CB8AC3E}">
        <p14:creationId xmlns:p14="http://schemas.microsoft.com/office/powerpoint/2010/main" val="277855273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4F042-4018-45C9-90F3-8565E1913DEB}"/>
              </a:ext>
            </a:extLst>
          </p:cNvPr>
          <p:cNvSpPr>
            <a:spLocks noGrp="1"/>
          </p:cNvSpPr>
          <p:nvPr>
            <p:ph type="title"/>
          </p:nvPr>
        </p:nvSpPr>
        <p:spPr>
          <a:xfrm>
            <a:off x="914400" y="609600"/>
            <a:ext cx="7315200" cy="738664"/>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An INSERT statement that fails </a:t>
            </a:r>
            <a:br>
              <a:rPr lang="en-US">
                <a:latin typeface="Arial" pitchFamily="34" charset="0"/>
                <a:ea typeface="Times New Roman" panose="02020603050405020304" pitchFamily="18" charset="0"/>
                <a:cs typeface="Times New Roman" panose="02020603050405020304" pitchFamily="18" charset="0"/>
              </a:rPr>
            </a:br>
            <a:r>
              <a:rPr lang="en-US">
                <a:latin typeface="Arial" pitchFamily="34" charset="0"/>
                <a:ea typeface="Times New Roman" panose="02020603050405020304" pitchFamily="18" charset="0"/>
                <a:cs typeface="Times New Roman" panose="02020603050405020304" pitchFamily="18" charset="0"/>
              </a:rPr>
              <a:t>because a related row doesn’t exist</a:t>
            </a:r>
            <a:endParaRPr lang="en-US"/>
          </a:p>
        </p:txBody>
      </p:sp>
      <p:sp>
        <p:nvSpPr>
          <p:cNvPr id="3" name="Text Placeholder 2">
            <a:extLst>
              <a:ext uri="{FF2B5EF4-FFF2-40B4-BE49-F238E27FC236}">
                <a16:creationId xmlns:a16="http://schemas.microsoft.com/office/drawing/2014/main" id="{7A08DDF1-F888-457D-938B-B886EF765FB4}"/>
              </a:ext>
            </a:extLst>
          </p:cNvPr>
          <p:cNvSpPr>
            <a:spLocks noGrp="1"/>
          </p:cNvSpPr>
          <p:nvPr>
            <p:ph type="body" sz="quarter" idx="13"/>
          </p:nvPr>
        </p:nvSpPr>
        <p:spPr>
          <a:xfrm>
            <a:off x="609600" y="1752600"/>
            <a:ext cx="7924800" cy="4191000"/>
          </a:xfrm>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INSERT INTO invoices</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VALUES (1, 1, '1')     </a:t>
            </a:r>
            <a:r>
              <a:rPr lang="en-US" sz="1800">
                <a:ea typeface="Times New Roman" panose="02020603050405020304" pitchFamily="18" charset="0"/>
                <a:cs typeface="Times New Roman" panose="02020603050405020304" pitchFamily="18" charset="0"/>
              </a:rPr>
              <a:t>-- assume that vendor id 1 does not exist</a:t>
            </a:r>
          </a:p>
          <a:p>
            <a:pPr marL="347345" marR="0">
              <a:spcBef>
                <a:spcPts val="900"/>
              </a:spcBef>
              <a:spcAft>
                <a:spcPts val="600"/>
              </a:spcAft>
              <a:tabLst>
                <a:tab pos="1371600" algn="l"/>
                <a:tab pos="2743200" algn="l"/>
              </a:tabLst>
            </a:pPr>
            <a:r>
              <a:rPr lang="en-US" b="1" spc="-10">
                <a:solidFill>
                  <a:srgbClr val="000099"/>
                </a:solidFill>
                <a:latin typeface="Arial" pitchFamily="34" charset="0"/>
                <a:ea typeface="Times New Roman" panose="02020603050405020304" pitchFamily="18" charset="0"/>
                <a:cs typeface="Times New Roman" panose="02020603050405020304" pitchFamily="18" charset="0"/>
              </a:rPr>
              <a:t>The response from the system</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Error Code: 1452. Cannot add or update a child row: a foreign key constraint fails ('ex'.'invoices', CONSTRAINT 'invoices_fk_vendors' FOREIGN KEY ('vendor_id') REFERENCES 'vendors' ('vendor_id'))</a:t>
            </a:r>
          </a:p>
          <a:p>
            <a:endParaRPr lang="en-US"/>
          </a:p>
        </p:txBody>
      </p:sp>
      <p:sp>
        <p:nvSpPr>
          <p:cNvPr id="5" name="Footer Placeholder 4">
            <a:extLst>
              <a:ext uri="{FF2B5EF4-FFF2-40B4-BE49-F238E27FC236}">
                <a16:creationId xmlns:a16="http://schemas.microsoft.com/office/drawing/2014/main" id="{4FA4EFFC-63D5-4840-B9EC-2D14BCE78378}"/>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8E049AD1-38B3-401E-A9B5-971D36AD0090}"/>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74</a:t>
            </a:fld>
            <a:endParaRPr lang="en-US">
              <a:solidFill>
                <a:schemeClr val="bg1"/>
              </a:solidFill>
            </a:endParaRPr>
          </a:p>
        </p:txBody>
      </p:sp>
      <p:sp>
        <p:nvSpPr>
          <p:cNvPr id="8" name="Rectangle 7">
            <a:extLst>
              <a:ext uri="{FF2B5EF4-FFF2-40B4-BE49-F238E27FC236}">
                <a16:creationId xmlns:a16="http://schemas.microsoft.com/office/drawing/2014/main" id="{62C2A3C2-3326-4F7D-A871-83A56D21BC97}"/>
              </a:ext>
            </a:extLst>
          </p:cNvPr>
          <p:cNvSpPr/>
          <p:nvPr/>
        </p:nvSpPr>
        <p:spPr>
          <a:xfrm>
            <a:off x="914400" y="4445675"/>
            <a:ext cx="6705600" cy="2031325"/>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7345" lvl="0" eaLnBrk="1" hangingPunct="1">
              <a:spcBef>
                <a:spcPct val="0"/>
              </a:spcBef>
              <a:spcAft>
                <a:spcPct val="0"/>
              </a:spcAft>
              <a:tabLst>
                <a:tab pos="1371600" algn="l"/>
              </a:tabLst>
            </a:pPr>
            <a:r>
              <a:rPr lang="en-US" sz="1400" b="1" ker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CREATE TABLE invoices</a:t>
            </a:r>
          </a:p>
          <a:p>
            <a:pPr marL="347345" lvl="0" eaLnBrk="1" hangingPunct="1">
              <a:spcBef>
                <a:spcPct val="0"/>
              </a:spcBef>
              <a:spcAft>
                <a:spcPct val="0"/>
              </a:spcAft>
              <a:tabLst>
                <a:tab pos="1371600" algn="l"/>
              </a:tabLst>
            </a:pPr>
            <a:r>
              <a:rPr lang="en-US" sz="1400" b="1" ker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p>
          <a:p>
            <a:pPr marL="347345" lvl="0" eaLnBrk="1" hangingPunct="1">
              <a:spcBef>
                <a:spcPct val="0"/>
              </a:spcBef>
              <a:spcAft>
                <a:spcPct val="0"/>
              </a:spcAft>
              <a:tabLst>
                <a:tab pos="1371600" algn="l"/>
              </a:tabLst>
            </a:pPr>
            <a:r>
              <a:rPr lang="en-US" sz="1400" b="1" ker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invoice_id       INT           PRIMARY KEY,</a:t>
            </a:r>
          </a:p>
          <a:p>
            <a:pPr marL="347345" lvl="0" eaLnBrk="1" hangingPunct="1">
              <a:spcBef>
                <a:spcPct val="0"/>
              </a:spcBef>
              <a:spcAft>
                <a:spcPct val="0"/>
              </a:spcAft>
              <a:tabLst>
                <a:tab pos="1371600" algn="l"/>
              </a:tabLst>
            </a:pPr>
            <a:r>
              <a:rPr lang="en-US" sz="1400" b="1" ker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vendor_id        INT           NOT NULL,</a:t>
            </a:r>
          </a:p>
          <a:p>
            <a:pPr marL="347345" lvl="0" eaLnBrk="1" hangingPunct="1">
              <a:spcBef>
                <a:spcPct val="0"/>
              </a:spcBef>
              <a:spcAft>
                <a:spcPct val="0"/>
              </a:spcAft>
              <a:tabLst>
                <a:tab pos="1371600" algn="l"/>
              </a:tabLst>
            </a:pPr>
            <a:r>
              <a:rPr lang="en-US" sz="1400" b="1" ker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invoice_number   VARCHAR(50)   NOT NULL    UNIQUE,</a:t>
            </a:r>
          </a:p>
          <a:p>
            <a:pPr marL="347345" lvl="0" eaLnBrk="1" hangingPunct="1">
              <a:spcBef>
                <a:spcPct val="0"/>
              </a:spcBef>
              <a:spcAft>
                <a:spcPct val="0"/>
              </a:spcAft>
              <a:tabLst>
                <a:tab pos="1371600" algn="l"/>
              </a:tabLst>
            </a:pPr>
            <a:r>
              <a:rPr lang="en-US" sz="1400" b="1" ker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CONSTRAINT invoices_fk_vendors</a:t>
            </a:r>
          </a:p>
          <a:p>
            <a:pPr marL="347345" lvl="0" eaLnBrk="1" hangingPunct="1">
              <a:spcBef>
                <a:spcPct val="0"/>
              </a:spcBef>
              <a:spcAft>
                <a:spcPct val="0"/>
              </a:spcAft>
              <a:tabLst>
                <a:tab pos="1371600" algn="l"/>
              </a:tabLst>
            </a:pPr>
            <a:r>
              <a:rPr lang="en-US" sz="1400" b="1" ker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FOREIGN KEY (vendor_id)</a:t>
            </a:r>
          </a:p>
          <a:p>
            <a:pPr marL="347345" lvl="0" eaLnBrk="1" hangingPunct="1">
              <a:spcBef>
                <a:spcPct val="0"/>
              </a:spcBef>
              <a:spcAft>
                <a:spcPct val="0"/>
              </a:spcAft>
              <a:tabLst>
                <a:tab pos="1371600" algn="l"/>
              </a:tabLst>
            </a:pPr>
            <a:r>
              <a:rPr lang="en-US" sz="1400" b="1" ker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REFERENCES vendors (vendor_id)</a:t>
            </a:r>
          </a:p>
          <a:p>
            <a:pPr marL="347345" lvl="0" eaLnBrk="1" hangingPunct="1">
              <a:spcBef>
                <a:spcPct val="0"/>
              </a:spcBef>
              <a:spcAft>
                <a:spcPts val="600"/>
              </a:spcAft>
              <a:tabLst>
                <a:tab pos="1371600" algn="l"/>
              </a:tabLst>
            </a:pPr>
            <a:r>
              <a:rPr lang="en-US" sz="1200" b="1" ker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69334309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5D15D-7136-42EA-BBDB-917A9F55E5A1}"/>
              </a:ext>
            </a:extLst>
          </p:cNvPr>
          <p:cNvSpPr>
            <a:spLocks noGrp="1"/>
          </p:cNvSpPr>
          <p:nvPr>
            <p:ph type="title"/>
          </p:nvPr>
        </p:nvSpPr>
        <p:spPr>
          <a:xfrm>
            <a:off x="914400" y="594211"/>
            <a:ext cx="7315200" cy="430887"/>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Constraint that uses ON DELETE</a:t>
            </a:r>
            <a:endParaRPr lang="en-US"/>
          </a:p>
        </p:txBody>
      </p:sp>
      <p:sp>
        <p:nvSpPr>
          <p:cNvPr id="3" name="Text Placeholder 2">
            <a:extLst>
              <a:ext uri="{FF2B5EF4-FFF2-40B4-BE49-F238E27FC236}">
                <a16:creationId xmlns:a16="http://schemas.microsoft.com/office/drawing/2014/main" id="{AB8F47B1-7F34-49AE-9F7A-03831AD6020E}"/>
              </a:ext>
            </a:extLst>
          </p:cNvPr>
          <p:cNvSpPr>
            <a:spLocks noGrp="1"/>
          </p:cNvSpPr>
          <p:nvPr>
            <p:ph type="body" sz="quarter" idx="13"/>
          </p:nvPr>
        </p:nvSpPr>
        <p:spPr>
          <a:xfrm>
            <a:off x="533400" y="1676400"/>
            <a:ext cx="8153400" cy="4267200"/>
          </a:xfrm>
        </p:spPr>
        <p:txBody>
          <a:bodyPr/>
          <a:lstStyle>
            <a:defPPr/>
          </a:lstStyle>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CREATE TABLE invoices (</a:t>
            </a: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a:t>
            </a: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CONSTRAINT invoices_fk_vendors</a:t>
            </a: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FOREIGN KEY (vendor_id) REFERENCES vendors (vendor_id)</a:t>
            </a:r>
          </a:p>
          <a:p>
            <a:pPr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ON DELETE CASCADE</a:t>
            </a:r>
          </a:p>
          <a:p>
            <a:pPr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t>
            </a:r>
          </a:p>
          <a:p>
            <a:pPr marL="342900" indent="-342900">
              <a:buFont typeface="Arial" pitchFamily="34" charset="0"/>
              <a:buChar char="•"/>
            </a:pPr>
            <a:r>
              <a:rPr lang="en-US"/>
              <a:t>If a row in vendors is deleted, it will delete rows from the invoices table that matches the vendor id</a:t>
            </a:r>
          </a:p>
        </p:txBody>
      </p:sp>
      <p:sp>
        <p:nvSpPr>
          <p:cNvPr id="4" name="Date Placeholder 3">
            <a:extLst>
              <a:ext uri="{FF2B5EF4-FFF2-40B4-BE49-F238E27FC236}">
                <a16:creationId xmlns:a16="http://schemas.microsoft.com/office/drawing/2014/main" id="{9166920D-A84B-4030-8888-F6AAE1B39795}"/>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CF380EF4-7CE1-433B-9545-0D21249A58DF}"/>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045D129E-835B-4E48-86C5-DBE06A1B6E30}"/>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75</a:t>
            </a:fld>
            <a:endParaRPr lang="en-US">
              <a:solidFill>
                <a:schemeClr val="bg1"/>
              </a:solidFill>
            </a:endParaRPr>
          </a:p>
        </p:txBody>
      </p:sp>
    </p:spTree>
    <p:extLst>
      <p:ext uri="{BB962C8B-B14F-4D97-AF65-F5344CB8AC3E}">
        <p14:creationId xmlns:p14="http://schemas.microsoft.com/office/powerpoint/2010/main" val="3802551747"/>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A3667-8DF1-4A49-9682-3EE38D35AE8C}"/>
              </a:ext>
            </a:extLst>
          </p:cNvPr>
          <p:cNvSpPr>
            <a:spLocks noGrp="1"/>
          </p:cNvSpPr>
          <p:nvPr>
            <p:ph type="title"/>
          </p:nvPr>
        </p:nvSpPr>
        <p:spPr/>
        <p:txBody>
          <a:bodyPr/>
          <a:lstStyle>
            <a:defPPr/>
          </a:lstStyle>
          <a:p>
            <a:r>
              <a:rPr lang="en-US"/>
              <a:t>Foreign key Constraints</a:t>
            </a:r>
          </a:p>
        </p:txBody>
      </p:sp>
      <p:sp>
        <p:nvSpPr>
          <p:cNvPr id="3" name="Text Placeholder 2">
            <a:extLst>
              <a:ext uri="{FF2B5EF4-FFF2-40B4-BE49-F238E27FC236}">
                <a16:creationId xmlns:a16="http://schemas.microsoft.com/office/drawing/2014/main" id="{4008BBD4-6641-46D9-9C24-613BFFC7EB51}"/>
              </a:ext>
            </a:extLst>
          </p:cNvPr>
          <p:cNvSpPr>
            <a:spLocks noGrp="1"/>
          </p:cNvSpPr>
          <p:nvPr>
            <p:ph type="body" sz="quarter" idx="13"/>
          </p:nvPr>
        </p:nvSpPr>
        <p:spPr>
          <a:xfrm>
            <a:off x="685800" y="1219200"/>
            <a:ext cx="8077200" cy="3124200"/>
          </a:xfrm>
        </p:spPr>
        <p:txBody>
          <a:bodyPr/>
          <a:lstStyle>
            <a:defPPr/>
          </a:lstStyle>
          <a:p>
            <a:r>
              <a:rPr lang="en-US" sz="2000" b="1">
                <a:latin typeface="Courier New" panose="02070309020205020404" pitchFamily="49" charset="0"/>
                <a:cs typeface="Courier New" panose="02070309020205020404" pitchFamily="49" charset="0"/>
              </a:rPr>
              <a:t>FOREIGN KEY (col_name, ...)</a:t>
            </a:r>
          </a:p>
          <a:p>
            <a:r>
              <a:rPr lang="en-US" sz="2000" b="1">
                <a:latin typeface="Courier New" panose="02070309020205020404" pitchFamily="49" charset="0"/>
                <a:cs typeface="Courier New" panose="02070309020205020404" pitchFamily="49" charset="0"/>
              </a:rPr>
              <a:t>    REFERENCES tbl_name (col_name,...)</a:t>
            </a:r>
          </a:p>
          <a:p>
            <a:r>
              <a:rPr lang="en-US" sz="2000" b="1">
                <a:latin typeface="Courier New" panose="02070309020205020404" pitchFamily="49" charset="0"/>
                <a:cs typeface="Courier New" panose="02070309020205020404" pitchFamily="49" charset="0"/>
              </a:rPr>
              <a:t>    [ON DELETE reference_option]</a:t>
            </a:r>
          </a:p>
          <a:p>
            <a:r>
              <a:rPr lang="en-US" sz="2000" b="1">
                <a:latin typeface="Courier New" panose="02070309020205020404" pitchFamily="49" charset="0"/>
                <a:cs typeface="Courier New" panose="02070309020205020404" pitchFamily="49" charset="0"/>
              </a:rPr>
              <a:t>    [ON UPDATE reference_option]</a:t>
            </a:r>
          </a:p>
          <a:p>
            <a:endParaRPr lang="en-US" sz="2000" b="1">
              <a:latin typeface="Courier New" panose="02070309020205020404" pitchFamily="49" charset="0"/>
              <a:cs typeface="Courier New" panose="02070309020205020404" pitchFamily="49" charset="0"/>
            </a:endParaRPr>
          </a:p>
          <a:p>
            <a:r>
              <a:rPr lang="en-US" sz="2000" b="1" err="1">
                <a:latin typeface="Courier New" panose="02070309020205020404" pitchFamily="49" charset="0"/>
                <a:cs typeface="Courier New" panose="02070309020205020404" pitchFamily="49" charset="0"/>
              </a:rPr>
              <a:t>reference_option:</a:t>
            </a:r>
          </a:p>
          <a:p>
            <a:r>
              <a:rPr lang="en-US" sz="2000" b="1">
                <a:latin typeface="Courier New" panose="02070309020205020404" pitchFamily="49" charset="0"/>
                <a:cs typeface="Courier New" panose="02070309020205020404" pitchFamily="49" charset="0"/>
              </a:rPr>
              <a:t>	</a:t>
            </a:r>
            <a:r>
              <a:rPr lang="en-US" sz="1800" b="1">
                <a:latin typeface="Courier New" panose="02070309020205020404" pitchFamily="49" charset="0"/>
                <a:cs typeface="Courier New" panose="02070309020205020404" pitchFamily="49" charset="0"/>
              </a:rPr>
              <a:t> RESTRICT | CASCADE | SET NULL | NO ACTION  </a:t>
            </a:r>
          </a:p>
        </p:txBody>
      </p:sp>
      <p:sp>
        <p:nvSpPr>
          <p:cNvPr id="4" name="Date Placeholder 3">
            <a:extLst>
              <a:ext uri="{FF2B5EF4-FFF2-40B4-BE49-F238E27FC236}">
                <a16:creationId xmlns:a16="http://schemas.microsoft.com/office/drawing/2014/main" id="{C30E3D40-592F-40E7-A95B-74ACA51C254E}"/>
              </a:ext>
            </a:extLst>
          </p:cNvPr>
          <p:cNvSpPr>
            <a:spLocks noGrp="1"/>
          </p:cNvSpPr>
          <p:nvPr>
            <p:ph type="dt" sz="half" idx="10"/>
          </p:nvPr>
        </p:nvSpPr>
        <p:spPr/>
        <p:txBody>
          <a:bodyPr/>
          <a:lstStyle>
            <a:defPPr/>
          </a:lstStyle>
          <a:p>
            <a:pPr>
              <a:defRPr/>
            </a:pPr>
            <a:r>
              <a:rPr lang="en-US"/>
              <a:t>Murach's C++ Programming</a:t>
            </a:r>
          </a:p>
        </p:txBody>
      </p:sp>
      <p:sp>
        <p:nvSpPr>
          <p:cNvPr id="5" name="Footer Placeholder 4">
            <a:extLst>
              <a:ext uri="{FF2B5EF4-FFF2-40B4-BE49-F238E27FC236}">
                <a16:creationId xmlns:a16="http://schemas.microsoft.com/office/drawing/2014/main" id="{DE6B7354-ECBC-427B-A880-A15988459B97}"/>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5CB6B283-BA93-488E-B24E-5BE393FB1FA3}"/>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76</a:t>
            </a:fld>
            <a:endParaRPr lang="en-US">
              <a:solidFill>
                <a:schemeClr val="bg1"/>
              </a:solidFill>
            </a:endParaRPr>
          </a:p>
        </p:txBody>
      </p:sp>
    </p:spTree>
    <p:extLst>
      <p:ext uri="{BB962C8B-B14F-4D97-AF65-F5344CB8AC3E}">
        <p14:creationId xmlns:p14="http://schemas.microsoft.com/office/powerpoint/2010/main" val="128926752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2CCC353C-58CF-4195-B646-4BB604A1D568}"/>
              </a:ext>
            </a:extLst>
          </p:cNvPr>
          <p:cNvSpPr>
            <a:spLocks noGrp="1" noChangeArrowheads="1"/>
          </p:cNvSpPr>
          <p:nvPr>
            <p:ph idx="1"/>
          </p:nvPr>
        </p:nvSpPr>
        <p:spPr>
          <a:xfrm>
            <a:off x="990600" y="381000"/>
            <a:ext cx="7772400" cy="5791200"/>
          </a:xfrm>
        </p:spPr>
        <p:txBody>
          <a:bodyPr/>
          <a:lstStyle>
            <a:defPPr/>
          </a:lstStyle>
          <a:p>
            <a:pPr marL="609600" indent="-609600">
              <a:buFontTx/>
              <a:buNone/>
            </a:pPr>
            <a:r>
              <a:rPr lang="en-US" sz="2800">
                <a:solidFill>
                  <a:srgbClr val="0070C0"/>
                </a:solidFill>
                <a:latin typeface="Arial" pitchFamily="34" charset="0"/>
                <a:ea typeface="Times New Roman" panose="02020603050405020304" pitchFamily="18" charset="0"/>
                <a:cs typeface="Times New Roman" panose="02020603050405020304" pitchFamily="18" charset="0"/>
              </a:rPr>
              <a:t>Constraints for ON UPDATE/DELETE</a:t>
            </a:r>
            <a:endParaRPr lang="en-US" altLang="en-US" sz="2800" b="1" u="sng">
              <a:solidFill>
                <a:srgbClr val="0070C0"/>
              </a:solidFill>
            </a:endParaRPr>
          </a:p>
        </p:txBody>
      </p:sp>
      <p:grpSp>
        <p:nvGrpSpPr>
          <p:cNvPr id="166915" name="Group 3">
            <a:extLst>
              <a:ext uri="{FF2B5EF4-FFF2-40B4-BE49-F238E27FC236}">
                <a16:creationId xmlns:a16="http://schemas.microsoft.com/office/drawing/2014/main" id="{DA3F08CE-7DC5-4C91-A3D3-D8E7A88E385D}"/>
              </a:ext>
            </a:extLst>
          </p:cNvPr>
          <p:cNvGrpSpPr/>
          <p:nvPr/>
        </p:nvGrpSpPr>
        <p:grpSpPr>
          <a:xfrm>
            <a:off x="1066800" y="951978"/>
            <a:ext cx="7110413" cy="5601222"/>
            <a:chOff x="-3" y="-3"/>
            <a:chExt cx="3486" cy="1905"/>
          </a:xfrm>
        </p:grpSpPr>
        <p:grpSp>
          <p:nvGrpSpPr>
            <p:cNvPr id="166916" name="Group 4">
              <a:extLst>
                <a:ext uri="{FF2B5EF4-FFF2-40B4-BE49-F238E27FC236}">
                  <a16:creationId xmlns:a16="http://schemas.microsoft.com/office/drawing/2014/main" id="{4087C16F-E0E7-4685-BA34-1D44BE3ECEC1}"/>
                </a:ext>
              </a:extLst>
            </p:cNvPr>
            <p:cNvGrpSpPr/>
            <p:nvPr/>
          </p:nvGrpSpPr>
          <p:grpSpPr>
            <a:xfrm>
              <a:off x="0" y="0"/>
              <a:ext cx="3480" cy="1899"/>
              <a:chOff x="0" y="0"/>
              <a:chExt cx="3480" cy="1899"/>
            </a:xfrm>
          </p:grpSpPr>
          <p:grpSp>
            <p:nvGrpSpPr>
              <p:cNvPr id="166917" name="Group 5">
                <a:extLst>
                  <a:ext uri="{FF2B5EF4-FFF2-40B4-BE49-F238E27FC236}">
                    <a16:creationId xmlns:a16="http://schemas.microsoft.com/office/drawing/2014/main" id="{7A6B39A5-A31A-4C1C-9D11-29CB18A05625}"/>
                  </a:ext>
                </a:extLst>
              </p:cNvPr>
              <p:cNvGrpSpPr/>
              <p:nvPr/>
            </p:nvGrpSpPr>
            <p:grpSpPr>
              <a:xfrm>
                <a:off x="0" y="0"/>
                <a:ext cx="1310" cy="748"/>
                <a:chOff x="0" y="0"/>
                <a:chExt cx="1310" cy="748"/>
              </a:xfrm>
            </p:grpSpPr>
            <p:sp>
              <p:nvSpPr>
                <p:cNvPr id="166918" name="Rectangle 6">
                  <a:extLst>
                    <a:ext uri="{FF2B5EF4-FFF2-40B4-BE49-F238E27FC236}">
                      <a16:creationId xmlns:a16="http://schemas.microsoft.com/office/drawing/2014/main" id="{B96D8B8E-45CF-4CC4-AAE1-2AA4E82464E3}"/>
                    </a:ext>
                  </a:extLst>
                </p:cNvPr>
                <p:cNvSpPr>
                  <a:spLocks noChangeArrowheads="1"/>
                </p:cNvSpPr>
                <p:nvPr/>
              </p:nvSpPr>
              <p:spPr bwMode="auto">
                <a:xfrm>
                  <a:off x="43" y="0"/>
                  <a:ext cx="1224"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br>
                    <a:rPr lang="en-US" altLang="en-US" sz="1200">
                      <a:cs typeface="Times New Roman" panose="02020603050405020304" pitchFamily="18" charset="0"/>
                    </a:rPr>
                  </a:br>
                  <a:r>
                    <a:rPr lang="en-US" altLang="en-US" sz="2000">
                      <a:cs typeface="Times New Roman" panose="02020603050405020304" pitchFamily="18" charset="0"/>
                    </a:rPr>
                    <a:t>On Update/Delete Restrict</a:t>
                  </a:r>
                </a:p>
                <a:p>
                  <a:pPr eaLnBrk="0" hangingPunct="0"/>
                  <a:endParaRPr lang="en-US" altLang="en-US" sz="2000"/>
                </a:p>
              </p:txBody>
            </p:sp>
            <p:sp>
              <p:nvSpPr>
                <p:cNvPr id="166919" name="Rectangle 7">
                  <a:extLst>
                    <a:ext uri="{FF2B5EF4-FFF2-40B4-BE49-F238E27FC236}">
                      <a16:creationId xmlns:a16="http://schemas.microsoft.com/office/drawing/2014/main" id="{11D82BF4-6D6D-445E-A7D7-667A88199A8A}"/>
                    </a:ext>
                  </a:extLst>
                </p:cNvPr>
                <p:cNvSpPr>
                  <a:spLocks noChangeArrowheads="1"/>
                </p:cNvSpPr>
                <p:nvPr/>
              </p:nvSpPr>
              <p:spPr bwMode="auto">
                <a:xfrm>
                  <a:off x="0" y="0"/>
                  <a:ext cx="1310" cy="748"/>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endParaRPr lang="en-US"/>
                </a:p>
              </p:txBody>
            </p:sp>
          </p:grpSp>
          <p:grpSp>
            <p:nvGrpSpPr>
              <p:cNvPr id="166920" name="Group 8">
                <a:extLst>
                  <a:ext uri="{FF2B5EF4-FFF2-40B4-BE49-F238E27FC236}">
                    <a16:creationId xmlns:a16="http://schemas.microsoft.com/office/drawing/2014/main" id="{2541563C-58D9-4E70-A67F-5FE26D76AA1E}"/>
                  </a:ext>
                </a:extLst>
              </p:cNvPr>
              <p:cNvGrpSpPr/>
              <p:nvPr/>
            </p:nvGrpSpPr>
            <p:grpSpPr>
              <a:xfrm>
                <a:off x="1310" y="0"/>
                <a:ext cx="2170" cy="748"/>
                <a:chOff x="1310" y="0"/>
                <a:chExt cx="2170" cy="748"/>
              </a:xfrm>
            </p:grpSpPr>
            <p:sp>
              <p:nvSpPr>
                <p:cNvPr id="166921" name="Rectangle 9">
                  <a:extLst>
                    <a:ext uri="{FF2B5EF4-FFF2-40B4-BE49-F238E27FC236}">
                      <a16:creationId xmlns:a16="http://schemas.microsoft.com/office/drawing/2014/main" id="{C0EF519A-2F19-4D90-BB20-32331AB07CCA}"/>
                    </a:ext>
                  </a:extLst>
                </p:cNvPr>
                <p:cNvSpPr>
                  <a:spLocks noChangeArrowheads="1"/>
                </p:cNvSpPr>
                <p:nvPr/>
              </p:nvSpPr>
              <p:spPr bwMode="auto">
                <a:xfrm>
                  <a:off x="1353" y="0"/>
                  <a:ext cx="2084"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altLang="en-US" sz="2000">
                      <a:cs typeface="Times New Roman" panose="02020603050405020304" pitchFamily="18" charset="0"/>
                    </a:rPr>
                    <a:t>Any update/delete made to the </a:t>
                  </a:r>
                  <a:r>
                    <a:rPr lang="en-US" altLang="en-US" sz="2000" i="1">
                      <a:cs typeface="Times New Roman" panose="02020603050405020304" pitchFamily="18" charset="0"/>
                    </a:rPr>
                    <a:t>Customer</a:t>
                  </a:r>
                  <a:r>
                    <a:rPr lang="en-US" altLang="en-US" sz="2000">
                      <a:cs typeface="Times New Roman" panose="02020603050405020304" pitchFamily="18" charset="0"/>
                    </a:rPr>
                    <a:t> table that would delete or change a primary key value will be rejected if a foreign key references that value in the </a:t>
                  </a:r>
                  <a:r>
                    <a:rPr lang="en-US" altLang="en-US" sz="2000" i="1">
                      <a:cs typeface="Times New Roman" panose="02020603050405020304" pitchFamily="18" charset="0"/>
                    </a:rPr>
                    <a:t>Order </a:t>
                  </a:r>
                  <a:r>
                    <a:rPr lang="en-US" altLang="en-US" sz="2000">
                      <a:cs typeface="Times New Roman" panose="02020603050405020304" pitchFamily="18" charset="0"/>
                    </a:rPr>
                    <a:t>table.  </a:t>
                  </a:r>
                </a:p>
                <a:p>
                  <a:r>
                    <a:rPr lang="en-US" altLang="en-US" sz="2000">
                      <a:cs typeface="Times New Roman" panose="02020603050405020304" pitchFamily="18" charset="0"/>
                    </a:rPr>
                    <a:t>Same as omitting On Update or Delete. </a:t>
                  </a:r>
                </a:p>
                <a:p>
                  <a:r>
                    <a:rPr lang="en-US" altLang="en-US" sz="2000">
                      <a:cs typeface="Times New Roman" panose="02020603050405020304" pitchFamily="18" charset="0"/>
                    </a:rPr>
                    <a:t>Same as No Action.</a:t>
                  </a:r>
                </a:p>
                <a:p>
                  <a:endParaRPr lang="en-US" altLang="en-US" sz="4000"/>
                </a:p>
              </p:txBody>
            </p:sp>
            <p:sp>
              <p:nvSpPr>
                <p:cNvPr id="166922" name="Rectangle 10">
                  <a:extLst>
                    <a:ext uri="{FF2B5EF4-FFF2-40B4-BE49-F238E27FC236}">
                      <a16:creationId xmlns:a16="http://schemas.microsoft.com/office/drawing/2014/main" id="{7C6F8252-9ED2-4A83-88CE-8A3972E5F96D}"/>
                    </a:ext>
                  </a:extLst>
                </p:cNvPr>
                <p:cNvSpPr>
                  <a:spLocks noChangeArrowheads="1"/>
                </p:cNvSpPr>
                <p:nvPr/>
              </p:nvSpPr>
              <p:spPr bwMode="auto">
                <a:xfrm>
                  <a:off x="1310" y="0"/>
                  <a:ext cx="2170" cy="748"/>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endParaRPr lang="en-US"/>
                </a:p>
              </p:txBody>
            </p:sp>
          </p:grpSp>
          <p:grpSp>
            <p:nvGrpSpPr>
              <p:cNvPr id="166923" name="Group 11">
                <a:extLst>
                  <a:ext uri="{FF2B5EF4-FFF2-40B4-BE49-F238E27FC236}">
                    <a16:creationId xmlns:a16="http://schemas.microsoft.com/office/drawing/2014/main" id="{D8186B9E-FEB0-4D20-A085-C67D659A34CF}"/>
                  </a:ext>
                </a:extLst>
              </p:cNvPr>
              <p:cNvGrpSpPr/>
              <p:nvPr/>
            </p:nvGrpSpPr>
            <p:grpSpPr>
              <a:xfrm>
                <a:off x="0" y="748"/>
                <a:ext cx="1310" cy="518"/>
                <a:chOff x="0" y="748"/>
                <a:chExt cx="1310" cy="518"/>
              </a:xfrm>
            </p:grpSpPr>
            <p:sp>
              <p:nvSpPr>
                <p:cNvPr id="166924" name="Rectangle 12">
                  <a:extLst>
                    <a:ext uri="{FF2B5EF4-FFF2-40B4-BE49-F238E27FC236}">
                      <a16:creationId xmlns:a16="http://schemas.microsoft.com/office/drawing/2014/main" id="{71C90BE5-F374-4D65-B8D8-9F86BA537A0E}"/>
                    </a:ext>
                  </a:extLst>
                </p:cNvPr>
                <p:cNvSpPr>
                  <a:spLocks noChangeArrowheads="1"/>
                </p:cNvSpPr>
                <p:nvPr/>
              </p:nvSpPr>
              <p:spPr bwMode="auto">
                <a:xfrm>
                  <a:off x="43" y="748"/>
                  <a:ext cx="122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altLang="en-US" sz="2000">
                      <a:cs typeface="Times New Roman" panose="02020603050405020304" pitchFamily="18" charset="0"/>
                    </a:rPr>
                    <a:t>On Update/Delete Cascade</a:t>
                  </a:r>
                </a:p>
                <a:p>
                  <a:pPr eaLnBrk="0" hangingPunct="0"/>
                  <a:r>
                    <a:rPr lang="en-US" altLang="en-US" sz="3600"/>
                    <a:t>		</a:t>
                  </a:r>
                </a:p>
              </p:txBody>
            </p:sp>
            <p:sp>
              <p:nvSpPr>
                <p:cNvPr id="166925" name="Rectangle 13">
                  <a:extLst>
                    <a:ext uri="{FF2B5EF4-FFF2-40B4-BE49-F238E27FC236}">
                      <a16:creationId xmlns:a16="http://schemas.microsoft.com/office/drawing/2014/main" id="{66D2F3AF-60B8-4FA5-96DE-B27DF451E4BA}"/>
                    </a:ext>
                  </a:extLst>
                </p:cNvPr>
                <p:cNvSpPr>
                  <a:spLocks noChangeArrowheads="1"/>
                </p:cNvSpPr>
                <p:nvPr/>
              </p:nvSpPr>
              <p:spPr bwMode="auto">
                <a:xfrm>
                  <a:off x="0" y="748"/>
                  <a:ext cx="1310" cy="518"/>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endParaRPr lang="en-US"/>
                </a:p>
              </p:txBody>
            </p:sp>
          </p:grpSp>
          <p:grpSp>
            <p:nvGrpSpPr>
              <p:cNvPr id="166926" name="Group 14">
                <a:extLst>
                  <a:ext uri="{FF2B5EF4-FFF2-40B4-BE49-F238E27FC236}">
                    <a16:creationId xmlns:a16="http://schemas.microsoft.com/office/drawing/2014/main" id="{397F925E-F0B8-4CE7-B02D-B2C660B65234}"/>
                  </a:ext>
                </a:extLst>
              </p:cNvPr>
              <p:cNvGrpSpPr/>
              <p:nvPr/>
            </p:nvGrpSpPr>
            <p:grpSpPr>
              <a:xfrm>
                <a:off x="1310" y="748"/>
                <a:ext cx="2170" cy="518"/>
                <a:chOff x="1310" y="748"/>
                <a:chExt cx="2170" cy="518"/>
              </a:xfrm>
            </p:grpSpPr>
            <p:sp>
              <p:nvSpPr>
                <p:cNvPr id="166927" name="Rectangle 15">
                  <a:extLst>
                    <a:ext uri="{FF2B5EF4-FFF2-40B4-BE49-F238E27FC236}">
                      <a16:creationId xmlns:a16="http://schemas.microsoft.com/office/drawing/2014/main" id="{60DBDB6D-7D52-4A67-BB17-FB427B8C3256}"/>
                    </a:ext>
                  </a:extLst>
                </p:cNvPr>
                <p:cNvSpPr>
                  <a:spLocks noChangeArrowheads="1"/>
                </p:cNvSpPr>
                <p:nvPr/>
              </p:nvSpPr>
              <p:spPr bwMode="auto">
                <a:xfrm>
                  <a:off x="1353" y="748"/>
                  <a:ext cx="208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altLang="en-US" sz="2000">
                      <a:cs typeface="Times New Roman" panose="02020603050405020304" pitchFamily="18" charset="0"/>
                    </a:rPr>
                    <a:t>Any update/delete made to the </a:t>
                  </a:r>
                  <a:r>
                    <a:rPr lang="en-US" altLang="en-US" sz="2000" i="1">
                      <a:cs typeface="Times New Roman" panose="02020603050405020304" pitchFamily="18" charset="0"/>
                    </a:rPr>
                    <a:t>Customer</a:t>
                  </a:r>
                  <a:r>
                    <a:rPr lang="en-US" altLang="en-US" sz="2000">
                      <a:cs typeface="Times New Roman" panose="02020603050405020304" pitchFamily="18" charset="0"/>
                    </a:rPr>
                    <a:t> table should be cascaded through to the </a:t>
                  </a:r>
                  <a:r>
                    <a:rPr lang="en-US" altLang="en-US" sz="2000" i="1">
                      <a:cs typeface="Times New Roman" panose="02020603050405020304" pitchFamily="18" charset="0"/>
                    </a:rPr>
                    <a:t>Order</a:t>
                  </a:r>
                  <a:r>
                    <a:rPr lang="en-US" altLang="en-US" sz="2000">
                      <a:cs typeface="Times New Roman" panose="02020603050405020304" pitchFamily="18" charset="0"/>
                    </a:rPr>
                    <a:t> table.</a:t>
                  </a:r>
                </a:p>
                <a:p>
                  <a:pPr eaLnBrk="0" hangingPunct="0"/>
                  <a:endParaRPr lang="en-US" altLang="en-US" sz="4000"/>
                </a:p>
              </p:txBody>
            </p:sp>
            <p:sp>
              <p:nvSpPr>
                <p:cNvPr id="166928" name="Rectangle 16">
                  <a:extLst>
                    <a:ext uri="{FF2B5EF4-FFF2-40B4-BE49-F238E27FC236}">
                      <a16:creationId xmlns:a16="http://schemas.microsoft.com/office/drawing/2014/main" id="{20D822DB-2CEC-481C-BFC7-997F365D9434}"/>
                    </a:ext>
                  </a:extLst>
                </p:cNvPr>
                <p:cNvSpPr>
                  <a:spLocks noChangeArrowheads="1"/>
                </p:cNvSpPr>
                <p:nvPr/>
              </p:nvSpPr>
              <p:spPr bwMode="auto">
                <a:xfrm>
                  <a:off x="1310" y="748"/>
                  <a:ext cx="2170" cy="518"/>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endParaRPr lang="en-US"/>
                </a:p>
              </p:txBody>
            </p:sp>
          </p:grpSp>
          <p:grpSp>
            <p:nvGrpSpPr>
              <p:cNvPr id="166929" name="Group 17">
                <a:extLst>
                  <a:ext uri="{FF2B5EF4-FFF2-40B4-BE49-F238E27FC236}">
                    <a16:creationId xmlns:a16="http://schemas.microsoft.com/office/drawing/2014/main" id="{E4F2D3D8-AE02-4F0B-8F4E-349770613241}"/>
                  </a:ext>
                </a:extLst>
              </p:cNvPr>
              <p:cNvGrpSpPr/>
              <p:nvPr/>
            </p:nvGrpSpPr>
            <p:grpSpPr>
              <a:xfrm>
                <a:off x="0" y="1266"/>
                <a:ext cx="1310" cy="633"/>
                <a:chOff x="0" y="1266"/>
                <a:chExt cx="1310" cy="633"/>
              </a:xfrm>
            </p:grpSpPr>
            <p:sp>
              <p:nvSpPr>
                <p:cNvPr id="166930" name="Rectangle 18">
                  <a:extLst>
                    <a:ext uri="{FF2B5EF4-FFF2-40B4-BE49-F238E27FC236}">
                      <a16:creationId xmlns:a16="http://schemas.microsoft.com/office/drawing/2014/main" id="{BD6FF958-5E3C-4460-88C1-06CBCDC842C8}"/>
                    </a:ext>
                  </a:extLst>
                </p:cNvPr>
                <p:cNvSpPr>
                  <a:spLocks noChangeArrowheads="1"/>
                </p:cNvSpPr>
                <p:nvPr/>
              </p:nvSpPr>
              <p:spPr bwMode="auto">
                <a:xfrm>
                  <a:off x="43" y="1266"/>
                  <a:ext cx="122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altLang="en-US" sz="2000">
                      <a:cs typeface="Times New Roman" panose="02020603050405020304" pitchFamily="18" charset="0"/>
                    </a:rPr>
                    <a:t>On Update/Delete Set Null</a:t>
                  </a:r>
                </a:p>
                <a:p>
                  <a:pPr eaLnBrk="0" hangingPunct="0"/>
                  <a:endParaRPr lang="en-US" altLang="en-US" sz="3600"/>
                </a:p>
              </p:txBody>
            </p:sp>
            <p:sp>
              <p:nvSpPr>
                <p:cNvPr id="166931" name="Rectangle 19">
                  <a:extLst>
                    <a:ext uri="{FF2B5EF4-FFF2-40B4-BE49-F238E27FC236}">
                      <a16:creationId xmlns:a16="http://schemas.microsoft.com/office/drawing/2014/main" id="{3DBB6000-A95B-4DB8-82FC-BDA966295FAF}"/>
                    </a:ext>
                  </a:extLst>
                </p:cNvPr>
                <p:cNvSpPr>
                  <a:spLocks noChangeArrowheads="1"/>
                </p:cNvSpPr>
                <p:nvPr/>
              </p:nvSpPr>
              <p:spPr bwMode="auto">
                <a:xfrm>
                  <a:off x="0" y="1266"/>
                  <a:ext cx="1310" cy="63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endParaRPr lang="en-US"/>
                </a:p>
              </p:txBody>
            </p:sp>
          </p:grpSp>
          <p:grpSp>
            <p:nvGrpSpPr>
              <p:cNvPr id="166932" name="Group 20">
                <a:extLst>
                  <a:ext uri="{FF2B5EF4-FFF2-40B4-BE49-F238E27FC236}">
                    <a16:creationId xmlns:a16="http://schemas.microsoft.com/office/drawing/2014/main" id="{8D144F13-4502-4EB4-A366-5FD584C8A757}"/>
                  </a:ext>
                </a:extLst>
              </p:cNvPr>
              <p:cNvGrpSpPr/>
              <p:nvPr/>
            </p:nvGrpSpPr>
            <p:grpSpPr>
              <a:xfrm>
                <a:off x="1310" y="1266"/>
                <a:ext cx="2170" cy="633"/>
                <a:chOff x="1310" y="1266"/>
                <a:chExt cx="2170" cy="633"/>
              </a:xfrm>
            </p:grpSpPr>
            <p:sp>
              <p:nvSpPr>
                <p:cNvPr id="166933" name="Rectangle 21">
                  <a:extLst>
                    <a:ext uri="{FF2B5EF4-FFF2-40B4-BE49-F238E27FC236}">
                      <a16:creationId xmlns:a16="http://schemas.microsoft.com/office/drawing/2014/main" id="{141F3194-4E03-4FBB-871C-31D5B3E01464}"/>
                    </a:ext>
                  </a:extLst>
                </p:cNvPr>
                <p:cNvSpPr>
                  <a:spLocks noChangeArrowheads="1"/>
                </p:cNvSpPr>
                <p:nvPr/>
              </p:nvSpPr>
              <p:spPr bwMode="auto">
                <a:xfrm>
                  <a:off x="1353" y="1266"/>
                  <a:ext cx="208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altLang="en-US" sz="2000">
                      <a:cs typeface="Times New Roman" panose="02020603050405020304" pitchFamily="18" charset="0"/>
                    </a:rPr>
                    <a:t>Any values that are updated/deleted in the </a:t>
                  </a:r>
                  <a:r>
                    <a:rPr lang="en-US" altLang="en-US" sz="2000" i="1">
                      <a:cs typeface="Times New Roman" panose="02020603050405020304" pitchFamily="18" charset="0"/>
                    </a:rPr>
                    <a:t>Customer </a:t>
                  </a:r>
                  <a:r>
                    <a:rPr lang="en-US" altLang="en-US" sz="2000">
                      <a:cs typeface="Times New Roman" panose="02020603050405020304" pitchFamily="18" charset="0"/>
                    </a:rPr>
                    <a:t>table cause affected columns in the </a:t>
                  </a:r>
                  <a:r>
                    <a:rPr lang="en-US" altLang="en-US" sz="2000" i="1">
                      <a:cs typeface="Times New Roman" panose="02020603050405020304" pitchFamily="18" charset="0"/>
                    </a:rPr>
                    <a:t>Order</a:t>
                  </a:r>
                  <a:r>
                    <a:rPr lang="en-US" altLang="en-US" sz="2000">
                      <a:cs typeface="Times New Roman" panose="02020603050405020304" pitchFamily="18" charset="0"/>
                    </a:rPr>
                    <a:t> table to be set to null.</a:t>
                  </a:r>
                </a:p>
                <a:p>
                  <a:pPr eaLnBrk="0" hangingPunct="0"/>
                  <a:endParaRPr lang="en-US" altLang="en-US" sz="4000"/>
                </a:p>
              </p:txBody>
            </p:sp>
            <p:sp>
              <p:nvSpPr>
                <p:cNvPr id="166934" name="Rectangle 22">
                  <a:extLst>
                    <a:ext uri="{FF2B5EF4-FFF2-40B4-BE49-F238E27FC236}">
                      <a16:creationId xmlns:a16="http://schemas.microsoft.com/office/drawing/2014/main" id="{A1B23448-8D63-40E4-B3B4-20E82CA8582C}"/>
                    </a:ext>
                  </a:extLst>
                </p:cNvPr>
                <p:cNvSpPr>
                  <a:spLocks noChangeArrowheads="1"/>
                </p:cNvSpPr>
                <p:nvPr/>
              </p:nvSpPr>
              <p:spPr bwMode="auto">
                <a:xfrm>
                  <a:off x="1310" y="1266"/>
                  <a:ext cx="2170" cy="63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endParaRPr lang="en-US"/>
                </a:p>
              </p:txBody>
            </p:sp>
          </p:grpSp>
        </p:grpSp>
        <p:sp>
          <p:nvSpPr>
            <p:cNvPr id="166935" name="Rectangle 23">
              <a:extLst>
                <a:ext uri="{FF2B5EF4-FFF2-40B4-BE49-F238E27FC236}">
                  <a16:creationId xmlns:a16="http://schemas.microsoft.com/office/drawing/2014/main" id="{636C55EE-6467-43FB-AB14-5CE3F6064AC5}"/>
                </a:ext>
              </a:extLst>
            </p:cNvPr>
            <p:cNvSpPr>
              <a:spLocks noChangeArrowheads="1"/>
            </p:cNvSpPr>
            <p:nvPr/>
          </p:nvSpPr>
          <p:spPr bwMode="auto">
            <a:xfrm>
              <a:off x="-3" y="-3"/>
              <a:ext cx="3486" cy="1905"/>
            </a:xfrm>
            <a:prstGeom prst="rect">
              <a:avLst/>
            </a:prstGeom>
            <a:noFill/>
            <a:ln w="11112">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endParaRPr lang="en-US"/>
            </a:p>
          </p:txBody>
        </p:sp>
      </p:gr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CA0E-6243-4C8B-AA74-7EFF38FB3CF4}"/>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Terms to know about constraints</a:t>
            </a:r>
            <a:endParaRPr lang="en-US"/>
          </a:p>
        </p:txBody>
      </p:sp>
      <p:sp>
        <p:nvSpPr>
          <p:cNvPr id="3" name="Text Placeholder 2">
            <a:extLst>
              <a:ext uri="{FF2B5EF4-FFF2-40B4-BE49-F238E27FC236}">
                <a16:creationId xmlns:a16="http://schemas.microsoft.com/office/drawing/2014/main" id="{51CD44E7-2BB8-4AB6-AB4D-FAD605047A0C}"/>
              </a:ext>
            </a:extLst>
          </p:cNvPr>
          <p:cNvSpPr>
            <a:spLocks noGrp="1"/>
          </p:cNvSpPr>
          <p:nvPr>
            <p:ph type="body" sz="quarter" idx="13"/>
          </p:nvPr>
        </p:nvSpPr>
        <p:spPr>
          <a:xfrm>
            <a:off x="685800" y="1371600"/>
            <a:ext cx="7848600" cy="4572000"/>
          </a:xfrm>
        </p:spPr>
        <p:txBody>
          <a:bodyPr/>
          <a:lstStyle>
            <a:defPPr/>
          </a:lstStyle>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Column-level constraint</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Table-level constraint</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Not null constraint</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Unique constraint</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Primary key constraint</a:t>
            </a:r>
          </a:p>
          <a:p>
            <a:pPr marL="342900" marR="274320" lvl="0" indent="-342900">
              <a:spcBef>
                <a:spcPct val="0"/>
              </a:spcBef>
              <a:spcAft>
                <a:spcPts val="600"/>
              </a:spcAft>
              <a:buFont typeface="Symbol" panose="05050102010706020507" pitchFamily="18" charset="2"/>
              <a:buChar char=""/>
            </a:pPr>
            <a:r>
              <a:rPr lang="en-US" spc="-10">
                <a:latin typeface="Times New Roman" pitchFamily="18" charset="0"/>
                <a:ea typeface="Times New Roman" panose="02020603050405020304" pitchFamily="18" charset="0"/>
              </a:rPr>
              <a:t>Foreign key constraint</a:t>
            </a:r>
          </a:p>
          <a:p>
            <a:endParaRPr lang="en-US"/>
          </a:p>
        </p:txBody>
      </p:sp>
      <p:sp>
        <p:nvSpPr>
          <p:cNvPr id="4" name="Date Placeholder 3">
            <a:extLst>
              <a:ext uri="{FF2B5EF4-FFF2-40B4-BE49-F238E27FC236}">
                <a16:creationId xmlns:a16="http://schemas.microsoft.com/office/drawing/2014/main" id="{74A53572-72E3-4F2C-8CC2-3355B690F5CE}"/>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084DE9C2-869E-472A-A9E8-6BE273486743}"/>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AC836094-35BA-4575-996E-A42362C6CDEF}"/>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78</a:t>
            </a:fld>
            <a:endParaRPr lang="en-US">
              <a:solidFill>
                <a:schemeClr val="bg1"/>
              </a:solidFill>
            </a:endParaRPr>
          </a:p>
        </p:txBody>
      </p:sp>
    </p:spTree>
    <p:extLst>
      <p:ext uri="{BB962C8B-B14F-4D97-AF65-F5344CB8AC3E}">
        <p14:creationId xmlns:p14="http://schemas.microsoft.com/office/powerpoint/2010/main" val="1640782971"/>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980EF-C79A-447D-B02C-2E35B7933CB9}"/>
              </a:ext>
            </a:extLst>
          </p:cNvPr>
          <p:cNvSpPr>
            <a:spLocks noGrp="1"/>
          </p:cNvSpPr>
          <p:nvPr>
            <p:ph type="title"/>
          </p:nvPr>
        </p:nvSpPr>
        <p:spPr>
          <a:xfrm>
            <a:off x="914400" y="594212"/>
            <a:ext cx="7315200" cy="430887"/>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Modifying the columns of a table</a:t>
            </a:r>
            <a:endParaRPr lang="en-US"/>
          </a:p>
        </p:txBody>
      </p:sp>
      <p:sp>
        <p:nvSpPr>
          <p:cNvPr id="3" name="Text Placeholder 2">
            <a:extLst>
              <a:ext uri="{FF2B5EF4-FFF2-40B4-BE49-F238E27FC236}">
                <a16:creationId xmlns:a16="http://schemas.microsoft.com/office/drawing/2014/main" id="{416B11BF-FA53-49BC-B227-2BF929050A76}"/>
              </a:ext>
            </a:extLst>
          </p:cNvPr>
          <p:cNvSpPr>
            <a:spLocks noGrp="1"/>
          </p:cNvSpPr>
          <p:nvPr>
            <p:ph type="body" sz="quarter" idx="13"/>
          </p:nvPr>
        </p:nvSpPr>
        <p:spPr>
          <a:xfrm>
            <a:off x="609600" y="1447800"/>
            <a:ext cx="8153400" cy="4495800"/>
          </a:xfrm>
        </p:spPr>
        <p:txBody>
          <a:bodyPr/>
          <a:lstStyle>
            <a:defPPr/>
          </a:lstStyle>
          <a:p>
            <a:pPr marL="285750" marR="0" indent="-285750">
              <a:spcBef>
                <a:spcPct val="0"/>
              </a:spcBef>
              <a:spcAft>
                <a:spcPct val="0"/>
              </a:spcAft>
              <a:buFont typeface="Arial" pitchFamily="34" charset="0"/>
              <a:buChar char="•"/>
              <a:tabLst>
                <a:tab pos="1371600" algn="l"/>
              </a:tabLst>
            </a:pPr>
            <a:r>
              <a:rPr lang="en-US" sz="2000">
                <a:ea typeface="Times New Roman" panose="02020603050405020304" pitchFamily="18" charset="0"/>
                <a:cs typeface="Times New Roman" panose="02020603050405020304" pitchFamily="18" charset="0"/>
              </a:rPr>
              <a:t>After you create tables, you can add, modify, or drop a column.</a:t>
            </a:r>
          </a:p>
          <a:p>
            <a:pPr marR="0">
              <a:spcBef>
                <a:spcPct val="0"/>
              </a:spcBef>
              <a:spcAft>
                <a:spcPct val="0"/>
              </a:spcAft>
              <a:tabLst>
                <a:tab pos="1371600" algn="l"/>
              </a:tabLst>
            </a:pPr>
            <a:endParaRPr lang="en-US" sz="1800" b="1">
              <a:latin typeface="Courier New" panose="02070309020205020404" pitchFamily="49" charset="0"/>
              <a:ea typeface="Times New Roman" panose="02020603050405020304" pitchFamily="18" charset="0"/>
              <a:cs typeface="Times New Roman" panose="02020603050405020304" pitchFamily="18" charset="0"/>
            </a:endParaRP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ALTER TABLE  [db_name.]table_name</a:t>
            </a: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t>
            </a: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ADD           column_name data_type [column_attributes] |</a:t>
            </a: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DROP COLUMN   column_name |</a:t>
            </a: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MODIFY        column_name data_type [column_attributes] |</a:t>
            </a: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RENAME COLUMN old_column_name TO new_column_name</a:t>
            </a:r>
          </a:p>
          <a:p>
            <a:pPr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t>
            </a:r>
          </a:p>
          <a:p>
            <a:endParaRPr lang="en-US"/>
          </a:p>
        </p:txBody>
      </p:sp>
      <p:sp>
        <p:nvSpPr>
          <p:cNvPr id="4" name="Date Placeholder 3">
            <a:extLst>
              <a:ext uri="{FF2B5EF4-FFF2-40B4-BE49-F238E27FC236}">
                <a16:creationId xmlns:a16="http://schemas.microsoft.com/office/drawing/2014/main" id="{54932D28-B369-40C2-9819-6592893EC76D}"/>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9C3E57C5-BFF8-44A3-8CA5-936D0E1DD4DA}"/>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41B63EFF-0FCA-4A28-ACD8-55D42DA4B2B7}"/>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79</a:t>
            </a:fld>
            <a:endParaRPr lang="en-US">
              <a:solidFill>
                <a:schemeClr val="bg1"/>
              </a:solidFill>
            </a:endParaRPr>
          </a:p>
        </p:txBody>
      </p:sp>
    </p:spTree>
    <p:extLst>
      <p:ext uri="{BB962C8B-B14F-4D97-AF65-F5344CB8AC3E}">
        <p14:creationId xmlns:p14="http://schemas.microsoft.com/office/powerpoint/2010/main" val="60178428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4F13A-F481-4A2D-A7EE-9DC7DD23684E}"/>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name that’s divided into first and last names</a:t>
            </a:r>
            <a:endParaRPr lang="en-US"/>
          </a:p>
        </p:txBody>
      </p:sp>
      <p:pic>
        <p:nvPicPr>
          <p:cNvPr id="7" name="Content Placeholder 6" descr="See page 311 in book.">
            <a:extLst>
              <a:ext uri="{FF2B5EF4-FFF2-40B4-BE49-F238E27FC236}">
                <a16:creationId xmlns:a16="http://schemas.microsoft.com/office/drawing/2014/main" id="{E2F952E2-9505-4E8F-8ABD-8B73EEB71220}"/>
              </a:ext>
            </a:extLst>
          </p:cNvPr>
          <p:cNvPicPr>
            <a:picLocks noGrp="1" noChangeAspect="1"/>
          </p:cNvPicPr>
          <p:nvPr>
            <p:ph sz="quarter" idx="13"/>
          </p:nvPr>
        </p:nvPicPr>
        <p:blipFill>
          <a:blip r:embed="rId2"/>
          <a:stretch>
            <a:fillRect/>
          </a:stretch>
        </p:blipFill>
        <p:spPr>
          <a:xfrm>
            <a:off x="904875" y="1670471"/>
            <a:ext cx="6626926" cy="1950889"/>
          </a:xfrm>
          <a:prstGeom prst="rect">
            <a:avLst/>
          </a:prstGeom>
        </p:spPr>
      </p:pic>
      <p:sp>
        <p:nvSpPr>
          <p:cNvPr id="4" name="Date Placeholder 3">
            <a:extLst>
              <a:ext uri="{FF2B5EF4-FFF2-40B4-BE49-F238E27FC236}">
                <a16:creationId xmlns:a16="http://schemas.microsoft.com/office/drawing/2014/main" id="{CB31DA17-F0C3-4641-94A9-379F81730DB1}"/>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52EAE6E4-F020-4B69-A6F5-4CCBA8888C6A}"/>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DF283EDC-0F5C-451D-9E09-C58AEF6A6D6C}"/>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8</a:t>
            </a:fld>
            <a:endParaRPr lang="en-US">
              <a:solidFill>
                <a:schemeClr val="bg1"/>
              </a:solidFill>
            </a:endParaRPr>
          </a:p>
        </p:txBody>
      </p:sp>
      <p:sp>
        <p:nvSpPr>
          <p:cNvPr id="3" name="Rectangle 2">
            <a:extLst>
              <a:ext uri="{FF2B5EF4-FFF2-40B4-BE49-F238E27FC236}">
                <a16:creationId xmlns:a16="http://schemas.microsoft.com/office/drawing/2014/main" id="{E65D742F-02EA-4277-9726-BD8136DAD492}"/>
              </a:ext>
            </a:extLst>
          </p:cNvPr>
          <p:cNvSpPr/>
          <p:nvPr/>
        </p:nvSpPr>
        <p:spPr>
          <a:xfrm>
            <a:off x="1074141" y="4066677"/>
            <a:ext cx="7460259" cy="830997"/>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a:latin typeface="Times New Roman" pitchFamily="18" charset="0"/>
                <a:ea typeface="Times New Roman" panose="02020603050405020304" pitchFamily="18" charset="0"/>
              </a:rPr>
              <a:t>Without dividing the name, you cannot easily sort names by last name or search by last name</a:t>
            </a:r>
            <a:endParaRPr lang="en-US"/>
          </a:p>
        </p:txBody>
      </p:sp>
    </p:spTree>
    <p:extLst>
      <p:ext uri="{BB962C8B-B14F-4D97-AF65-F5344CB8AC3E}">
        <p14:creationId xmlns:p14="http://schemas.microsoft.com/office/powerpoint/2010/main" val="1602278562"/>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66B1A-DE63-4599-8753-E04806CB8473}"/>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statement that adds a new column</a:t>
            </a:r>
            <a:endParaRPr lang="en-US"/>
          </a:p>
        </p:txBody>
      </p:sp>
      <p:sp>
        <p:nvSpPr>
          <p:cNvPr id="3" name="Text Placeholder 2">
            <a:extLst>
              <a:ext uri="{FF2B5EF4-FFF2-40B4-BE49-F238E27FC236}">
                <a16:creationId xmlns:a16="http://schemas.microsoft.com/office/drawing/2014/main" id="{EAB18572-28AF-447D-A878-A24F7BEABA51}"/>
              </a:ext>
            </a:extLst>
          </p:cNvPr>
          <p:cNvSpPr>
            <a:spLocks noGrp="1"/>
          </p:cNvSpPr>
          <p:nvPr>
            <p:ph type="body" sz="quarter" idx="13"/>
          </p:nvPr>
        </p:nvSpPr>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ALTER TABLE vendors</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ADD last_transaction_date DATE</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statement that drops a column</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ALTER TABLE vendors</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DROP COLUMN last_transaction_date</a:t>
            </a:r>
          </a:p>
          <a:p>
            <a:endParaRPr lang="en-US"/>
          </a:p>
        </p:txBody>
      </p:sp>
      <p:sp>
        <p:nvSpPr>
          <p:cNvPr id="4" name="Date Placeholder 3">
            <a:extLst>
              <a:ext uri="{FF2B5EF4-FFF2-40B4-BE49-F238E27FC236}">
                <a16:creationId xmlns:a16="http://schemas.microsoft.com/office/drawing/2014/main" id="{C1E9B85C-1F56-4CAF-97A0-81D80B38A561}"/>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7320742D-CD63-4003-A603-6474059E0B04}"/>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8748F844-ECD0-4028-A876-E0768F9F35EC}"/>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80</a:t>
            </a:fld>
            <a:endParaRPr lang="en-US">
              <a:solidFill>
                <a:schemeClr val="bg1"/>
              </a:solidFill>
            </a:endParaRPr>
          </a:p>
        </p:txBody>
      </p:sp>
    </p:spTree>
    <p:extLst>
      <p:ext uri="{BB962C8B-B14F-4D97-AF65-F5344CB8AC3E}">
        <p14:creationId xmlns:p14="http://schemas.microsoft.com/office/powerpoint/2010/main" val="2611792106"/>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4580D-61FA-4800-9F31-064B0539ED3B}"/>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statement that changes the length of a column</a:t>
            </a:r>
            <a:endParaRPr lang="en-US"/>
          </a:p>
        </p:txBody>
      </p:sp>
      <p:sp>
        <p:nvSpPr>
          <p:cNvPr id="3" name="Text Placeholder 2">
            <a:extLst>
              <a:ext uri="{FF2B5EF4-FFF2-40B4-BE49-F238E27FC236}">
                <a16:creationId xmlns:a16="http://schemas.microsoft.com/office/drawing/2014/main" id="{ACAB991E-4A5F-4766-A4AF-0E6D6081B629}"/>
              </a:ext>
            </a:extLst>
          </p:cNvPr>
          <p:cNvSpPr>
            <a:spLocks noGrp="1"/>
          </p:cNvSpPr>
          <p:nvPr>
            <p:ph type="body" sz="quarter" idx="13"/>
          </p:nvPr>
        </p:nvSpPr>
        <p:spPr>
          <a:xfrm>
            <a:off x="685800" y="1219200"/>
            <a:ext cx="7848600" cy="5029200"/>
          </a:xfrm>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ALTER TABLE vendors</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MODIFY vendor_name VARCHAR(100) NOT NULL</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statement that changes the type of a column</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ALTER TABLE vendors</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MODIFY vendor_name CHAR(100) NOT NULL</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statement that changes the default value</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ALTER TABLE vendors</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MODIFY vendor_name VARCHAR(100) NOT NULL</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DEFAULT 'New Vendor’</a:t>
            </a:r>
          </a:p>
          <a:p>
            <a:pPr marL="347345" marR="0">
              <a:spcBef>
                <a:spcPct val="0"/>
              </a:spcBef>
              <a:spcAft>
                <a:spcPts val="600"/>
              </a:spcAft>
              <a:tabLst>
                <a:tab pos="1371600" algn="l"/>
              </a:tabLst>
            </a:pPr>
            <a:endParaRPr lang="en-US" sz="1050" b="1">
              <a:latin typeface="Courier New" panose="02070309020205020404" pitchFamily="49" charset="0"/>
              <a:ea typeface="Times New Roman" panose="02020603050405020304" pitchFamily="18" charset="0"/>
              <a:cs typeface="Times New Roman" panose="02020603050405020304" pitchFamily="18" charset="0"/>
            </a:endParaRPr>
          </a:p>
          <a:p>
            <a:pPr marR="0" indent="-285750">
              <a:spcBef>
                <a:spcPct val="0"/>
              </a:spcBef>
              <a:spcAft>
                <a:spcPts val="600"/>
              </a:spcAft>
              <a:buFont typeface="Arial" pitchFamily="34" charset="0"/>
              <a:buChar char="•"/>
              <a:tabLst>
                <a:tab pos="1371600" algn="l"/>
              </a:tabLst>
            </a:pPr>
            <a:r>
              <a:rPr lang="en-US" sz="1800">
                <a:ea typeface="Times New Roman" panose="02020603050405020304" pitchFamily="18" charset="0"/>
                <a:cs typeface="Times New Roman" panose="02020603050405020304" pitchFamily="18" charset="0"/>
              </a:rPr>
              <a:t>The new data type can be bigger, but not smaller</a:t>
            </a:r>
          </a:p>
          <a:p>
            <a:pPr marL="285750" marR="0" indent="-285750">
              <a:spcBef>
                <a:spcPct val="0"/>
              </a:spcBef>
              <a:spcAft>
                <a:spcPts val="600"/>
              </a:spcAft>
              <a:buFont typeface="Arial" pitchFamily="34" charset="0"/>
              <a:buChar char="•"/>
              <a:tabLst>
                <a:tab pos="1371600" algn="l"/>
              </a:tabLst>
            </a:pPr>
            <a:r>
              <a:rPr lang="en-US" sz="1800">
                <a:ea typeface="Times New Roman" panose="02020603050405020304" pitchFamily="18" charset="0"/>
                <a:cs typeface="Times New Roman" panose="02020603050405020304" pitchFamily="18" charset="0"/>
              </a:rPr>
              <a:t>For example, changing from VARCHAR(50) to VARCHAR(100) is OK, but not the other way around</a:t>
            </a:r>
          </a:p>
          <a:p>
            <a:pPr marL="285750" marR="0" indent="-285750">
              <a:spcBef>
                <a:spcPct val="0"/>
              </a:spcBef>
              <a:spcAft>
                <a:spcPts val="600"/>
              </a:spcAft>
              <a:buFont typeface="Arial" pitchFamily="34" charset="0"/>
              <a:buChar char="•"/>
              <a:tabLst>
                <a:tab pos="1371600" algn="l"/>
              </a:tabLst>
            </a:pPr>
            <a:r>
              <a:rPr lang="en-US" sz="1800">
                <a:ea typeface="Times New Roman" panose="02020603050405020304" pitchFamily="18" charset="0"/>
                <a:cs typeface="Times New Roman" panose="02020603050405020304" pitchFamily="18" charset="0"/>
              </a:rPr>
              <a:t>The original vendor_name had NOT NULL attribute. Without it, the NOT NULL attribute will be dropped from the modified vendor_name </a:t>
            </a:r>
          </a:p>
          <a:p>
            <a:endParaRPr lang="en-US"/>
          </a:p>
        </p:txBody>
      </p:sp>
      <p:sp>
        <p:nvSpPr>
          <p:cNvPr id="6" name="Slide Number Placeholder 5">
            <a:extLst>
              <a:ext uri="{FF2B5EF4-FFF2-40B4-BE49-F238E27FC236}">
                <a16:creationId xmlns:a16="http://schemas.microsoft.com/office/drawing/2014/main" id="{1161BA02-510A-48B5-8F87-7F164C169BE5}"/>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81</a:t>
            </a:fld>
            <a:endParaRPr lang="en-US">
              <a:solidFill>
                <a:schemeClr val="bg1"/>
              </a:solidFill>
            </a:endParaRPr>
          </a:p>
        </p:txBody>
      </p:sp>
    </p:spTree>
    <p:extLst>
      <p:ext uri="{BB962C8B-B14F-4D97-AF65-F5344CB8AC3E}">
        <p14:creationId xmlns:p14="http://schemas.microsoft.com/office/powerpoint/2010/main" val="217397456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578C-116C-4530-A879-A94662D1DE78}"/>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statement that changes the name of a column</a:t>
            </a:r>
            <a:endParaRPr lang="en-US"/>
          </a:p>
        </p:txBody>
      </p:sp>
      <p:sp>
        <p:nvSpPr>
          <p:cNvPr id="3" name="Text Placeholder 2">
            <a:extLst>
              <a:ext uri="{FF2B5EF4-FFF2-40B4-BE49-F238E27FC236}">
                <a16:creationId xmlns:a16="http://schemas.microsoft.com/office/drawing/2014/main" id="{7DE5C89E-C2F8-467B-86C8-FD3F93C6A1E3}"/>
              </a:ext>
            </a:extLst>
          </p:cNvPr>
          <p:cNvSpPr>
            <a:spLocks noGrp="1"/>
          </p:cNvSpPr>
          <p:nvPr>
            <p:ph type="body" sz="quarter" idx="13"/>
          </p:nvPr>
        </p:nvSpPr>
        <p:spPr>
          <a:xfrm>
            <a:off x="685800" y="1524000"/>
            <a:ext cx="8001000" cy="4419600"/>
          </a:xfrm>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ALTER TABLE vendors</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RENAME COLUMN vendor_name TO v_name</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statement that fails because it would lose data</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ALTER TABLE vendors</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MODIFY v_name VARCHAR(10) NOT NULL</a:t>
            </a:r>
          </a:p>
          <a:p>
            <a:pPr marL="347345" marR="0">
              <a:spcBef>
                <a:spcPts val="900"/>
              </a:spcBef>
              <a:spcAft>
                <a:spcPts val="600"/>
              </a:spcAft>
              <a:tabLst>
                <a:tab pos="1371600" algn="l"/>
                <a:tab pos="2743200" algn="l"/>
              </a:tabLst>
            </a:pPr>
            <a:r>
              <a:rPr lang="en-US" b="1" spc="-10">
                <a:solidFill>
                  <a:srgbClr val="000099"/>
                </a:solidFill>
                <a:latin typeface="Arial" pitchFamily="34" charset="0"/>
                <a:ea typeface="Times New Roman" panose="02020603050405020304" pitchFamily="18" charset="0"/>
                <a:cs typeface="Times New Roman" panose="02020603050405020304" pitchFamily="18" charset="0"/>
              </a:rPr>
              <a:t>The response from the system</a:t>
            </a:r>
          </a:p>
          <a:p>
            <a:pPr marL="347345" marR="0">
              <a:spcBef>
                <a:spcPct val="0"/>
              </a:spcBef>
              <a:spcAft>
                <a:spcPts val="60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Error Code: 1265. Data truncated for column 'v_name' at row 1</a:t>
            </a:r>
          </a:p>
          <a:p>
            <a:endParaRPr lang="en-US"/>
          </a:p>
        </p:txBody>
      </p:sp>
      <p:sp>
        <p:nvSpPr>
          <p:cNvPr id="4" name="Date Placeholder 3">
            <a:extLst>
              <a:ext uri="{FF2B5EF4-FFF2-40B4-BE49-F238E27FC236}">
                <a16:creationId xmlns:a16="http://schemas.microsoft.com/office/drawing/2014/main" id="{B1D40623-F86F-458F-9E28-46C05ED2DD30}"/>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7FFB4688-1DFE-4D56-8389-0BAAE5A5A365}"/>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96E609DD-5E05-4232-B5CE-366EF0869E7D}"/>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82</a:t>
            </a:fld>
            <a:endParaRPr lang="en-US">
              <a:solidFill>
                <a:schemeClr val="bg1"/>
              </a:solidFill>
            </a:endParaRPr>
          </a:p>
        </p:txBody>
      </p:sp>
      <p:sp>
        <p:nvSpPr>
          <p:cNvPr id="7" name="Rectangle 6">
            <a:extLst>
              <a:ext uri="{FF2B5EF4-FFF2-40B4-BE49-F238E27FC236}">
                <a16:creationId xmlns:a16="http://schemas.microsoft.com/office/drawing/2014/main" id="{1144D3CD-F3AF-4147-BA1F-84455E61C3FD}"/>
              </a:ext>
            </a:extLst>
          </p:cNvPr>
          <p:cNvSpPr/>
          <p:nvPr/>
        </p:nvSpPr>
        <p:spPr>
          <a:xfrm>
            <a:off x="685800" y="4895671"/>
            <a:ext cx="7924800" cy="707886"/>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2000"/>
              <a:t>MySQL won’t allow you to change a column if that change would cause data to be lost.</a:t>
            </a:r>
          </a:p>
        </p:txBody>
      </p:sp>
    </p:spTree>
    <p:extLst>
      <p:ext uri="{BB962C8B-B14F-4D97-AF65-F5344CB8AC3E}">
        <p14:creationId xmlns:p14="http://schemas.microsoft.com/office/powerpoint/2010/main" val="2513322137"/>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7659-DB84-4891-9016-0DD710E32E78}"/>
              </a:ext>
            </a:extLst>
          </p:cNvPr>
          <p:cNvSpPr>
            <a:spLocks noGrp="1"/>
          </p:cNvSpPr>
          <p:nvPr>
            <p:ph type="title"/>
          </p:nvPr>
        </p:nvSpPr>
        <p:spPr>
          <a:xfrm>
            <a:off x="914400" y="632936"/>
            <a:ext cx="7315200" cy="738664"/>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The syntax for modifying the constraints </a:t>
            </a:r>
            <a:br>
              <a:rPr lang="en-US">
                <a:latin typeface="Arial" pitchFamily="34" charset="0"/>
                <a:ea typeface="Times New Roman" panose="02020603050405020304" pitchFamily="18" charset="0"/>
                <a:cs typeface="Times New Roman" panose="02020603050405020304" pitchFamily="18" charset="0"/>
              </a:rPr>
            </a:br>
            <a:r>
              <a:rPr lang="en-US">
                <a:latin typeface="Arial" pitchFamily="34" charset="0"/>
                <a:ea typeface="Times New Roman" panose="02020603050405020304" pitchFamily="18" charset="0"/>
                <a:cs typeface="Times New Roman" panose="02020603050405020304" pitchFamily="18" charset="0"/>
              </a:rPr>
              <a:t>of a table</a:t>
            </a:r>
            <a:endParaRPr lang="en-US"/>
          </a:p>
        </p:txBody>
      </p:sp>
      <p:sp>
        <p:nvSpPr>
          <p:cNvPr id="3" name="Text Placeholder 2">
            <a:extLst>
              <a:ext uri="{FF2B5EF4-FFF2-40B4-BE49-F238E27FC236}">
                <a16:creationId xmlns:a16="http://schemas.microsoft.com/office/drawing/2014/main" id="{0990BA48-5031-441A-A333-00C9F5CCB052}"/>
              </a:ext>
            </a:extLst>
          </p:cNvPr>
          <p:cNvSpPr>
            <a:spLocks noGrp="1"/>
          </p:cNvSpPr>
          <p:nvPr>
            <p:ph type="body" sz="quarter" idx="13"/>
          </p:nvPr>
        </p:nvSpPr>
        <p:spPr>
          <a:xfrm>
            <a:off x="457200" y="1630680"/>
            <a:ext cx="7391400" cy="4419600"/>
          </a:xfrm>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ALTER TABLE [dbname.]table_name</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t>
            </a:r>
          </a:p>
          <a:p>
            <a:pPr marL="347345">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ADD  [CONSTRAINT constraint_name]</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PRIMARY KEY constraint_definition |</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ADD  [CONSTRAINT constraint_name]</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FOREIGN KEY constraint_definition |</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DROP PRIMARY KEY |</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DROP FOREIGN KEY constraint_name</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t>
            </a:r>
          </a:p>
          <a:p>
            <a:endParaRPr lang="en-US"/>
          </a:p>
        </p:txBody>
      </p:sp>
      <p:sp>
        <p:nvSpPr>
          <p:cNvPr id="4" name="Date Placeholder 3">
            <a:extLst>
              <a:ext uri="{FF2B5EF4-FFF2-40B4-BE49-F238E27FC236}">
                <a16:creationId xmlns:a16="http://schemas.microsoft.com/office/drawing/2014/main" id="{9CB741C2-454B-4BB2-AC8F-20EC2F3A7BA3}"/>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ECE53C0C-DAC3-45EC-BF18-38FC1653EE7D}"/>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4B8DE3A7-0638-4F5B-A5A4-2329B2549870}"/>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83</a:t>
            </a:fld>
            <a:endParaRPr lang="en-US">
              <a:solidFill>
                <a:schemeClr val="bg1"/>
              </a:solidFill>
            </a:endParaRPr>
          </a:p>
        </p:txBody>
      </p:sp>
    </p:spTree>
    <p:extLst>
      <p:ext uri="{BB962C8B-B14F-4D97-AF65-F5344CB8AC3E}">
        <p14:creationId xmlns:p14="http://schemas.microsoft.com/office/powerpoint/2010/main" val="3124515956"/>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FF246-8A0D-4A52-BE7D-6CCE677EDD65}"/>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statement that adds a primary key constraint</a:t>
            </a:r>
            <a:endParaRPr lang="en-US"/>
          </a:p>
        </p:txBody>
      </p:sp>
      <p:sp>
        <p:nvSpPr>
          <p:cNvPr id="3" name="Text Placeholder 2">
            <a:extLst>
              <a:ext uri="{FF2B5EF4-FFF2-40B4-BE49-F238E27FC236}">
                <a16:creationId xmlns:a16="http://schemas.microsoft.com/office/drawing/2014/main" id="{628AB384-F646-4B78-8D48-ED958AEAF6ED}"/>
              </a:ext>
            </a:extLst>
          </p:cNvPr>
          <p:cNvSpPr>
            <a:spLocks noGrp="1"/>
          </p:cNvSpPr>
          <p:nvPr>
            <p:ph type="body" sz="quarter" idx="13"/>
          </p:nvPr>
        </p:nvSpPr>
        <p:spPr>
          <a:xfrm>
            <a:off x="685800" y="1524000"/>
            <a:ext cx="8229600" cy="2286000"/>
          </a:xfrm>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ALTER TABLE vendors</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ADD PRIMARY KEY (vendor_id)</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statement that adds a foreign key constraint</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ALTER TABLE invoices</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ADD CONSTRAINT invoices_fk_vendors</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FOREIGN KEY (vendor_id) REFERENCES vendors (vendor_id)</a:t>
            </a:r>
          </a:p>
          <a:p>
            <a:endParaRPr lang="en-US"/>
          </a:p>
        </p:txBody>
      </p:sp>
      <p:sp>
        <p:nvSpPr>
          <p:cNvPr id="4" name="Date Placeholder 3">
            <a:extLst>
              <a:ext uri="{FF2B5EF4-FFF2-40B4-BE49-F238E27FC236}">
                <a16:creationId xmlns:a16="http://schemas.microsoft.com/office/drawing/2014/main" id="{051C0E18-3F88-4445-8A89-40764D8F8E88}"/>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247E6E4A-0468-4DF9-B465-008C33786A11}"/>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B16E4C0B-5B3F-4BAA-8262-C65FE66E78DA}"/>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84</a:t>
            </a:fld>
            <a:endParaRPr lang="en-US">
              <a:solidFill>
                <a:schemeClr val="bg1"/>
              </a:solidFill>
            </a:endParaRPr>
          </a:p>
        </p:txBody>
      </p:sp>
    </p:spTree>
    <p:extLst>
      <p:ext uri="{BB962C8B-B14F-4D97-AF65-F5344CB8AC3E}">
        <p14:creationId xmlns:p14="http://schemas.microsoft.com/office/powerpoint/2010/main" val="187389036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23E-EE6E-4173-A445-A72B065E1FAE}"/>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statement that drops a primary key constraint</a:t>
            </a:r>
            <a:endParaRPr lang="en-US"/>
          </a:p>
        </p:txBody>
      </p:sp>
      <p:sp>
        <p:nvSpPr>
          <p:cNvPr id="3" name="Text Placeholder 2">
            <a:extLst>
              <a:ext uri="{FF2B5EF4-FFF2-40B4-BE49-F238E27FC236}">
                <a16:creationId xmlns:a16="http://schemas.microsoft.com/office/drawing/2014/main" id="{6018FE6C-1AC6-4A8F-9CF6-DF7346045F9D}"/>
              </a:ext>
            </a:extLst>
          </p:cNvPr>
          <p:cNvSpPr>
            <a:spLocks noGrp="1"/>
          </p:cNvSpPr>
          <p:nvPr>
            <p:ph type="body" sz="quarter" idx="13"/>
          </p:nvPr>
        </p:nvSpPr>
        <p:spPr>
          <a:xfrm>
            <a:off x="685800" y="1524000"/>
            <a:ext cx="7848600" cy="2057400"/>
          </a:xfrm>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ALTER TABLE vendors</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DROP PRIMARY KEY</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statement that drops a foreign key constraint</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ALTER TABLE invoices</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DROP FOREIGN KEY invoices_fk_vendors</a:t>
            </a:r>
          </a:p>
          <a:p>
            <a:endParaRPr lang="en-US"/>
          </a:p>
        </p:txBody>
      </p:sp>
      <p:sp>
        <p:nvSpPr>
          <p:cNvPr id="4" name="Date Placeholder 3">
            <a:extLst>
              <a:ext uri="{FF2B5EF4-FFF2-40B4-BE49-F238E27FC236}">
                <a16:creationId xmlns:a16="http://schemas.microsoft.com/office/drawing/2014/main" id="{45ABDF84-620B-48C0-8F78-F54F5FD5E8FE}"/>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1575F4E9-D7A7-4BEA-9768-0A14454C8583}"/>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AC3561A0-234A-4E1F-BB74-77BD57D9E81F}"/>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85</a:t>
            </a:fld>
            <a:endParaRPr lang="en-US">
              <a:solidFill>
                <a:schemeClr val="bg1"/>
              </a:solidFill>
            </a:endParaRPr>
          </a:p>
        </p:txBody>
      </p:sp>
      <p:sp>
        <p:nvSpPr>
          <p:cNvPr id="7" name="Rectangle 6">
            <a:extLst>
              <a:ext uri="{FF2B5EF4-FFF2-40B4-BE49-F238E27FC236}">
                <a16:creationId xmlns:a16="http://schemas.microsoft.com/office/drawing/2014/main" id="{4016BACE-D509-4C34-B1F1-516B6E803766}"/>
              </a:ext>
            </a:extLst>
          </p:cNvPr>
          <p:cNvSpPr/>
          <p:nvPr/>
        </p:nvSpPr>
        <p:spPr>
          <a:xfrm>
            <a:off x="381000" y="3733800"/>
            <a:ext cx="7924800" cy="1938992"/>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2000"/>
              <a:t>MySQL won’t allow you to delete the primary key if the primary key is an auto increment column or if it’s referred to by foreign keys. </a:t>
            </a:r>
          </a:p>
          <a:p>
            <a:pPr marL="342900" indent="-342900">
              <a:buFont typeface="Arial" pitchFamily="34" charset="0"/>
              <a:buChar char="•"/>
            </a:pPr>
            <a:r>
              <a:rPr lang="en-US" sz="2000"/>
              <a:t>Since most primary keys are referred to by at least one foreign key, you can’t typically delete a primary key</a:t>
            </a:r>
          </a:p>
          <a:p>
            <a:pPr marL="342900" indent="-342900">
              <a:buFont typeface="Arial" pitchFamily="34" charset="0"/>
              <a:buChar char="•"/>
            </a:pPr>
            <a:r>
              <a:rPr lang="en-US" sz="2000"/>
              <a:t>Because a table can contain more than one foreign key, you must specify the name of the key to drop</a:t>
            </a:r>
          </a:p>
        </p:txBody>
      </p:sp>
    </p:spTree>
    <p:extLst>
      <p:ext uri="{BB962C8B-B14F-4D97-AF65-F5344CB8AC3E}">
        <p14:creationId xmlns:p14="http://schemas.microsoft.com/office/powerpoint/2010/main" val="65746650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82FAD-7953-4E1D-9BC5-E9D973A38096}"/>
              </a:ext>
            </a:extLst>
          </p:cNvPr>
          <p:cNvSpPr>
            <a:spLocks noGrp="1"/>
          </p:cNvSpPr>
          <p:nvPr>
            <p:ph type="title"/>
          </p:nvPr>
        </p:nvSpPr>
        <p:spPr>
          <a:xfrm>
            <a:off x="690880" y="423684"/>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statement that renames a table</a:t>
            </a:r>
            <a:endParaRPr lang="en-US"/>
          </a:p>
        </p:txBody>
      </p:sp>
      <p:sp>
        <p:nvSpPr>
          <p:cNvPr id="3" name="Text Placeholder 2">
            <a:extLst>
              <a:ext uri="{FF2B5EF4-FFF2-40B4-BE49-F238E27FC236}">
                <a16:creationId xmlns:a16="http://schemas.microsoft.com/office/drawing/2014/main" id="{6849D086-E9CC-44FC-B279-067BF2C08755}"/>
              </a:ext>
            </a:extLst>
          </p:cNvPr>
          <p:cNvSpPr>
            <a:spLocks noGrp="1"/>
          </p:cNvSpPr>
          <p:nvPr>
            <p:ph type="body" sz="quarter" idx="13"/>
          </p:nvPr>
        </p:nvSpPr>
        <p:spPr>
          <a:xfrm>
            <a:off x="685800" y="1219200"/>
            <a:ext cx="7848600" cy="2819400"/>
          </a:xfrm>
        </p:spPr>
        <p:txBody>
          <a:bodyPr/>
          <a:lstStyle>
            <a:defPPr/>
          </a:lstStyle>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RENAME TABLE vendors TO vendor</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statement that deletes all data from a table</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TRUNCATE TABLE vendor</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statement that deletes a table </a:t>
            </a:r>
            <a:br>
              <a:rPr lang="en-US" sz="2400" b="1">
                <a:solidFill>
                  <a:srgbClr val="000099"/>
                </a:solidFill>
                <a:latin typeface="Arial" pitchFamily="34" charset="0"/>
                <a:ea typeface="Times New Roman" panose="02020603050405020304" pitchFamily="18" charset="0"/>
                <a:cs typeface="Times New Roman" panose="02020603050405020304" pitchFamily="18" charset="0"/>
              </a:rPr>
            </a:br>
            <a:r>
              <a:rPr lang="en-US" sz="2400" b="1">
                <a:solidFill>
                  <a:srgbClr val="000099"/>
                </a:solidFill>
                <a:latin typeface="Arial" pitchFamily="34" charset="0"/>
                <a:ea typeface="Times New Roman" panose="02020603050405020304" pitchFamily="18" charset="0"/>
                <a:cs typeface="Times New Roman" panose="02020603050405020304" pitchFamily="18" charset="0"/>
              </a:rPr>
              <a:t>from the current database</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DROP TABLE vendor</a:t>
            </a:r>
          </a:p>
          <a:p>
            <a:endParaRPr lang="en-US"/>
          </a:p>
        </p:txBody>
      </p:sp>
      <p:sp>
        <p:nvSpPr>
          <p:cNvPr id="4" name="Date Placeholder 3">
            <a:extLst>
              <a:ext uri="{FF2B5EF4-FFF2-40B4-BE49-F238E27FC236}">
                <a16:creationId xmlns:a16="http://schemas.microsoft.com/office/drawing/2014/main" id="{6BA4F01A-D75E-45BB-B792-1A31A7575A93}"/>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D427ADBB-574D-409B-8453-C9AD7C927DA3}"/>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C8954F92-3214-4937-A8F5-84CAEBFDCBEE}"/>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86</a:t>
            </a:fld>
            <a:endParaRPr lang="en-US">
              <a:solidFill>
                <a:schemeClr val="bg1"/>
              </a:solidFill>
            </a:endParaRPr>
          </a:p>
        </p:txBody>
      </p:sp>
      <p:sp>
        <p:nvSpPr>
          <p:cNvPr id="7" name="Rectangle 6">
            <a:extLst>
              <a:ext uri="{FF2B5EF4-FFF2-40B4-BE49-F238E27FC236}">
                <a16:creationId xmlns:a16="http://schemas.microsoft.com/office/drawing/2014/main" id="{0E6A42B2-C613-4D3B-8108-577AAE1D7734}"/>
              </a:ext>
            </a:extLst>
          </p:cNvPr>
          <p:cNvSpPr/>
          <p:nvPr/>
        </p:nvSpPr>
        <p:spPr>
          <a:xfrm>
            <a:off x="533400" y="4191000"/>
            <a:ext cx="7696200" cy="1631216"/>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2000"/>
              <a:t>If you rename a table, you should probably update the names of any constraints that use the name of the table. To do that, you have to drop the constraint and then add it back. </a:t>
            </a:r>
          </a:p>
          <a:p>
            <a:pPr marL="342900" indent="-342900">
              <a:buFont typeface="Arial" pitchFamily="34" charset="0"/>
              <a:buChar char="•"/>
            </a:pPr>
            <a:r>
              <a:rPr lang="en-US" sz="2000"/>
              <a:t>With DROP, both the table definition and the data in the table are removed</a:t>
            </a:r>
          </a:p>
        </p:txBody>
      </p:sp>
    </p:spTree>
    <p:extLst>
      <p:ext uri="{BB962C8B-B14F-4D97-AF65-F5344CB8AC3E}">
        <p14:creationId xmlns:p14="http://schemas.microsoft.com/office/powerpoint/2010/main" val="264999786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FEC7D-D6B6-45B5-9CC4-BCCA25A84D32}"/>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statement that qualifies the table to be deleted</a:t>
            </a:r>
            <a:endParaRPr lang="en-US"/>
          </a:p>
        </p:txBody>
      </p:sp>
      <p:sp>
        <p:nvSpPr>
          <p:cNvPr id="3" name="Text Placeholder 2">
            <a:extLst>
              <a:ext uri="{FF2B5EF4-FFF2-40B4-BE49-F238E27FC236}">
                <a16:creationId xmlns:a16="http://schemas.microsoft.com/office/drawing/2014/main" id="{380128F1-EEE5-4322-8C81-22986B0D9B71}"/>
              </a:ext>
            </a:extLst>
          </p:cNvPr>
          <p:cNvSpPr>
            <a:spLocks noGrp="1"/>
          </p:cNvSpPr>
          <p:nvPr>
            <p:ph type="body" sz="quarter" idx="13"/>
          </p:nvPr>
        </p:nvSpPr>
        <p:spPr>
          <a:xfrm>
            <a:off x="685800" y="1447800"/>
            <a:ext cx="7848600" cy="3276600"/>
          </a:xfrm>
        </p:spPr>
        <p:txBody>
          <a:bodyPr/>
          <a:lstStyle>
            <a:defPPr/>
          </a:lstStyle>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DROP TABLE ex.vendor</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statement that returns an error </a:t>
            </a:r>
            <a:br>
              <a:rPr lang="en-US" sz="2400" b="1">
                <a:solidFill>
                  <a:srgbClr val="000099"/>
                </a:solidFill>
                <a:latin typeface="Arial" pitchFamily="34" charset="0"/>
                <a:ea typeface="Times New Roman" panose="02020603050405020304" pitchFamily="18" charset="0"/>
                <a:cs typeface="Times New Roman" panose="02020603050405020304" pitchFamily="18" charset="0"/>
              </a:rPr>
            </a:br>
            <a:r>
              <a:rPr lang="en-US" sz="2400" b="1">
                <a:solidFill>
                  <a:srgbClr val="000099"/>
                </a:solidFill>
                <a:latin typeface="Arial" pitchFamily="34" charset="0"/>
                <a:ea typeface="Times New Roman" panose="02020603050405020304" pitchFamily="18" charset="0"/>
                <a:cs typeface="Times New Roman" panose="02020603050405020304" pitchFamily="18" charset="0"/>
              </a:rPr>
              <a:t>due to a foreign key reference</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DROP TABLE vendors</a:t>
            </a:r>
          </a:p>
          <a:p>
            <a:pPr marL="347345" marR="0">
              <a:spcBef>
                <a:spcPts val="900"/>
              </a:spcBef>
              <a:spcAft>
                <a:spcPts val="600"/>
              </a:spcAft>
              <a:tabLst>
                <a:tab pos="1371600" algn="l"/>
                <a:tab pos="2743200" algn="l"/>
              </a:tabLst>
            </a:pPr>
            <a:r>
              <a:rPr lang="en-US" b="1" spc="-10">
                <a:solidFill>
                  <a:srgbClr val="000099"/>
                </a:solidFill>
                <a:latin typeface="Arial" pitchFamily="34" charset="0"/>
                <a:ea typeface="Times New Roman" panose="02020603050405020304" pitchFamily="18" charset="0"/>
                <a:cs typeface="Times New Roman" panose="02020603050405020304" pitchFamily="18" charset="0"/>
              </a:rPr>
              <a:t>The response from the system</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Error Code: 3730. Cannot drop table 'vendors' referenced by a foreign key constraint 'invoices_fk_vendors' on table 'invoices'</a:t>
            </a:r>
          </a:p>
          <a:p>
            <a:endParaRPr lang="en-US"/>
          </a:p>
        </p:txBody>
      </p:sp>
      <p:sp>
        <p:nvSpPr>
          <p:cNvPr id="4" name="Date Placeholder 3">
            <a:extLst>
              <a:ext uri="{FF2B5EF4-FFF2-40B4-BE49-F238E27FC236}">
                <a16:creationId xmlns:a16="http://schemas.microsoft.com/office/drawing/2014/main" id="{B64CBF83-6DD9-4EC0-BEDD-FD9BB93242BE}"/>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D26E1BDB-17BC-4313-8DEF-296825F4071E}"/>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B95FF095-22F5-49A8-9356-F000B68EBD97}"/>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87</a:t>
            </a:fld>
            <a:endParaRPr lang="en-US">
              <a:solidFill>
                <a:schemeClr val="bg1"/>
              </a:solidFill>
            </a:endParaRPr>
          </a:p>
        </p:txBody>
      </p:sp>
      <p:sp>
        <p:nvSpPr>
          <p:cNvPr id="7" name="Rectangle 6">
            <a:extLst>
              <a:ext uri="{FF2B5EF4-FFF2-40B4-BE49-F238E27FC236}">
                <a16:creationId xmlns:a16="http://schemas.microsoft.com/office/drawing/2014/main" id="{4BF3B3A8-70DC-41DC-9833-0A1531444F4F}"/>
              </a:ext>
            </a:extLst>
          </p:cNvPr>
          <p:cNvSpPr/>
          <p:nvPr/>
        </p:nvSpPr>
        <p:spPr>
          <a:xfrm>
            <a:off x="762000" y="4994701"/>
            <a:ext cx="7696200" cy="1015663"/>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2000"/>
              <a:t>A table cannot be dropped if there is another table that depends on it</a:t>
            </a:r>
          </a:p>
          <a:p>
            <a:pPr marL="342900" indent="-342900">
              <a:buFont typeface="Arial" pitchFamily="34" charset="0"/>
              <a:buChar char="•"/>
            </a:pPr>
            <a:r>
              <a:rPr lang="en-US" sz="2000"/>
              <a:t>The invoices table depend on the vendors table</a:t>
            </a:r>
          </a:p>
          <a:p>
            <a:pPr marL="342900" indent="-342900">
              <a:buFont typeface="Arial" pitchFamily="34" charset="0"/>
              <a:buChar char="•"/>
            </a:pPr>
            <a:r>
              <a:rPr lang="en-US" sz="2000"/>
              <a:t>To  drop the vendors table, first drop the invoices table </a:t>
            </a:r>
          </a:p>
        </p:txBody>
      </p:sp>
    </p:spTree>
    <p:extLst>
      <p:ext uri="{BB962C8B-B14F-4D97-AF65-F5344CB8AC3E}">
        <p14:creationId xmlns:p14="http://schemas.microsoft.com/office/powerpoint/2010/main" val="701206179"/>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F57F3-931E-43E8-9334-E83A7281C754}"/>
              </a:ext>
            </a:extLst>
          </p:cNvPr>
          <p:cNvSpPr>
            <a:spLocks noGrp="1"/>
          </p:cNvSpPr>
          <p:nvPr>
            <p:ph type="title"/>
          </p:nvPr>
        </p:nvSpPr>
        <p:spPr>
          <a:xfrm>
            <a:off x="762000" y="483513"/>
            <a:ext cx="7315200" cy="430887"/>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CREATE INDEX statement</a:t>
            </a:r>
            <a:endParaRPr lang="en-US"/>
          </a:p>
        </p:txBody>
      </p:sp>
      <p:sp>
        <p:nvSpPr>
          <p:cNvPr id="3" name="Text Placeholder 2">
            <a:extLst>
              <a:ext uri="{FF2B5EF4-FFF2-40B4-BE49-F238E27FC236}">
                <a16:creationId xmlns:a16="http://schemas.microsoft.com/office/drawing/2014/main" id="{F03C705B-64B8-4E15-859A-28B4E29A1AA9}"/>
              </a:ext>
            </a:extLst>
          </p:cNvPr>
          <p:cNvSpPr>
            <a:spLocks noGrp="1"/>
          </p:cNvSpPr>
          <p:nvPr>
            <p:ph type="body" sz="quarter" idx="13"/>
          </p:nvPr>
        </p:nvSpPr>
        <p:spPr>
          <a:xfrm>
            <a:off x="838200" y="1143000"/>
            <a:ext cx="7543800" cy="5105400"/>
          </a:xfrm>
        </p:spPr>
        <p:txBody>
          <a:bodyPr/>
          <a:lstStyle>
            <a:defPPr/>
          </a:lstStyle>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CREATE [UNIQUE] INDEX index_name</a:t>
            </a: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ON [dbname.]table_name (col_name_1 [</a:t>
            </a:r>
            <a:r>
              <a:rPr lang="en-US" sz="1800" b="1" u="sng">
                <a:latin typeface="Courier New" panose="02070309020205020404" pitchFamily="49" charset="0"/>
                <a:ea typeface="Times New Roman" panose="02020603050405020304" pitchFamily="18" charset="0"/>
                <a:cs typeface="Times New Roman" panose="02020603050405020304" pitchFamily="18" charset="0"/>
              </a:rPr>
              <a:t>ASC</a:t>
            </a:r>
            <a:r>
              <a:rPr lang="en-US" sz="1800" b="1">
                <a:latin typeface="Courier New" panose="02070309020205020404" pitchFamily="49" charset="0"/>
                <a:ea typeface="Times New Roman" panose="02020603050405020304" pitchFamily="18" charset="0"/>
                <a:cs typeface="Times New Roman" panose="02020603050405020304" pitchFamily="18" charset="0"/>
              </a:rPr>
              <a:t>|DESC][,</a:t>
            </a:r>
          </a:p>
          <a:p>
            <a:pPr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col_name_2 [</a:t>
            </a:r>
            <a:r>
              <a:rPr lang="en-US" sz="1800" b="1" u="sng">
                <a:latin typeface="Courier New" panose="02070309020205020404" pitchFamily="49" charset="0"/>
                <a:ea typeface="Times New Roman" panose="02020603050405020304" pitchFamily="18" charset="0"/>
                <a:cs typeface="Times New Roman" panose="02020603050405020304" pitchFamily="18" charset="0"/>
              </a:rPr>
              <a:t>ASC</a:t>
            </a:r>
            <a:r>
              <a:rPr lang="en-US" sz="1800" b="1">
                <a:latin typeface="Courier New" panose="02070309020205020404" pitchFamily="49" charset="0"/>
                <a:ea typeface="Times New Roman" panose="02020603050405020304" pitchFamily="18" charset="0"/>
                <a:cs typeface="Times New Roman" panose="02020603050405020304" pitchFamily="18" charset="0"/>
              </a:rPr>
              <a:t>|DESC]]...)</a:t>
            </a:r>
          </a:p>
          <a:p>
            <a:pPr marL="285750" marR="0" indent="-285750">
              <a:spcBef>
                <a:spcPct val="0"/>
              </a:spcBef>
              <a:spcAft>
                <a:spcPts val="600"/>
              </a:spcAft>
              <a:buFont typeface="Arial" pitchFamily="34" charset="0"/>
              <a:buChar char="•"/>
              <a:tabLst>
                <a:tab pos="1371600" algn="l"/>
              </a:tabLst>
            </a:pPr>
            <a:r>
              <a:rPr lang="en-US" sz="1800">
                <a:ea typeface="Times New Roman" panose="02020603050405020304" pitchFamily="18" charset="0"/>
                <a:cs typeface="Courier New" panose="02070309020205020404" pitchFamily="49" charset="0"/>
              </a:rPr>
              <a:t>Use the UNIQUE keyword if the index contains only the unique values</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statement that creates an index </a:t>
            </a:r>
            <a:br>
              <a:rPr lang="en-US" sz="2400" b="1">
                <a:solidFill>
                  <a:srgbClr val="000099"/>
                </a:solidFill>
                <a:latin typeface="Arial" pitchFamily="34" charset="0"/>
                <a:ea typeface="Times New Roman" panose="02020603050405020304" pitchFamily="18" charset="0"/>
                <a:cs typeface="Times New Roman" panose="02020603050405020304" pitchFamily="18" charset="0"/>
              </a:rPr>
            </a:br>
            <a:r>
              <a:rPr lang="en-US" sz="2400" b="1">
                <a:solidFill>
                  <a:srgbClr val="000099"/>
                </a:solidFill>
                <a:latin typeface="Arial" pitchFamily="34" charset="0"/>
                <a:ea typeface="Times New Roman" panose="02020603050405020304" pitchFamily="18" charset="0"/>
                <a:cs typeface="Times New Roman" panose="02020603050405020304" pitchFamily="18" charset="0"/>
              </a:rPr>
              <a:t>based on a single column</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CREATE INDEX invoices_invoice_date_ix</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ON invoices (invoice_date)</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Index based on two columns</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CREATE INDEX invoices_vendor_id_invoice_number_ix</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ON invoices (vendor_id, invoice_number)</a:t>
            </a:r>
          </a:p>
          <a:p>
            <a:pPr marL="347345" marR="0">
              <a:spcBef>
                <a:spcPct val="0"/>
              </a:spcBef>
              <a:spcAft>
                <a:spcPts val="600"/>
              </a:spcAft>
              <a:tabLst>
                <a:tab pos="1371600" algn="l"/>
              </a:tabLst>
            </a:pPr>
            <a:endParaRPr lang="en-US" sz="1800" b="1">
              <a:latin typeface="Courier New" panose="02070309020205020404" pitchFamily="49" charset="0"/>
              <a:ea typeface="Times New Roman" panose="02020603050405020304" pitchFamily="18" charset="0"/>
              <a:cs typeface="Times New Roman" panose="02020603050405020304" pitchFamily="18" charset="0"/>
            </a:endParaRPr>
          </a:p>
          <a:p>
            <a:pPr marL="342900" marR="0" indent="-342900">
              <a:spcBef>
                <a:spcPct val="0"/>
              </a:spcBef>
              <a:spcAft>
                <a:spcPts val="600"/>
              </a:spcAft>
              <a:buFont typeface="Arial" pitchFamily="34" charset="0"/>
              <a:buChar char="•"/>
              <a:tabLst>
                <a:tab pos="1371600" algn="l"/>
              </a:tabLst>
            </a:pPr>
            <a:r>
              <a:rPr lang="en-US" sz="2000">
                <a:ea typeface="Times New Roman" panose="02020603050405020304" pitchFamily="18" charset="0"/>
                <a:cs typeface="Times New Roman" panose="02020603050405020304" pitchFamily="18" charset="0"/>
              </a:rPr>
              <a:t>Note the naming convention. if the table or column names are lengthy, you can abbreviate their names  </a:t>
            </a:r>
          </a:p>
          <a:p>
            <a:endParaRPr lang="en-US"/>
          </a:p>
        </p:txBody>
      </p:sp>
      <p:sp>
        <p:nvSpPr>
          <p:cNvPr id="5" name="Footer Placeholder 4">
            <a:extLst>
              <a:ext uri="{FF2B5EF4-FFF2-40B4-BE49-F238E27FC236}">
                <a16:creationId xmlns:a16="http://schemas.microsoft.com/office/drawing/2014/main" id="{38E0AAE6-CA4C-4645-B988-63EF2DE1CAE6}"/>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3AF06D70-AB30-4823-9CA6-7094531D423A}"/>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88</a:t>
            </a:fld>
            <a:endParaRPr lang="en-US">
              <a:solidFill>
                <a:schemeClr val="bg1"/>
              </a:solidFill>
            </a:endParaRPr>
          </a:p>
        </p:txBody>
      </p:sp>
    </p:spTree>
    <p:extLst>
      <p:ext uri="{BB962C8B-B14F-4D97-AF65-F5344CB8AC3E}">
        <p14:creationId xmlns:p14="http://schemas.microsoft.com/office/powerpoint/2010/main" val="1708087323"/>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4052-21CD-4F04-8904-406CF88DD9A2}"/>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 statement that creates a unique index</a:t>
            </a:r>
            <a:endParaRPr lang="en-US"/>
          </a:p>
        </p:txBody>
      </p:sp>
      <p:sp>
        <p:nvSpPr>
          <p:cNvPr id="3" name="Text Placeholder 2">
            <a:extLst>
              <a:ext uri="{FF2B5EF4-FFF2-40B4-BE49-F238E27FC236}">
                <a16:creationId xmlns:a16="http://schemas.microsoft.com/office/drawing/2014/main" id="{F997CBBB-0654-4C56-9F2D-0516E238E75C}"/>
              </a:ext>
            </a:extLst>
          </p:cNvPr>
          <p:cNvSpPr>
            <a:spLocks noGrp="1"/>
          </p:cNvSpPr>
          <p:nvPr>
            <p:ph type="body" sz="quarter" idx="13"/>
          </p:nvPr>
        </p:nvSpPr>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CREATE UNIQUE INDEX vendors_vendor_phone_ix</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ON vendors (vendor_phone)</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statement that creates an index </a:t>
            </a:r>
            <a:br>
              <a:rPr lang="en-US" sz="2400" b="1">
                <a:solidFill>
                  <a:srgbClr val="000099"/>
                </a:solidFill>
                <a:latin typeface="Arial" pitchFamily="34" charset="0"/>
                <a:ea typeface="Times New Roman" panose="02020603050405020304" pitchFamily="18" charset="0"/>
                <a:cs typeface="Times New Roman" panose="02020603050405020304" pitchFamily="18" charset="0"/>
              </a:rPr>
            </a:br>
            <a:r>
              <a:rPr lang="en-US" sz="2400" b="1">
                <a:solidFill>
                  <a:srgbClr val="000099"/>
                </a:solidFill>
                <a:latin typeface="Arial" pitchFamily="34" charset="0"/>
                <a:ea typeface="Times New Roman" panose="02020603050405020304" pitchFamily="18" charset="0"/>
                <a:cs typeface="Times New Roman" panose="02020603050405020304" pitchFamily="18" charset="0"/>
              </a:rPr>
              <a:t>that’s sorted in descending order</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CREATE INDEX invoices_invoice_total_ix</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ON invoices (invoice_total DESC)</a:t>
            </a:r>
          </a:p>
          <a:p>
            <a:pPr>
              <a:spcBef>
                <a:spcPts val="1500"/>
              </a:spcBef>
              <a:spcAft>
                <a:spcPts val="600"/>
              </a:spcAft>
              <a:tabLst>
                <a:tab pos="1371600" algn="l"/>
              </a:tabLst>
            </a:pPr>
            <a:r>
              <a:rPr lang="en-US" sz="2400" b="1">
                <a:solidFill>
                  <a:srgbClr val="000099"/>
                </a:solidFill>
                <a:latin typeface="Arial" pitchFamily="34" charset="0"/>
                <a:ea typeface="Times New Roman" panose="02020603050405020304" pitchFamily="18" charset="0"/>
                <a:cs typeface="Times New Roman" panose="02020603050405020304" pitchFamily="18" charset="0"/>
              </a:rPr>
              <a:t>A statement that drops an index</a:t>
            </a:r>
          </a:p>
          <a:p>
            <a:pPr marL="347345"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DROP INDEX vendors_vendor_phone_ix ON vendors</a:t>
            </a:r>
          </a:p>
          <a:p>
            <a:pPr marL="347345" marR="0">
              <a:spcBef>
                <a:spcPct val="0"/>
              </a:spcBef>
              <a:spcAft>
                <a:spcPts val="600"/>
              </a:spcAft>
              <a:tabLst>
                <a:tab pos="1371600" algn="l"/>
              </a:tabLst>
            </a:pPr>
            <a:endParaRPr lang="en-US" sz="1800" b="1">
              <a:latin typeface="Courier New" panose="02070309020205020404" pitchFamily="49" charset="0"/>
              <a:ea typeface="Times New Roman" panose="02020603050405020304" pitchFamily="18" charset="0"/>
              <a:cs typeface="Times New Roman" panose="02020603050405020304" pitchFamily="18" charset="0"/>
            </a:endParaRPr>
          </a:p>
          <a:p>
            <a:pPr marL="342900" lvl="0" indent="-342900">
              <a:spcBef>
                <a:spcPct val="0"/>
              </a:spcBef>
              <a:spcAft>
                <a:spcPts val="600"/>
              </a:spcAft>
              <a:buFont typeface="Arial" pitchFamily="34" charset="0"/>
              <a:buChar char="•"/>
              <a:tabLst>
                <a:tab pos="1371600" algn="l"/>
              </a:tabLst>
            </a:pPr>
            <a:r>
              <a:rPr lang="en-US" sz="2000">
                <a:solidFill>
                  <a:srgbClr val="000000"/>
                </a:solidFill>
                <a:ea typeface="Times New Roman" panose="02020603050405020304" pitchFamily="18" charset="0"/>
                <a:cs typeface="Times New Roman" panose="02020603050405020304" pitchFamily="18" charset="0"/>
              </a:rPr>
              <a:t>You may want to drop an index if you suspect that it isn’t speeding up your joins and searches and that it may be slowing down your insert, update, and delete operations</a:t>
            </a:r>
            <a:endParaRPr lang="en-US"/>
          </a:p>
        </p:txBody>
      </p:sp>
      <p:sp>
        <p:nvSpPr>
          <p:cNvPr id="4" name="Date Placeholder 3">
            <a:extLst>
              <a:ext uri="{FF2B5EF4-FFF2-40B4-BE49-F238E27FC236}">
                <a16:creationId xmlns:a16="http://schemas.microsoft.com/office/drawing/2014/main" id="{0FA60788-AAD5-469F-B979-65FD06940BF5}"/>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84E14F3D-C030-48D5-8524-F7A4004BD19D}"/>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0BA7A4FF-33A6-47F6-9198-06AADBD820E5}"/>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89</a:t>
            </a:fld>
            <a:endParaRPr lang="en-US">
              <a:solidFill>
                <a:schemeClr val="bg1"/>
              </a:solidFill>
            </a:endParaRPr>
          </a:p>
        </p:txBody>
      </p:sp>
    </p:spTree>
    <p:extLst>
      <p:ext uri="{BB962C8B-B14F-4D97-AF65-F5344CB8AC3E}">
        <p14:creationId xmlns:p14="http://schemas.microsoft.com/office/powerpoint/2010/main" val="166465979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A1C4E-1232-4DDD-9B71-187D988E764B}"/>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An address that’s divided into its components</a:t>
            </a:r>
            <a:endParaRPr lang="en-US"/>
          </a:p>
        </p:txBody>
      </p:sp>
      <p:pic>
        <p:nvPicPr>
          <p:cNvPr id="7" name="Content Placeholder 6" descr="See page 311 in book.">
            <a:extLst>
              <a:ext uri="{FF2B5EF4-FFF2-40B4-BE49-F238E27FC236}">
                <a16:creationId xmlns:a16="http://schemas.microsoft.com/office/drawing/2014/main" id="{818C08BB-740A-48A3-BEF3-A3AEB483A274}"/>
              </a:ext>
            </a:extLst>
          </p:cNvPr>
          <p:cNvPicPr>
            <a:picLocks noGrp="1" noChangeAspect="1"/>
          </p:cNvPicPr>
          <p:nvPr>
            <p:ph sz="quarter" idx="13"/>
          </p:nvPr>
        </p:nvPicPr>
        <p:blipFill>
          <a:blip r:embed="rId2"/>
          <a:stretch>
            <a:fillRect/>
          </a:stretch>
        </p:blipFill>
        <p:spPr>
          <a:xfrm>
            <a:off x="942975" y="1752600"/>
            <a:ext cx="6297714" cy="2152075"/>
          </a:xfrm>
          <a:prstGeom prst="rect">
            <a:avLst/>
          </a:prstGeom>
        </p:spPr>
      </p:pic>
      <p:sp>
        <p:nvSpPr>
          <p:cNvPr id="4" name="Date Placeholder 3">
            <a:extLst>
              <a:ext uri="{FF2B5EF4-FFF2-40B4-BE49-F238E27FC236}">
                <a16:creationId xmlns:a16="http://schemas.microsoft.com/office/drawing/2014/main" id="{92B477F5-3E6C-40BA-8429-387E2F5B9C09}"/>
              </a:ext>
            </a:extLst>
          </p:cNvPr>
          <p:cNvSpPr>
            <a:spLocks noGrp="1"/>
          </p:cNvSpPr>
          <p:nvPr>
            <p:ph type="dt" sz="half" idx="10"/>
          </p:nvPr>
        </p:nvSpPr>
        <p:spPr/>
        <p:txBody>
          <a:bodyPr/>
          <a:lstStyle>
            <a:defPPr/>
          </a:lstStyle>
          <a:p>
            <a:pPr>
              <a:defRPr/>
            </a:pPr>
            <a:r>
              <a:rPr lang="en-US"/>
              <a:t>Murach’s MySQL 3</a:t>
            </a:r>
            <a:r>
              <a:rPr lang="en-US" baseline="30000"/>
              <a:t>rd</a:t>
            </a:r>
            <a:r>
              <a:rPr lang="en-US"/>
              <a:t> Edition</a:t>
            </a:r>
          </a:p>
        </p:txBody>
      </p:sp>
      <p:sp>
        <p:nvSpPr>
          <p:cNvPr id="5" name="Footer Placeholder 4">
            <a:extLst>
              <a:ext uri="{FF2B5EF4-FFF2-40B4-BE49-F238E27FC236}">
                <a16:creationId xmlns:a16="http://schemas.microsoft.com/office/drawing/2014/main" id="{5FC4924C-F0BD-41AA-AF98-853C99EA2A6B}"/>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6C552ACC-5DB0-4368-8783-1559D117CC11}"/>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C10, Slide </a:t>
            </a:r>
            <a:fld id="{BF5C1183-B085-4070-A402-C03A3F977D3D}" type="slidenum">
              <a:rPr lang="en-US" smtClean="0">
                <a:solidFill>
                  <a:schemeClr val="bg1"/>
                </a:solidFill>
              </a:rPr>
              <a:pPr>
                <a:defRPr/>
              </a:pPr>
              <a:t>9</a:t>
            </a:fld>
            <a:endParaRPr lang="en-US">
              <a:solidFill>
                <a:schemeClr val="bg1"/>
              </a:solidFill>
            </a:endParaRPr>
          </a:p>
        </p:txBody>
      </p:sp>
      <p:sp>
        <p:nvSpPr>
          <p:cNvPr id="8" name="Rectangle 7">
            <a:extLst>
              <a:ext uri="{FF2B5EF4-FFF2-40B4-BE49-F238E27FC236}">
                <a16:creationId xmlns:a16="http://schemas.microsoft.com/office/drawing/2014/main" id="{365EE344-2D38-4D0E-AC8F-897B44330ACB}"/>
              </a:ext>
            </a:extLst>
          </p:cNvPr>
          <p:cNvSpPr/>
          <p:nvPr/>
        </p:nvSpPr>
        <p:spPr>
          <a:xfrm>
            <a:off x="838200" y="4245540"/>
            <a:ext cx="7841260" cy="830997"/>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a:latin typeface="Times New Roman" pitchFamily="18" charset="0"/>
                <a:ea typeface="Times New Roman" panose="02020603050405020304" pitchFamily="18" charset="0"/>
              </a:rPr>
              <a:t>Without dividing the address, you cannot sort the address by state, city, or zip code</a:t>
            </a:r>
            <a:endParaRPr lang="en-US"/>
          </a:p>
        </p:txBody>
      </p:sp>
    </p:spTree>
    <p:extLst>
      <p:ext uri="{BB962C8B-B14F-4D97-AF65-F5344CB8AC3E}">
        <p14:creationId xmlns:p14="http://schemas.microsoft.com/office/powerpoint/2010/main" val="156464468"/>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25762-D85E-4D26-A837-3E173AF30302}"/>
              </a:ext>
            </a:extLst>
          </p:cNvPr>
          <p:cNvSpPr>
            <a:spLocks noGrp="1"/>
          </p:cNvSpPr>
          <p:nvPr>
            <p:ph type="title"/>
          </p:nvPr>
        </p:nvSpPr>
        <p:spPr>
          <a:xfrm>
            <a:off x="675640" y="304800"/>
            <a:ext cx="7315200" cy="430887"/>
          </a:xfrm>
        </p:spPr>
        <p:txBody>
          <a:bodyPr/>
          <a:lstStyle>
            <a:defPPr/>
          </a:lstStyle>
          <a:p>
            <a:pPr marL="0" marR="0">
              <a:spcBef>
                <a:spcPct val="0"/>
              </a:spcBef>
              <a:spcAft>
                <a:spcPts val="600"/>
              </a:spcAft>
              <a:tabLst>
                <a:tab pos="1371600" algn="l"/>
                <a:tab pos="5143500" algn="r"/>
              </a:tabLst>
            </a:pPr>
            <a:r>
              <a:rPr lang="en-US">
                <a:latin typeface="Arial" pitchFamily="34" charset="0"/>
                <a:ea typeface="Times New Roman" panose="02020603050405020304" pitchFamily="18" charset="0"/>
                <a:cs typeface="Times New Roman" panose="02020603050405020304" pitchFamily="18" charset="0"/>
              </a:rPr>
              <a:t>The script that creates the AP database</a:t>
            </a:r>
            <a:endParaRPr lang="en-US"/>
          </a:p>
        </p:txBody>
      </p:sp>
      <p:sp>
        <p:nvSpPr>
          <p:cNvPr id="3" name="Text Placeholder 2">
            <a:extLst>
              <a:ext uri="{FF2B5EF4-FFF2-40B4-BE49-F238E27FC236}">
                <a16:creationId xmlns:a16="http://schemas.microsoft.com/office/drawing/2014/main" id="{2D44FDA5-CD5A-43EA-9BF0-1AB37B3B2EBB}"/>
              </a:ext>
            </a:extLst>
          </p:cNvPr>
          <p:cNvSpPr>
            <a:spLocks noGrp="1"/>
          </p:cNvSpPr>
          <p:nvPr>
            <p:ph type="body" sz="quarter" idx="13"/>
          </p:nvPr>
        </p:nvSpPr>
        <p:spPr>
          <a:xfrm>
            <a:off x="457200" y="1066800"/>
            <a:ext cx="7848600" cy="5334000"/>
          </a:xfrm>
        </p:spPr>
        <p:txBody>
          <a:bodyPr/>
          <a:lstStyle>
            <a:defPPr/>
          </a:lstStyle>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create the database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DROP DATABASE IF EXISTS ap;</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DATABASE ap;</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select the database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USE ap;</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create the tables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TABLE general_ledger_accounts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account_number        INT            PRIMARY KEY,</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account_description   VARCHAR(50)    UNIQUE</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CREATE TABLE terms</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terms_id              INT            PRIMARY KEY</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AUTO_INCREMENT,</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terms_description     VARCHAR(50)    NOT NULL,</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  terms_due_days        INT            NOT NULL</a:t>
            </a:r>
          </a:p>
          <a:p>
            <a:pPr marL="347345" marR="0">
              <a:spcBef>
                <a:spcPct val="0"/>
              </a:spcBef>
              <a:spcAft>
                <a:spcPct val="0"/>
              </a:spcAft>
              <a:tabLst>
                <a:tab pos="1371600" algn="l"/>
              </a:tabLst>
            </a:pPr>
            <a:r>
              <a:rPr lang="en-US" sz="1600" b="1">
                <a:latin typeface="Courier New" panose="02070309020205020404" pitchFamily="49" charset="0"/>
                <a:ea typeface="Times New Roman" panose="02020603050405020304" pitchFamily="18" charset="0"/>
                <a:cs typeface="Times New Roman" panose="02020603050405020304" pitchFamily="18" charset="0"/>
              </a:rPr>
              <a:t>);</a:t>
            </a:r>
          </a:p>
          <a:p>
            <a:endParaRPr lang="en-US"/>
          </a:p>
        </p:txBody>
      </p:sp>
      <p:sp>
        <p:nvSpPr>
          <p:cNvPr id="5" name="Footer Placeholder 4">
            <a:extLst>
              <a:ext uri="{FF2B5EF4-FFF2-40B4-BE49-F238E27FC236}">
                <a16:creationId xmlns:a16="http://schemas.microsoft.com/office/drawing/2014/main" id="{CB48F9AB-15EF-47FF-86FF-C2C4A9375F62}"/>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E6E545D3-DBD1-4F72-BD86-57A7473EC730}"/>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90</a:t>
            </a:fld>
            <a:endParaRPr lang="en-US">
              <a:solidFill>
                <a:schemeClr val="bg1"/>
              </a:solidFill>
            </a:endParaRPr>
          </a:p>
        </p:txBody>
      </p:sp>
      <p:sp>
        <p:nvSpPr>
          <p:cNvPr id="7" name="Rectangle 6">
            <a:extLst>
              <a:ext uri="{FF2B5EF4-FFF2-40B4-BE49-F238E27FC236}">
                <a16:creationId xmlns:a16="http://schemas.microsoft.com/office/drawing/2014/main" id="{0A6A1A6B-F6FA-493C-B7FB-F949CB1901EC}"/>
              </a:ext>
            </a:extLst>
          </p:cNvPr>
          <p:cNvSpPr/>
          <p:nvPr/>
        </p:nvSpPr>
        <p:spPr>
          <a:xfrm>
            <a:off x="4381500" y="1752600"/>
            <a:ext cx="4648200" cy="1200329"/>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2900" indent="-342900">
              <a:buFont typeface="Arial" pitchFamily="34" charset="0"/>
              <a:buChar char="•"/>
            </a:pPr>
            <a:r>
              <a:rPr lang="en-US" sz="1800"/>
              <a:t>When you create tables, you must create the tables that don’t have foreign keys first.</a:t>
            </a:r>
          </a:p>
          <a:p>
            <a:pPr marL="342900" indent="-342900">
              <a:buFont typeface="Arial" pitchFamily="34" charset="0"/>
              <a:buChar char="•"/>
            </a:pPr>
            <a:r>
              <a:rPr lang="en-US" sz="1800"/>
              <a:t>When you drop tables, you must drop the last table that was created first</a:t>
            </a:r>
          </a:p>
        </p:txBody>
      </p:sp>
    </p:spTree>
    <p:extLst>
      <p:ext uri="{BB962C8B-B14F-4D97-AF65-F5344CB8AC3E}">
        <p14:creationId xmlns:p14="http://schemas.microsoft.com/office/powerpoint/2010/main" val="11177061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5D5F1-77FC-42B4-9104-C625E243B15F}"/>
              </a:ext>
            </a:extLst>
          </p:cNvPr>
          <p:cNvSpPr>
            <a:spLocks noGrp="1"/>
          </p:cNvSpPr>
          <p:nvPr>
            <p:ph type="title"/>
          </p:nvPr>
        </p:nvSpPr>
        <p:spPr>
          <a:xfrm>
            <a:off x="914400" y="594212"/>
            <a:ext cx="7315200" cy="430887"/>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Storage engines</a:t>
            </a:r>
            <a:endParaRPr lang="en-US"/>
          </a:p>
        </p:txBody>
      </p:sp>
      <p:sp>
        <p:nvSpPr>
          <p:cNvPr id="3" name="Text Placeholder 2">
            <a:extLst>
              <a:ext uri="{FF2B5EF4-FFF2-40B4-BE49-F238E27FC236}">
                <a16:creationId xmlns:a16="http://schemas.microsoft.com/office/drawing/2014/main" id="{2107712A-07F8-495C-B959-CBD40622FFAD}"/>
              </a:ext>
            </a:extLst>
          </p:cNvPr>
          <p:cNvSpPr>
            <a:spLocks noGrp="1"/>
          </p:cNvSpPr>
          <p:nvPr>
            <p:ph type="body" sz="quarter" idx="13"/>
          </p:nvPr>
        </p:nvSpPr>
        <p:spPr>
          <a:xfrm>
            <a:off x="685800" y="1295400"/>
            <a:ext cx="7848600" cy="4648200"/>
          </a:xfrm>
        </p:spPr>
        <p:txBody>
          <a:bodyPr/>
          <a:lstStyle>
            <a:defPPr/>
          </a:lstStyle>
          <a:p>
            <a:pPr marL="342900" marR="274320" lvl="0" indent="-342900">
              <a:spcBef>
                <a:spcPct val="0"/>
              </a:spcBef>
              <a:spcAft>
                <a:spcPts val="600"/>
              </a:spcAft>
              <a:buFont typeface="Symbol" panose="05050102010706020507" pitchFamily="18" charset="2"/>
              <a:buChar char=""/>
            </a:pPr>
            <a:r>
              <a:rPr lang="en-US"/>
              <a:t>A storage engine determines how MySQL stores data and which database features are available to you. </a:t>
            </a:r>
          </a:p>
          <a:p>
            <a:pPr marL="342900" marR="274320" lvl="0" indent="-342900">
              <a:spcBef>
                <a:spcPct val="0"/>
              </a:spcBef>
              <a:spcAft>
                <a:spcPts val="600"/>
              </a:spcAft>
              <a:buFont typeface="Symbol" panose="05050102010706020507" pitchFamily="18" charset="2"/>
              <a:buChar char=""/>
            </a:pPr>
            <a:r>
              <a:rPr lang="en-US"/>
              <a:t>MySQL provides several different storage engines </a:t>
            </a:r>
          </a:p>
          <a:p>
            <a:pPr marL="342900" marR="274320" lvl="0" indent="-342900">
              <a:spcBef>
                <a:spcPct val="0"/>
              </a:spcBef>
              <a:spcAft>
                <a:spcPts val="600"/>
              </a:spcAft>
              <a:buFont typeface="Symbol" panose="05050102010706020507" pitchFamily="18" charset="2"/>
              <a:buChar char=""/>
            </a:pPr>
            <a:r>
              <a:rPr lang="en-US"/>
              <a:t>Commonly used storage engines</a:t>
            </a:r>
          </a:p>
          <a:p>
            <a:pPr marL="800100" marR="274320" lvl="1" indent="-342900">
              <a:spcBef>
                <a:spcPct val="0"/>
              </a:spcBef>
              <a:spcAft>
                <a:spcPts val="600"/>
              </a:spcAft>
              <a:buFont typeface="Symbol" panose="05050102010706020507" pitchFamily="18" charset="2"/>
              <a:buChar char=""/>
            </a:pPr>
            <a:r>
              <a:rPr lang="en-US" sz="2000" spc="-10" err="1">
                <a:ea typeface="Times New Roman" panose="02020603050405020304" pitchFamily="18" charset="0"/>
                <a:cs typeface="Times New Roman" panose="02020603050405020304" pitchFamily="18" charset="0"/>
              </a:rPr>
              <a:t>InnoDB – default </a:t>
            </a:r>
          </a:p>
          <a:p>
            <a:pPr marL="800100" marR="274320" lvl="1" indent="-342900">
              <a:spcBef>
                <a:spcPct val="0"/>
              </a:spcBef>
              <a:spcAft>
                <a:spcPts val="600"/>
              </a:spcAft>
              <a:buFont typeface="Symbol" panose="05050102010706020507" pitchFamily="18" charset="2"/>
              <a:buChar char=""/>
            </a:pPr>
            <a:r>
              <a:rPr lang="en-US" sz="2000" spc="-10" err="1">
                <a:ea typeface="Times New Roman" panose="02020603050405020304" pitchFamily="18" charset="0"/>
                <a:cs typeface="Times New Roman" panose="02020603050405020304" pitchFamily="18" charset="0"/>
              </a:rPr>
              <a:t>MyISAM </a:t>
            </a:r>
          </a:p>
          <a:p>
            <a:endParaRPr lang="en-US"/>
          </a:p>
        </p:txBody>
      </p:sp>
      <p:sp>
        <p:nvSpPr>
          <p:cNvPr id="4" name="Date Placeholder 3">
            <a:extLst>
              <a:ext uri="{FF2B5EF4-FFF2-40B4-BE49-F238E27FC236}">
                <a16:creationId xmlns:a16="http://schemas.microsoft.com/office/drawing/2014/main" id="{D9548D8C-966A-4139-A8DA-EA9CEFF56134}"/>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72CD9AE1-CD83-4A42-A8DA-83E191021478}"/>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448BCDAF-3AA2-4278-AD06-C375C02FFC6F}"/>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91</a:t>
            </a:fld>
            <a:endParaRPr lang="en-US">
              <a:solidFill>
                <a:schemeClr val="bg1"/>
              </a:solidFill>
            </a:endParaRPr>
          </a:p>
        </p:txBody>
      </p:sp>
    </p:spTree>
    <p:extLst>
      <p:ext uri="{BB962C8B-B14F-4D97-AF65-F5344CB8AC3E}">
        <p14:creationId xmlns:p14="http://schemas.microsoft.com/office/powerpoint/2010/main" val="3129582510"/>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1143000"/>
            <a:ext cx="7772400" cy="738664"/>
          </a:xfrm>
        </p:spPr>
        <p:txBody>
          <a:bodyPr/>
          <a:lstStyle>
            <a:defPPr/>
          </a:lstStyle>
          <a:p>
            <a:pPr marL="0" marR="0">
              <a:spcBef>
                <a:spcPct val="0"/>
              </a:spcBef>
              <a:spcAft>
                <a:spcPts val="600"/>
              </a:spcAft>
              <a:tabLst>
                <a:tab pos="1371600" algn="l"/>
              </a:tabLst>
            </a:pPr>
            <a:r>
              <a:rPr lang="en-US" sz="4800">
                <a:latin typeface="Arial" pitchFamily="34" charset="0"/>
                <a:ea typeface="Times New Roman" panose="02020603050405020304" pitchFamily="18" charset="0"/>
                <a:cs typeface="Times New Roman" panose="02020603050405020304" pitchFamily="18" charset="0"/>
              </a:rPr>
              <a:t>Chapter 11</a:t>
            </a:r>
            <a:endParaRPr lang="en-US" sz="4800"/>
          </a:p>
        </p:txBody>
      </p:sp>
      <p:sp>
        <p:nvSpPr>
          <p:cNvPr id="6" name="Text Placeholder 5"/>
          <p:cNvSpPr>
            <a:spLocks noGrp="1"/>
          </p:cNvSpPr>
          <p:nvPr>
            <p:ph type="body" sz="quarter" idx="13"/>
          </p:nvPr>
        </p:nvSpPr>
        <p:spPr>
          <a:xfrm>
            <a:off x="1828800" y="2209800"/>
            <a:ext cx="5562600" cy="2971800"/>
          </a:xfrm>
        </p:spPr>
        <p:txBody>
          <a:bodyPr/>
          <a:lstStyle>
            <a:defPPr/>
          </a:lstStyle>
          <a:p>
            <a:pPr>
              <a:spcBef>
                <a:spcPts val="2400"/>
              </a:spcBef>
              <a:spcAft>
                <a:spcPts val="600"/>
              </a:spcAft>
              <a:tabLst>
                <a:tab pos="1371600" algn="l"/>
              </a:tabLst>
            </a:pPr>
            <a:r>
              <a:rPr lang="en-US" sz="4000">
                <a:solidFill>
                  <a:srgbClr val="000000"/>
                </a:solidFill>
                <a:latin typeface="Arial" pitchFamily="34" charset="0"/>
                <a:ea typeface="Times New Roman" panose="02020603050405020304" pitchFamily="18" charset="0"/>
                <a:cs typeface="Times New Roman" panose="02020603050405020304" pitchFamily="18" charset="0"/>
              </a:rPr>
              <a:t>How to create databases, tables,</a:t>
            </a:r>
            <a:br>
              <a:rPr lang="en-US" sz="4000">
                <a:solidFill>
                  <a:srgbClr val="000000"/>
                </a:solidFill>
                <a:latin typeface="Arial" pitchFamily="34" charset="0"/>
                <a:ea typeface="Times New Roman" panose="02020603050405020304" pitchFamily="18" charset="0"/>
                <a:cs typeface="Times New Roman" panose="02020603050405020304" pitchFamily="18" charset="0"/>
              </a:rPr>
            </a:br>
            <a:r>
              <a:rPr lang="en-US" sz="4000">
                <a:solidFill>
                  <a:srgbClr val="000000"/>
                </a:solidFill>
                <a:latin typeface="Arial" pitchFamily="34" charset="0"/>
                <a:ea typeface="Times New Roman" panose="02020603050405020304" pitchFamily="18" charset="0"/>
                <a:cs typeface="Times New Roman" panose="02020603050405020304" pitchFamily="18" charset="0"/>
              </a:rPr>
              <a:t>and indexes</a:t>
            </a:r>
          </a:p>
          <a:p>
            <a:endParaRPr lang="en-US" sz="4000"/>
          </a:p>
        </p:txBody>
      </p:sp>
      <p:sp>
        <p:nvSpPr>
          <p:cNvPr id="3" name="Footer Placeholder 2"/>
          <p:cNvSpPr>
            <a:spLocks noGrp="1"/>
          </p:cNvSpPr>
          <p:nvPr>
            <p:ph type="ftr" sz="quarter" idx="11"/>
          </p:nvPr>
        </p:nvSpPr>
        <p:spPr/>
        <p:txBody>
          <a:bodyPr/>
          <a:lstStyle>
            <a:defPPr/>
          </a:lstStyle>
          <a:p>
            <a:pPr>
              <a:defRPr/>
            </a:pPr>
            <a:r>
              <a:rPr lang="en-US"/>
              <a:t>© 2019, Mike Murach &amp; Associates, Inc.</a:t>
            </a:r>
          </a:p>
        </p:txBody>
      </p:sp>
      <p:sp>
        <p:nvSpPr>
          <p:cNvPr id="4" name="Slide Number Placeholder 3"/>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92</a:t>
            </a:fld>
            <a:endParaRPr lang="en-US">
              <a:solidFill>
                <a:schemeClr val="bg1"/>
              </a:solidFill>
            </a:endParaRPr>
          </a:p>
        </p:txBody>
      </p:sp>
    </p:spTree>
    <p:extLst>
      <p:ext uri="{BB962C8B-B14F-4D97-AF65-F5344CB8AC3E}">
        <p14:creationId xmlns:p14="http://schemas.microsoft.com/office/powerpoint/2010/main" val="6822649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4F042-4018-45C9-90F3-8565E1913DEB}"/>
              </a:ext>
            </a:extLst>
          </p:cNvPr>
          <p:cNvSpPr>
            <a:spLocks noGrp="1"/>
          </p:cNvSpPr>
          <p:nvPr>
            <p:ph type="title"/>
          </p:nvPr>
        </p:nvSpPr>
        <p:spPr>
          <a:xfrm>
            <a:off x="685800" y="331976"/>
            <a:ext cx="7620000" cy="861774"/>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Example: Insertion fails due to unique name</a:t>
            </a:r>
            <a:endParaRPr lang="en-US"/>
          </a:p>
        </p:txBody>
      </p:sp>
      <p:sp>
        <p:nvSpPr>
          <p:cNvPr id="3" name="Text Placeholder 2">
            <a:extLst>
              <a:ext uri="{FF2B5EF4-FFF2-40B4-BE49-F238E27FC236}">
                <a16:creationId xmlns:a16="http://schemas.microsoft.com/office/drawing/2014/main" id="{7A08DDF1-F888-457D-938B-B886EF765FB4}"/>
              </a:ext>
            </a:extLst>
          </p:cNvPr>
          <p:cNvSpPr>
            <a:spLocks noGrp="1"/>
          </p:cNvSpPr>
          <p:nvPr>
            <p:ph type="body" sz="quarter" idx="13"/>
          </p:nvPr>
        </p:nvSpPr>
        <p:spPr>
          <a:xfrm>
            <a:off x="342900" y="1409819"/>
            <a:ext cx="8001000" cy="1295400"/>
          </a:xfrm>
        </p:spPr>
        <p:txBody>
          <a:bodyPr/>
          <a:lstStyle>
            <a:defPPr/>
          </a:lstStyle>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INSERT INTO vendors VALUES </a:t>
            </a:r>
          </a:p>
          <a:p>
            <a:pPr marL="347345"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(200,</a:t>
            </a:r>
            <a:r>
              <a:rPr lang="en-US" sz="1800" b="1">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'US Postal Service', </a:t>
            </a:r>
            <a:r>
              <a:rPr lang="en-US" sz="1800" b="1">
                <a:latin typeface="Courier New" panose="02070309020205020404" pitchFamily="49" charset="0"/>
                <a:ea typeface="Times New Roman" panose="02020603050405020304" pitchFamily="18" charset="0"/>
                <a:cs typeface="Times New Roman" panose="02020603050405020304" pitchFamily="18" charset="0"/>
              </a:rPr>
              <a:t>'Attn:  Supt. Window Services','PO Box 7005','Madison','WI','53707','(800) 555-1205','Alberto','Francesco',1,552)</a:t>
            </a:r>
            <a:endParaRPr lang="en-US"/>
          </a:p>
        </p:txBody>
      </p:sp>
      <p:sp>
        <p:nvSpPr>
          <p:cNvPr id="5" name="Footer Placeholder 4">
            <a:extLst>
              <a:ext uri="{FF2B5EF4-FFF2-40B4-BE49-F238E27FC236}">
                <a16:creationId xmlns:a16="http://schemas.microsoft.com/office/drawing/2014/main" id="{4FA4EFFC-63D5-4840-B9EC-2D14BCE78378}"/>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8E049AD1-38B3-401E-A9B5-971D36AD0090}"/>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93</a:t>
            </a:fld>
            <a:endParaRPr lang="en-US">
              <a:solidFill>
                <a:schemeClr val="bg1"/>
              </a:solidFill>
            </a:endParaRPr>
          </a:p>
        </p:txBody>
      </p:sp>
      <p:sp>
        <p:nvSpPr>
          <p:cNvPr id="8" name="Rectangle 7">
            <a:extLst>
              <a:ext uri="{FF2B5EF4-FFF2-40B4-BE49-F238E27FC236}">
                <a16:creationId xmlns:a16="http://schemas.microsoft.com/office/drawing/2014/main" id="{62C2A3C2-3326-4F7D-A871-83A56D21BC97}"/>
              </a:ext>
            </a:extLst>
          </p:cNvPr>
          <p:cNvSpPr/>
          <p:nvPr/>
        </p:nvSpPr>
        <p:spPr>
          <a:xfrm>
            <a:off x="419100" y="2921049"/>
            <a:ext cx="7162800" cy="2308324"/>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pPr marL="347345" lvl="0" eaLnBrk="1" hangingPunct="1">
              <a:spcBef>
                <a:spcPct val="0"/>
              </a:spcBef>
              <a:spcAft>
                <a:spcPct val="0"/>
              </a:spcAft>
              <a:tabLst>
                <a:tab pos="1371600" algn="l"/>
              </a:tabLst>
            </a:pPr>
            <a:r>
              <a:rPr lang="en-US" sz="1400" b="1" ker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10:38:57	INSERT INTO vendors VALUES  (200,'US Postal Service','Attn:  Supt. Window Services','PO Box 7005','Madison','WI','53707','(800) 555-1205','Alberto','Francesco',10,552)	</a:t>
            </a:r>
          </a:p>
          <a:p>
            <a:pPr marL="347345" lvl="0" eaLnBrk="1" hangingPunct="1">
              <a:spcBef>
                <a:spcPct val="0"/>
              </a:spcBef>
              <a:spcAft>
                <a:spcPct val="0"/>
              </a:spcAft>
              <a:tabLst>
                <a:tab pos="1371600" algn="l"/>
              </a:tabLst>
            </a:pPr>
            <a:endParaRPr lang="en-US" sz="1400" b="1" kern="0">
              <a:solidFill>
                <a:srgbClr val="000000"/>
              </a:solidFill>
              <a:latin typeface="Courier New" panose="02070309020205020404" pitchFamily="49" charset="0"/>
              <a:ea typeface="Times New Roman" panose="02020603050405020304" pitchFamily="18" charset="0"/>
              <a:cs typeface="Times New Roman" panose="02020603050405020304" pitchFamily="18" charset="0"/>
            </a:endParaRPr>
          </a:p>
          <a:p>
            <a:pPr marL="347345" lvl="0" eaLnBrk="1" hangingPunct="1">
              <a:spcBef>
                <a:spcPct val="0"/>
              </a:spcBef>
              <a:spcAft>
                <a:spcPct val="0"/>
              </a:spcAft>
              <a:tabLst>
                <a:tab pos="1371600" algn="l"/>
              </a:tabLst>
            </a:pPr>
            <a:r>
              <a:rPr lang="en-US" sz="1400" b="1" kern="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Error Code: 1062. Duplicate entry 'US Postal Service' for key 'vendors.vendor_name'	0.000 sec</a:t>
            </a:r>
          </a:p>
          <a:p>
            <a:pPr marL="347345" lvl="0" eaLnBrk="1" hangingPunct="1">
              <a:spcBef>
                <a:spcPct val="0"/>
              </a:spcBef>
              <a:spcAft>
                <a:spcPct val="0"/>
              </a:spcAft>
              <a:tabLst>
                <a:tab pos="1371600" algn="l"/>
              </a:tabLst>
            </a:pPr>
            <a:endParaRPr lang="en-US" sz="1400" b="1" kern="0">
              <a:solidFill>
                <a:srgbClr val="000000"/>
              </a:solidFill>
              <a:latin typeface="Courier New" panose="02070309020205020404" pitchFamily="49" charset="0"/>
              <a:ea typeface="Times New Roman" panose="02020603050405020304" pitchFamily="18" charset="0"/>
              <a:cs typeface="Times New Roman" panose="02020603050405020304" pitchFamily="18" charset="0"/>
            </a:endParaRPr>
          </a:p>
          <a:p>
            <a:pPr marL="347345" lvl="0" eaLnBrk="1" hangingPunct="1">
              <a:spcBef>
                <a:spcPct val="0"/>
              </a:spcBef>
              <a:spcAft>
                <a:spcPct val="0"/>
              </a:spcAft>
              <a:tabLst>
                <a:tab pos="1371600" algn="l"/>
              </a:tabLst>
            </a:pPr>
            <a:endParaRPr lang="en-US" sz="1400" b="1" kern="0">
              <a:solidFill>
                <a:srgbClr val="000000"/>
              </a:solidFill>
              <a:latin typeface="Courier New" panose="02070309020205020404" pitchFamily="49" charset="0"/>
              <a:ea typeface="Times New Roman" panose="02020603050405020304" pitchFamily="18" charset="0"/>
              <a:cs typeface="Times New Roman" panose="02020603050405020304" pitchFamily="18" charset="0"/>
            </a:endParaRPr>
          </a:p>
          <a:p>
            <a:pPr marL="347345" lvl="0" eaLnBrk="1" hangingPunct="1">
              <a:spcBef>
                <a:spcPct val="0"/>
              </a:spcBef>
              <a:spcAft>
                <a:spcPct val="0"/>
              </a:spcAft>
              <a:tabLst>
                <a:tab pos="1371600" algn="l"/>
              </a:tabLst>
            </a:pPr>
            <a:r>
              <a:rPr lang="en-US" sz="1800" kern="0">
                <a:solidFill>
                  <a:srgbClr val="000000"/>
                </a:solidFill>
                <a:latin typeface="+mn-lt"/>
                <a:ea typeface="Times New Roman" panose="02020603050405020304" pitchFamily="18" charset="0"/>
                <a:cs typeface="Courier New" panose="02070309020205020404" pitchFamily="49" charset="0"/>
              </a:rPr>
              <a:t>Venders table: vendor name should be unique</a:t>
            </a:r>
          </a:p>
        </p:txBody>
      </p:sp>
      <p:pic>
        <p:nvPicPr>
          <p:cNvPr id="4" name="Picture 3">
            <a:extLst>
              <a:ext uri="{FF2B5EF4-FFF2-40B4-BE49-F238E27FC236}">
                <a16:creationId xmlns:a16="http://schemas.microsoft.com/office/drawing/2014/main" id="{E67BCBCC-2832-461C-85DE-D3715ECF7519}"/>
              </a:ext>
            </a:extLst>
          </p:cNvPr>
          <p:cNvPicPr>
            <a:picLocks noChangeAspect="1"/>
          </p:cNvPicPr>
          <p:nvPr/>
        </p:nvPicPr>
        <p:blipFill>
          <a:blip r:embed="rId2"/>
          <a:stretch>
            <a:fillRect/>
          </a:stretch>
        </p:blipFill>
        <p:spPr>
          <a:xfrm>
            <a:off x="771525" y="5181600"/>
            <a:ext cx="6457950" cy="895350"/>
          </a:xfrm>
          <a:prstGeom prst="rect">
            <a:avLst/>
          </a:prstGeom>
        </p:spPr>
      </p:pic>
    </p:spTree>
    <p:extLst>
      <p:ext uri="{BB962C8B-B14F-4D97-AF65-F5344CB8AC3E}">
        <p14:creationId xmlns:p14="http://schemas.microsoft.com/office/powerpoint/2010/main" val="2693343099"/>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5D15D-7136-42EA-BBDB-917A9F55E5A1}"/>
              </a:ext>
            </a:extLst>
          </p:cNvPr>
          <p:cNvSpPr>
            <a:spLocks noGrp="1"/>
          </p:cNvSpPr>
          <p:nvPr>
            <p:ph type="title"/>
          </p:nvPr>
        </p:nvSpPr>
        <p:spPr>
          <a:xfrm>
            <a:off x="914400" y="594211"/>
            <a:ext cx="7315200" cy="430887"/>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Foreign key constraints</a:t>
            </a:r>
            <a:endParaRPr lang="en-US"/>
          </a:p>
        </p:txBody>
      </p:sp>
      <p:sp>
        <p:nvSpPr>
          <p:cNvPr id="3" name="Text Placeholder 2">
            <a:extLst>
              <a:ext uri="{FF2B5EF4-FFF2-40B4-BE49-F238E27FC236}">
                <a16:creationId xmlns:a16="http://schemas.microsoft.com/office/drawing/2014/main" id="{AB8F47B1-7F34-49AE-9F7A-03831AD6020E}"/>
              </a:ext>
            </a:extLst>
          </p:cNvPr>
          <p:cNvSpPr>
            <a:spLocks noGrp="1"/>
          </p:cNvSpPr>
          <p:nvPr>
            <p:ph type="body" sz="quarter" idx="13"/>
          </p:nvPr>
        </p:nvSpPr>
        <p:spPr>
          <a:xfrm>
            <a:off x="533400" y="1676400"/>
            <a:ext cx="8153400" cy="4267200"/>
          </a:xfrm>
        </p:spPr>
        <p:txBody>
          <a:bodyPr/>
          <a:lstStyle>
            <a:defPPr/>
          </a:lstStyle>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CREATE TABLE invoices (</a:t>
            </a: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a:t>
            </a: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CONSTRAINT invoices_fk_vendors</a:t>
            </a: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FOREIGN KEY (vendor_id) REFERENCES vendors (vendor_id)</a:t>
            </a:r>
          </a:p>
          <a:p>
            <a:pPr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a:t>
            </a:r>
          </a:p>
          <a:p>
            <a:pPr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t>
            </a:r>
          </a:p>
          <a:p>
            <a:pPr marL="342900" indent="-342900">
              <a:buFont typeface="Arial" pitchFamily="34" charset="0"/>
              <a:buChar char="•"/>
            </a:pPr>
            <a:r>
              <a:rPr lang="en-US"/>
              <a:t>ON DELETE RESTRICT is default</a:t>
            </a:r>
          </a:p>
        </p:txBody>
      </p:sp>
      <p:sp>
        <p:nvSpPr>
          <p:cNvPr id="4" name="Date Placeholder 3">
            <a:extLst>
              <a:ext uri="{FF2B5EF4-FFF2-40B4-BE49-F238E27FC236}">
                <a16:creationId xmlns:a16="http://schemas.microsoft.com/office/drawing/2014/main" id="{9166920D-A84B-4030-8888-F6AAE1B39795}"/>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CF380EF4-7CE1-433B-9545-0D21249A58DF}"/>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045D129E-835B-4E48-86C5-DBE06A1B6E30}"/>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94</a:t>
            </a:fld>
            <a:endParaRPr lang="en-US">
              <a:solidFill>
                <a:schemeClr val="bg1"/>
              </a:solidFill>
            </a:endParaRPr>
          </a:p>
        </p:txBody>
      </p:sp>
    </p:spTree>
    <p:extLst>
      <p:ext uri="{BB962C8B-B14F-4D97-AF65-F5344CB8AC3E}">
        <p14:creationId xmlns:p14="http://schemas.microsoft.com/office/powerpoint/2010/main" val="380255174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A3667-8DF1-4A49-9682-3EE38D35AE8C}"/>
              </a:ext>
            </a:extLst>
          </p:cNvPr>
          <p:cNvSpPr>
            <a:spLocks noGrp="1"/>
          </p:cNvSpPr>
          <p:nvPr>
            <p:ph type="title"/>
          </p:nvPr>
        </p:nvSpPr>
        <p:spPr/>
        <p:txBody>
          <a:bodyPr/>
          <a:lstStyle>
            <a:defPPr/>
          </a:lstStyle>
          <a:p>
            <a:r>
              <a:rPr lang="en-US"/>
              <a:t>Foreign key Constraints</a:t>
            </a:r>
          </a:p>
        </p:txBody>
      </p:sp>
      <p:sp>
        <p:nvSpPr>
          <p:cNvPr id="3" name="Text Placeholder 2">
            <a:extLst>
              <a:ext uri="{FF2B5EF4-FFF2-40B4-BE49-F238E27FC236}">
                <a16:creationId xmlns:a16="http://schemas.microsoft.com/office/drawing/2014/main" id="{4008BBD4-6641-46D9-9C24-613BFFC7EB51}"/>
              </a:ext>
            </a:extLst>
          </p:cNvPr>
          <p:cNvSpPr>
            <a:spLocks noGrp="1"/>
          </p:cNvSpPr>
          <p:nvPr>
            <p:ph type="body" sz="quarter" idx="13"/>
          </p:nvPr>
        </p:nvSpPr>
        <p:spPr>
          <a:xfrm>
            <a:off x="685800" y="1219200"/>
            <a:ext cx="8077200" cy="3124200"/>
          </a:xfrm>
        </p:spPr>
        <p:txBody>
          <a:bodyPr/>
          <a:lstStyle>
            <a:defPPr/>
          </a:lstStyle>
          <a:p>
            <a:r>
              <a:rPr lang="en-US" sz="2000" b="1">
                <a:latin typeface="Courier New" panose="02070309020205020404" pitchFamily="49" charset="0"/>
                <a:cs typeface="Courier New" panose="02070309020205020404" pitchFamily="49" charset="0"/>
              </a:rPr>
              <a:t>FOREIGN KEY (col_name, ...)</a:t>
            </a:r>
          </a:p>
          <a:p>
            <a:r>
              <a:rPr lang="en-US" sz="2000" b="1">
                <a:latin typeface="Courier New" panose="02070309020205020404" pitchFamily="49" charset="0"/>
                <a:cs typeface="Courier New" panose="02070309020205020404" pitchFamily="49" charset="0"/>
              </a:rPr>
              <a:t>    REFERENCES tbl_name (col_name,...)</a:t>
            </a:r>
          </a:p>
          <a:p>
            <a:r>
              <a:rPr lang="en-US" sz="2000" b="1">
                <a:latin typeface="Courier New" panose="02070309020205020404" pitchFamily="49" charset="0"/>
                <a:cs typeface="Courier New" panose="02070309020205020404" pitchFamily="49" charset="0"/>
              </a:rPr>
              <a:t>    [ON DELETE reference_option]</a:t>
            </a:r>
          </a:p>
          <a:p>
            <a:r>
              <a:rPr lang="en-US" sz="2000" b="1">
                <a:latin typeface="Courier New" panose="02070309020205020404" pitchFamily="49" charset="0"/>
                <a:cs typeface="Courier New" panose="02070309020205020404" pitchFamily="49" charset="0"/>
              </a:rPr>
              <a:t>    [ON UPDATE reference_option]</a:t>
            </a:r>
          </a:p>
          <a:p>
            <a:endParaRPr lang="en-US" sz="2000" b="1">
              <a:latin typeface="Courier New" panose="02070309020205020404" pitchFamily="49" charset="0"/>
              <a:cs typeface="Courier New" panose="02070309020205020404" pitchFamily="49" charset="0"/>
            </a:endParaRPr>
          </a:p>
          <a:p>
            <a:r>
              <a:rPr lang="en-US" sz="2000" b="1" err="1">
                <a:latin typeface="Courier New" panose="02070309020205020404" pitchFamily="49" charset="0"/>
                <a:cs typeface="Courier New" panose="02070309020205020404" pitchFamily="49" charset="0"/>
              </a:rPr>
              <a:t>reference_option:</a:t>
            </a:r>
          </a:p>
          <a:p>
            <a:r>
              <a:rPr lang="en-US" sz="2000" b="1">
                <a:latin typeface="Courier New" panose="02070309020205020404" pitchFamily="49" charset="0"/>
                <a:cs typeface="Courier New" panose="02070309020205020404" pitchFamily="49" charset="0"/>
              </a:rPr>
              <a:t>	</a:t>
            </a:r>
            <a:r>
              <a:rPr lang="en-US" sz="1800" b="1">
                <a:latin typeface="Courier New" panose="02070309020205020404" pitchFamily="49" charset="0"/>
                <a:cs typeface="Courier New" panose="02070309020205020404" pitchFamily="49" charset="0"/>
              </a:rPr>
              <a:t> RESTRICT | CASCADE | SET NULL | NO ACTION  </a:t>
            </a:r>
          </a:p>
        </p:txBody>
      </p:sp>
      <p:sp>
        <p:nvSpPr>
          <p:cNvPr id="4" name="Date Placeholder 3">
            <a:extLst>
              <a:ext uri="{FF2B5EF4-FFF2-40B4-BE49-F238E27FC236}">
                <a16:creationId xmlns:a16="http://schemas.microsoft.com/office/drawing/2014/main" id="{C30E3D40-592F-40E7-A95B-74ACA51C254E}"/>
              </a:ext>
            </a:extLst>
          </p:cNvPr>
          <p:cNvSpPr>
            <a:spLocks noGrp="1"/>
          </p:cNvSpPr>
          <p:nvPr>
            <p:ph type="dt" sz="half" idx="10"/>
          </p:nvPr>
        </p:nvSpPr>
        <p:spPr/>
        <p:txBody>
          <a:bodyPr/>
          <a:lstStyle>
            <a:defPPr/>
          </a:lstStyle>
          <a:p>
            <a:pPr>
              <a:defRPr/>
            </a:pPr>
            <a:r>
              <a:rPr lang="en-US"/>
              <a:t>Murach's C++ Programming</a:t>
            </a:r>
          </a:p>
        </p:txBody>
      </p:sp>
      <p:sp>
        <p:nvSpPr>
          <p:cNvPr id="5" name="Footer Placeholder 4">
            <a:extLst>
              <a:ext uri="{FF2B5EF4-FFF2-40B4-BE49-F238E27FC236}">
                <a16:creationId xmlns:a16="http://schemas.microsoft.com/office/drawing/2014/main" id="{DE6B7354-ECBC-427B-A880-A15988459B97}"/>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5CB6B283-BA93-488E-B24E-5BE393FB1FA3}"/>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95</a:t>
            </a:fld>
            <a:endParaRPr lang="en-US">
              <a:solidFill>
                <a:schemeClr val="bg1"/>
              </a:solidFill>
            </a:endParaRPr>
          </a:p>
        </p:txBody>
      </p:sp>
    </p:spTree>
    <p:extLst>
      <p:ext uri="{BB962C8B-B14F-4D97-AF65-F5344CB8AC3E}">
        <p14:creationId xmlns:p14="http://schemas.microsoft.com/office/powerpoint/2010/main" val="1289267529"/>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2CCC353C-58CF-4195-B646-4BB604A1D568}"/>
              </a:ext>
            </a:extLst>
          </p:cNvPr>
          <p:cNvSpPr>
            <a:spLocks noGrp="1" noChangeArrowheads="1"/>
          </p:cNvSpPr>
          <p:nvPr>
            <p:ph idx="1"/>
          </p:nvPr>
        </p:nvSpPr>
        <p:spPr>
          <a:xfrm>
            <a:off x="990600" y="381000"/>
            <a:ext cx="7772400" cy="5791200"/>
          </a:xfrm>
        </p:spPr>
        <p:txBody>
          <a:bodyPr/>
          <a:lstStyle>
            <a:defPPr/>
          </a:lstStyle>
          <a:p>
            <a:pPr marL="609600" indent="-609600">
              <a:buFontTx/>
              <a:buNone/>
            </a:pPr>
            <a:r>
              <a:rPr lang="en-US" sz="2800">
                <a:solidFill>
                  <a:srgbClr val="0070C0"/>
                </a:solidFill>
                <a:latin typeface="Arial" pitchFamily="34" charset="0"/>
                <a:ea typeface="Times New Roman" panose="02020603050405020304" pitchFamily="18" charset="0"/>
                <a:cs typeface="Times New Roman" panose="02020603050405020304" pitchFamily="18" charset="0"/>
              </a:rPr>
              <a:t>Constraints for ON UPDATE/DELETE</a:t>
            </a:r>
            <a:endParaRPr lang="en-US" altLang="en-US" sz="2800" b="1" u="sng">
              <a:solidFill>
                <a:srgbClr val="0070C0"/>
              </a:solidFill>
            </a:endParaRPr>
          </a:p>
        </p:txBody>
      </p:sp>
      <p:grpSp>
        <p:nvGrpSpPr>
          <p:cNvPr id="166915" name="Group 3">
            <a:extLst>
              <a:ext uri="{FF2B5EF4-FFF2-40B4-BE49-F238E27FC236}">
                <a16:creationId xmlns:a16="http://schemas.microsoft.com/office/drawing/2014/main" id="{DA3F08CE-7DC5-4C91-A3D3-D8E7A88E385D}"/>
              </a:ext>
            </a:extLst>
          </p:cNvPr>
          <p:cNvGrpSpPr/>
          <p:nvPr/>
        </p:nvGrpSpPr>
        <p:grpSpPr>
          <a:xfrm>
            <a:off x="1066800" y="951978"/>
            <a:ext cx="7110413" cy="5601222"/>
            <a:chOff x="-3" y="-3"/>
            <a:chExt cx="3486" cy="1905"/>
          </a:xfrm>
        </p:grpSpPr>
        <p:grpSp>
          <p:nvGrpSpPr>
            <p:cNvPr id="166916" name="Group 4">
              <a:extLst>
                <a:ext uri="{FF2B5EF4-FFF2-40B4-BE49-F238E27FC236}">
                  <a16:creationId xmlns:a16="http://schemas.microsoft.com/office/drawing/2014/main" id="{4087C16F-E0E7-4685-BA34-1D44BE3ECEC1}"/>
                </a:ext>
              </a:extLst>
            </p:cNvPr>
            <p:cNvGrpSpPr/>
            <p:nvPr/>
          </p:nvGrpSpPr>
          <p:grpSpPr>
            <a:xfrm>
              <a:off x="0" y="0"/>
              <a:ext cx="3480" cy="1899"/>
              <a:chOff x="0" y="0"/>
              <a:chExt cx="3480" cy="1899"/>
            </a:xfrm>
          </p:grpSpPr>
          <p:grpSp>
            <p:nvGrpSpPr>
              <p:cNvPr id="166917" name="Group 5">
                <a:extLst>
                  <a:ext uri="{FF2B5EF4-FFF2-40B4-BE49-F238E27FC236}">
                    <a16:creationId xmlns:a16="http://schemas.microsoft.com/office/drawing/2014/main" id="{7A6B39A5-A31A-4C1C-9D11-29CB18A05625}"/>
                  </a:ext>
                </a:extLst>
              </p:cNvPr>
              <p:cNvGrpSpPr/>
              <p:nvPr/>
            </p:nvGrpSpPr>
            <p:grpSpPr>
              <a:xfrm>
                <a:off x="0" y="0"/>
                <a:ext cx="1310" cy="748"/>
                <a:chOff x="0" y="0"/>
                <a:chExt cx="1310" cy="748"/>
              </a:xfrm>
            </p:grpSpPr>
            <p:sp>
              <p:nvSpPr>
                <p:cNvPr id="166918" name="Rectangle 6">
                  <a:extLst>
                    <a:ext uri="{FF2B5EF4-FFF2-40B4-BE49-F238E27FC236}">
                      <a16:creationId xmlns:a16="http://schemas.microsoft.com/office/drawing/2014/main" id="{B96D8B8E-45CF-4CC4-AAE1-2AA4E82464E3}"/>
                    </a:ext>
                  </a:extLst>
                </p:cNvPr>
                <p:cNvSpPr>
                  <a:spLocks noChangeArrowheads="1"/>
                </p:cNvSpPr>
                <p:nvPr/>
              </p:nvSpPr>
              <p:spPr bwMode="auto">
                <a:xfrm>
                  <a:off x="43" y="0"/>
                  <a:ext cx="1224"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br>
                    <a:rPr lang="en-US" altLang="en-US" sz="1200">
                      <a:cs typeface="Times New Roman" panose="02020603050405020304" pitchFamily="18" charset="0"/>
                    </a:rPr>
                  </a:br>
                  <a:r>
                    <a:rPr lang="en-US" altLang="en-US" sz="2000">
                      <a:cs typeface="Times New Roman" panose="02020603050405020304" pitchFamily="18" charset="0"/>
                    </a:rPr>
                    <a:t>On Update/Delete Restrict</a:t>
                  </a:r>
                </a:p>
                <a:p>
                  <a:pPr eaLnBrk="0" hangingPunct="0"/>
                  <a:endParaRPr lang="en-US" altLang="en-US" sz="2000"/>
                </a:p>
              </p:txBody>
            </p:sp>
            <p:sp>
              <p:nvSpPr>
                <p:cNvPr id="166919" name="Rectangle 7">
                  <a:extLst>
                    <a:ext uri="{FF2B5EF4-FFF2-40B4-BE49-F238E27FC236}">
                      <a16:creationId xmlns:a16="http://schemas.microsoft.com/office/drawing/2014/main" id="{11D82BF4-6D6D-445E-A7D7-667A88199A8A}"/>
                    </a:ext>
                  </a:extLst>
                </p:cNvPr>
                <p:cNvSpPr>
                  <a:spLocks noChangeArrowheads="1"/>
                </p:cNvSpPr>
                <p:nvPr/>
              </p:nvSpPr>
              <p:spPr bwMode="auto">
                <a:xfrm>
                  <a:off x="0" y="0"/>
                  <a:ext cx="1310" cy="748"/>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endParaRPr lang="en-US"/>
                </a:p>
              </p:txBody>
            </p:sp>
          </p:grpSp>
          <p:grpSp>
            <p:nvGrpSpPr>
              <p:cNvPr id="166920" name="Group 8">
                <a:extLst>
                  <a:ext uri="{FF2B5EF4-FFF2-40B4-BE49-F238E27FC236}">
                    <a16:creationId xmlns:a16="http://schemas.microsoft.com/office/drawing/2014/main" id="{2541563C-58D9-4E70-A67F-5FE26D76AA1E}"/>
                  </a:ext>
                </a:extLst>
              </p:cNvPr>
              <p:cNvGrpSpPr/>
              <p:nvPr/>
            </p:nvGrpSpPr>
            <p:grpSpPr>
              <a:xfrm>
                <a:off x="1310" y="0"/>
                <a:ext cx="2170" cy="748"/>
                <a:chOff x="1310" y="0"/>
                <a:chExt cx="2170" cy="748"/>
              </a:xfrm>
            </p:grpSpPr>
            <p:sp>
              <p:nvSpPr>
                <p:cNvPr id="166921" name="Rectangle 9">
                  <a:extLst>
                    <a:ext uri="{FF2B5EF4-FFF2-40B4-BE49-F238E27FC236}">
                      <a16:creationId xmlns:a16="http://schemas.microsoft.com/office/drawing/2014/main" id="{C0EF519A-2F19-4D90-BB20-32331AB07CCA}"/>
                    </a:ext>
                  </a:extLst>
                </p:cNvPr>
                <p:cNvSpPr>
                  <a:spLocks noChangeArrowheads="1"/>
                </p:cNvSpPr>
                <p:nvPr/>
              </p:nvSpPr>
              <p:spPr bwMode="auto">
                <a:xfrm>
                  <a:off x="1353" y="0"/>
                  <a:ext cx="2084"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altLang="en-US" sz="2000">
                      <a:cs typeface="Times New Roman" panose="02020603050405020304" pitchFamily="18" charset="0"/>
                    </a:rPr>
                    <a:t>Any update/delete made to the </a:t>
                  </a:r>
                  <a:r>
                    <a:rPr lang="en-US" altLang="en-US" sz="2000" i="1">
                      <a:cs typeface="Times New Roman" panose="02020603050405020304" pitchFamily="18" charset="0"/>
                    </a:rPr>
                    <a:t>Customer</a:t>
                  </a:r>
                  <a:r>
                    <a:rPr lang="en-US" altLang="en-US" sz="2000">
                      <a:cs typeface="Times New Roman" panose="02020603050405020304" pitchFamily="18" charset="0"/>
                    </a:rPr>
                    <a:t> table that would delete or change a primary key value will be rejected if a foreign key references that value in the </a:t>
                  </a:r>
                  <a:r>
                    <a:rPr lang="en-US" altLang="en-US" sz="2000" i="1">
                      <a:cs typeface="Times New Roman" panose="02020603050405020304" pitchFamily="18" charset="0"/>
                    </a:rPr>
                    <a:t>Order </a:t>
                  </a:r>
                  <a:r>
                    <a:rPr lang="en-US" altLang="en-US" sz="2000">
                      <a:cs typeface="Times New Roman" panose="02020603050405020304" pitchFamily="18" charset="0"/>
                    </a:rPr>
                    <a:t>table.  </a:t>
                  </a:r>
                </a:p>
                <a:p>
                  <a:r>
                    <a:rPr lang="en-US" altLang="en-US" sz="2000">
                      <a:cs typeface="Times New Roman" panose="02020603050405020304" pitchFamily="18" charset="0"/>
                    </a:rPr>
                    <a:t>Same as omitting On Update or Delete. </a:t>
                  </a:r>
                </a:p>
                <a:p>
                  <a:r>
                    <a:rPr lang="en-US" altLang="en-US" sz="2000">
                      <a:cs typeface="Times New Roman" panose="02020603050405020304" pitchFamily="18" charset="0"/>
                    </a:rPr>
                    <a:t>Same as No Action.</a:t>
                  </a:r>
                </a:p>
                <a:p>
                  <a:endParaRPr lang="en-US" altLang="en-US" sz="4000"/>
                </a:p>
              </p:txBody>
            </p:sp>
            <p:sp>
              <p:nvSpPr>
                <p:cNvPr id="166922" name="Rectangle 10">
                  <a:extLst>
                    <a:ext uri="{FF2B5EF4-FFF2-40B4-BE49-F238E27FC236}">
                      <a16:creationId xmlns:a16="http://schemas.microsoft.com/office/drawing/2014/main" id="{7C6F8252-9ED2-4A83-88CE-8A3972E5F96D}"/>
                    </a:ext>
                  </a:extLst>
                </p:cNvPr>
                <p:cNvSpPr>
                  <a:spLocks noChangeArrowheads="1"/>
                </p:cNvSpPr>
                <p:nvPr/>
              </p:nvSpPr>
              <p:spPr bwMode="auto">
                <a:xfrm>
                  <a:off x="1310" y="0"/>
                  <a:ext cx="2170" cy="748"/>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endParaRPr lang="en-US"/>
                </a:p>
              </p:txBody>
            </p:sp>
          </p:grpSp>
          <p:grpSp>
            <p:nvGrpSpPr>
              <p:cNvPr id="166923" name="Group 11">
                <a:extLst>
                  <a:ext uri="{FF2B5EF4-FFF2-40B4-BE49-F238E27FC236}">
                    <a16:creationId xmlns:a16="http://schemas.microsoft.com/office/drawing/2014/main" id="{D8186B9E-FEB0-4D20-A085-C67D659A34CF}"/>
                  </a:ext>
                </a:extLst>
              </p:cNvPr>
              <p:cNvGrpSpPr/>
              <p:nvPr/>
            </p:nvGrpSpPr>
            <p:grpSpPr>
              <a:xfrm>
                <a:off x="0" y="748"/>
                <a:ext cx="1310" cy="518"/>
                <a:chOff x="0" y="748"/>
                <a:chExt cx="1310" cy="518"/>
              </a:xfrm>
            </p:grpSpPr>
            <p:sp>
              <p:nvSpPr>
                <p:cNvPr id="166924" name="Rectangle 12">
                  <a:extLst>
                    <a:ext uri="{FF2B5EF4-FFF2-40B4-BE49-F238E27FC236}">
                      <a16:creationId xmlns:a16="http://schemas.microsoft.com/office/drawing/2014/main" id="{71C90BE5-F374-4D65-B8D8-9F86BA537A0E}"/>
                    </a:ext>
                  </a:extLst>
                </p:cNvPr>
                <p:cNvSpPr>
                  <a:spLocks noChangeArrowheads="1"/>
                </p:cNvSpPr>
                <p:nvPr/>
              </p:nvSpPr>
              <p:spPr bwMode="auto">
                <a:xfrm>
                  <a:off x="43" y="748"/>
                  <a:ext cx="122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altLang="en-US" sz="2000">
                      <a:cs typeface="Times New Roman" panose="02020603050405020304" pitchFamily="18" charset="0"/>
                    </a:rPr>
                    <a:t>On Update/Delete Cascade</a:t>
                  </a:r>
                </a:p>
                <a:p>
                  <a:pPr eaLnBrk="0" hangingPunct="0"/>
                  <a:r>
                    <a:rPr lang="en-US" altLang="en-US" sz="3600"/>
                    <a:t>		</a:t>
                  </a:r>
                </a:p>
              </p:txBody>
            </p:sp>
            <p:sp>
              <p:nvSpPr>
                <p:cNvPr id="166925" name="Rectangle 13">
                  <a:extLst>
                    <a:ext uri="{FF2B5EF4-FFF2-40B4-BE49-F238E27FC236}">
                      <a16:creationId xmlns:a16="http://schemas.microsoft.com/office/drawing/2014/main" id="{66D2F3AF-60B8-4FA5-96DE-B27DF451E4BA}"/>
                    </a:ext>
                  </a:extLst>
                </p:cNvPr>
                <p:cNvSpPr>
                  <a:spLocks noChangeArrowheads="1"/>
                </p:cNvSpPr>
                <p:nvPr/>
              </p:nvSpPr>
              <p:spPr bwMode="auto">
                <a:xfrm>
                  <a:off x="0" y="748"/>
                  <a:ext cx="1310" cy="518"/>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endParaRPr lang="en-US"/>
                </a:p>
              </p:txBody>
            </p:sp>
          </p:grpSp>
          <p:grpSp>
            <p:nvGrpSpPr>
              <p:cNvPr id="166926" name="Group 14">
                <a:extLst>
                  <a:ext uri="{FF2B5EF4-FFF2-40B4-BE49-F238E27FC236}">
                    <a16:creationId xmlns:a16="http://schemas.microsoft.com/office/drawing/2014/main" id="{397F925E-F0B8-4CE7-B02D-B2C660B65234}"/>
                  </a:ext>
                </a:extLst>
              </p:cNvPr>
              <p:cNvGrpSpPr/>
              <p:nvPr/>
            </p:nvGrpSpPr>
            <p:grpSpPr>
              <a:xfrm>
                <a:off x="1310" y="748"/>
                <a:ext cx="2170" cy="518"/>
                <a:chOff x="1310" y="748"/>
                <a:chExt cx="2170" cy="518"/>
              </a:xfrm>
            </p:grpSpPr>
            <p:sp>
              <p:nvSpPr>
                <p:cNvPr id="166927" name="Rectangle 15">
                  <a:extLst>
                    <a:ext uri="{FF2B5EF4-FFF2-40B4-BE49-F238E27FC236}">
                      <a16:creationId xmlns:a16="http://schemas.microsoft.com/office/drawing/2014/main" id="{60DBDB6D-7D52-4A67-BB17-FB427B8C3256}"/>
                    </a:ext>
                  </a:extLst>
                </p:cNvPr>
                <p:cNvSpPr>
                  <a:spLocks noChangeArrowheads="1"/>
                </p:cNvSpPr>
                <p:nvPr/>
              </p:nvSpPr>
              <p:spPr bwMode="auto">
                <a:xfrm>
                  <a:off x="1353" y="748"/>
                  <a:ext cx="2084"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altLang="en-US" sz="2000">
                      <a:cs typeface="Times New Roman" panose="02020603050405020304" pitchFamily="18" charset="0"/>
                    </a:rPr>
                    <a:t>Any update/delete made to the </a:t>
                  </a:r>
                  <a:r>
                    <a:rPr lang="en-US" altLang="en-US" sz="2000" i="1">
                      <a:cs typeface="Times New Roman" panose="02020603050405020304" pitchFamily="18" charset="0"/>
                    </a:rPr>
                    <a:t>Customer</a:t>
                  </a:r>
                  <a:r>
                    <a:rPr lang="en-US" altLang="en-US" sz="2000">
                      <a:cs typeface="Times New Roman" panose="02020603050405020304" pitchFamily="18" charset="0"/>
                    </a:rPr>
                    <a:t> table should be cascaded through to the </a:t>
                  </a:r>
                  <a:r>
                    <a:rPr lang="en-US" altLang="en-US" sz="2000" i="1">
                      <a:cs typeface="Times New Roman" panose="02020603050405020304" pitchFamily="18" charset="0"/>
                    </a:rPr>
                    <a:t>Order</a:t>
                  </a:r>
                  <a:r>
                    <a:rPr lang="en-US" altLang="en-US" sz="2000">
                      <a:cs typeface="Times New Roman" panose="02020603050405020304" pitchFamily="18" charset="0"/>
                    </a:rPr>
                    <a:t> table.</a:t>
                  </a:r>
                </a:p>
                <a:p>
                  <a:pPr eaLnBrk="0" hangingPunct="0"/>
                  <a:endParaRPr lang="en-US" altLang="en-US" sz="4000"/>
                </a:p>
              </p:txBody>
            </p:sp>
            <p:sp>
              <p:nvSpPr>
                <p:cNvPr id="166928" name="Rectangle 16">
                  <a:extLst>
                    <a:ext uri="{FF2B5EF4-FFF2-40B4-BE49-F238E27FC236}">
                      <a16:creationId xmlns:a16="http://schemas.microsoft.com/office/drawing/2014/main" id="{20D822DB-2CEC-481C-BFC7-997F365D9434}"/>
                    </a:ext>
                  </a:extLst>
                </p:cNvPr>
                <p:cNvSpPr>
                  <a:spLocks noChangeArrowheads="1"/>
                </p:cNvSpPr>
                <p:nvPr/>
              </p:nvSpPr>
              <p:spPr bwMode="auto">
                <a:xfrm>
                  <a:off x="1310" y="748"/>
                  <a:ext cx="2170" cy="518"/>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endParaRPr lang="en-US"/>
                </a:p>
              </p:txBody>
            </p:sp>
          </p:grpSp>
          <p:grpSp>
            <p:nvGrpSpPr>
              <p:cNvPr id="166929" name="Group 17">
                <a:extLst>
                  <a:ext uri="{FF2B5EF4-FFF2-40B4-BE49-F238E27FC236}">
                    <a16:creationId xmlns:a16="http://schemas.microsoft.com/office/drawing/2014/main" id="{E4F2D3D8-AE02-4F0B-8F4E-349770613241}"/>
                  </a:ext>
                </a:extLst>
              </p:cNvPr>
              <p:cNvGrpSpPr/>
              <p:nvPr/>
            </p:nvGrpSpPr>
            <p:grpSpPr>
              <a:xfrm>
                <a:off x="0" y="1266"/>
                <a:ext cx="1310" cy="633"/>
                <a:chOff x="0" y="1266"/>
                <a:chExt cx="1310" cy="633"/>
              </a:xfrm>
            </p:grpSpPr>
            <p:sp>
              <p:nvSpPr>
                <p:cNvPr id="166930" name="Rectangle 18">
                  <a:extLst>
                    <a:ext uri="{FF2B5EF4-FFF2-40B4-BE49-F238E27FC236}">
                      <a16:creationId xmlns:a16="http://schemas.microsoft.com/office/drawing/2014/main" id="{BD6FF958-5E3C-4460-88C1-06CBCDC842C8}"/>
                    </a:ext>
                  </a:extLst>
                </p:cNvPr>
                <p:cNvSpPr>
                  <a:spLocks noChangeArrowheads="1"/>
                </p:cNvSpPr>
                <p:nvPr/>
              </p:nvSpPr>
              <p:spPr bwMode="auto">
                <a:xfrm>
                  <a:off x="43" y="1266"/>
                  <a:ext cx="122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altLang="en-US" sz="2000">
                      <a:cs typeface="Times New Roman" panose="02020603050405020304" pitchFamily="18" charset="0"/>
                    </a:rPr>
                    <a:t>On Update/Delete Set Null</a:t>
                  </a:r>
                </a:p>
                <a:p>
                  <a:pPr eaLnBrk="0" hangingPunct="0"/>
                  <a:endParaRPr lang="en-US" altLang="en-US" sz="3600"/>
                </a:p>
              </p:txBody>
            </p:sp>
            <p:sp>
              <p:nvSpPr>
                <p:cNvPr id="166931" name="Rectangle 19">
                  <a:extLst>
                    <a:ext uri="{FF2B5EF4-FFF2-40B4-BE49-F238E27FC236}">
                      <a16:creationId xmlns:a16="http://schemas.microsoft.com/office/drawing/2014/main" id="{3DBB6000-A95B-4DB8-82FC-BDA966295FAF}"/>
                    </a:ext>
                  </a:extLst>
                </p:cNvPr>
                <p:cNvSpPr>
                  <a:spLocks noChangeArrowheads="1"/>
                </p:cNvSpPr>
                <p:nvPr/>
              </p:nvSpPr>
              <p:spPr bwMode="auto">
                <a:xfrm>
                  <a:off x="0" y="1266"/>
                  <a:ext cx="1310" cy="63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endParaRPr lang="en-US"/>
                </a:p>
              </p:txBody>
            </p:sp>
          </p:grpSp>
          <p:grpSp>
            <p:nvGrpSpPr>
              <p:cNvPr id="166932" name="Group 20">
                <a:extLst>
                  <a:ext uri="{FF2B5EF4-FFF2-40B4-BE49-F238E27FC236}">
                    <a16:creationId xmlns:a16="http://schemas.microsoft.com/office/drawing/2014/main" id="{8D144F13-4502-4EB4-A366-5FD584C8A757}"/>
                  </a:ext>
                </a:extLst>
              </p:cNvPr>
              <p:cNvGrpSpPr/>
              <p:nvPr/>
            </p:nvGrpSpPr>
            <p:grpSpPr>
              <a:xfrm>
                <a:off x="1310" y="1266"/>
                <a:ext cx="2170" cy="633"/>
                <a:chOff x="1310" y="1266"/>
                <a:chExt cx="2170" cy="633"/>
              </a:xfrm>
            </p:grpSpPr>
            <p:sp>
              <p:nvSpPr>
                <p:cNvPr id="166933" name="Rectangle 21">
                  <a:extLst>
                    <a:ext uri="{FF2B5EF4-FFF2-40B4-BE49-F238E27FC236}">
                      <a16:creationId xmlns:a16="http://schemas.microsoft.com/office/drawing/2014/main" id="{141F3194-4E03-4FBB-871C-31D5B3E01464}"/>
                    </a:ext>
                  </a:extLst>
                </p:cNvPr>
                <p:cNvSpPr>
                  <a:spLocks noChangeArrowheads="1"/>
                </p:cNvSpPr>
                <p:nvPr/>
              </p:nvSpPr>
              <p:spPr bwMode="auto">
                <a:xfrm>
                  <a:off x="1353" y="1266"/>
                  <a:ext cx="208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r>
                    <a:rPr lang="en-US" altLang="en-US" sz="2000">
                      <a:cs typeface="Times New Roman" panose="02020603050405020304" pitchFamily="18" charset="0"/>
                    </a:rPr>
                    <a:t>Any values that are updated/deleted in the </a:t>
                  </a:r>
                  <a:r>
                    <a:rPr lang="en-US" altLang="en-US" sz="2000" i="1">
                      <a:cs typeface="Times New Roman" panose="02020603050405020304" pitchFamily="18" charset="0"/>
                    </a:rPr>
                    <a:t>Customer </a:t>
                  </a:r>
                  <a:r>
                    <a:rPr lang="en-US" altLang="en-US" sz="2000">
                      <a:cs typeface="Times New Roman" panose="02020603050405020304" pitchFamily="18" charset="0"/>
                    </a:rPr>
                    <a:t>table cause affected columns in the </a:t>
                  </a:r>
                  <a:r>
                    <a:rPr lang="en-US" altLang="en-US" sz="2000" i="1">
                      <a:cs typeface="Times New Roman" panose="02020603050405020304" pitchFamily="18" charset="0"/>
                    </a:rPr>
                    <a:t>Order</a:t>
                  </a:r>
                  <a:r>
                    <a:rPr lang="en-US" altLang="en-US" sz="2000">
                      <a:cs typeface="Times New Roman" panose="02020603050405020304" pitchFamily="18" charset="0"/>
                    </a:rPr>
                    <a:t> table to be set to null.</a:t>
                  </a:r>
                </a:p>
                <a:p>
                  <a:pPr eaLnBrk="0" hangingPunct="0"/>
                  <a:endParaRPr lang="en-US" altLang="en-US" sz="4000"/>
                </a:p>
              </p:txBody>
            </p:sp>
            <p:sp>
              <p:nvSpPr>
                <p:cNvPr id="166934" name="Rectangle 22">
                  <a:extLst>
                    <a:ext uri="{FF2B5EF4-FFF2-40B4-BE49-F238E27FC236}">
                      <a16:creationId xmlns:a16="http://schemas.microsoft.com/office/drawing/2014/main" id="{A1B23448-8D63-40E4-B3B4-20E82CA8582C}"/>
                    </a:ext>
                  </a:extLst>
                </p:cNvPr>
                <p:cNvSpPr>
                  <a:spLocks noChangeArrowheads="1"/>
                </p:cNvSpPr>
                <p:nvPr/>
              </p:nvSpPr>
              <p:spPr bwMode="auto">
                <a:xfrm>
                  <a:off x="1310" y="1266"/>
                  <a:ext cx="2170" cy="633"/>
                </a:xfrm>
                <a:prstGeom prst="rect">
                  <a:avLst/>
                </a:prstGeom>
                <a:noFill/>
                <a:ln w="7">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endParaRPr lang="en-US"/>
                </a:p>
              </p:txBody>
            </p:sp>
          </p:grpSp>
        </p:grpSp>
        <p:sp>
          <p:nvSpPr>
            <p:cNvPr id="166935" name="Rectangle 23">
              <a:extLst>
                <a:ext uri="{FF2B5EF4-FFF2-40B4-BE49-F238E27FC236}">
                  <a16:creationId xmlns:a16="http://schemas.microsoft.com/office/drawing/2014/main" id="{636C55EE-6467-43FB-AB14-5CE3F6064AC5}"/>
                </a:ext>
              </a:extLst>
            </p:cNvPr>
            <p:cNvSpPr>
              <a:spLocks noChangeArrowheads="1"/>
            </p:cNvSpPr>
            <p:nvPr/>
          </p:nvSpPr>
          <p:spPr bwMode="auto">
            <a:xfrm>
              <a:off x="-3" y="-3"/>
              <a:ext cx="3486" cy="1905"/>
            </a:xfrm>
            <a:prstGeom prst="rect">
              <a:avLst/>
            </a:prstGeom>
            <a:noFill/>
            <a:ln w="11112">
              <a:solidFill>
                <a:srgbClr val="A0A0A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a:ea typeface="+mn-ea"/>
                  <a:cs typeface="+mn-cs"/>
                </a:defRPr>
              </a:lvl1pPr>
              <a:lvl2pPr marL="457200" algn="l" rtl="0" eaLnBrk="0" fontAlgn="base" hangingPunct="0">
                <a:spcBef>
                  <a:spcPct val="0"/>
                </a:spcBef>
                <a:spcAft>
                  <a:spcPct val="0"/>
                </a:spcAft>
                <a:defRPr sz="2400" kern="1200">
                  <a:solidFill>
                    <a:schemeClr val="tx1"/>
                  </a:solidFill>
                  <a:latin typeface="Times New Roman"/>
                  <a:ea typeface="+mn-ea"/>
                  <a:cs typeface="+mn-cs"/>
                </a:defRPr>
              </a:lvl2pPr>
              <a:lvl3pPr marL="914400" algn="l" rtl="0" eaLnBrk="0" fontAlgn="base" hangingPunct="0">
                <a:spcBef>
                  <a:spcPct val="0"/>
                </a:spcBef>
                <a:spcAft>
                  <a:spcPct val="0"/>
                </a:spcAft>
                <a:defRPr sz="2400" kern="1200">
                  <a:solidFill>
                    <a:schemeClr val="tx1"/>
                  </a:solidFill>
                  <a:latin typeface="Times New Roman"/>
                  <a:ea typeface="+mn-ea"/>
                  <a:cs typeface="+mn-cs"/>
                </a:defRPr>
              </a:lvl3pPr>
              <a:lvl4pPr marL="1371600" algn="l" rtl="0" eaLnBrk="0" fontAlgn="base" hangingPunct="0">
                <a:spcBef>
                  <a:spcPct val="0"/>
                </a:spcBef>
                <a:spcAft>
                  <a:spcPct val="0"/>
                </a:spcAft>
                <a:defRPr sz="2400" kern="1200">
                  <a:solidFill>
                    <a:schemeClr val="tx1"/>
                  </a:solidFill>
                  <a:latin typeface="Times New Roman"/>
                  <a:ea typeface="+mn-ea"/>
                  <a:cs typeface="+mn-cs"/>
                </a:defRPr>
              </a:lvl4pPr>
              <a:lvl5pPr marL="1828800" algn="l" rtl="0" eaLnBrk="0" fontAlgn="base" hangingPunct="0">
                <a:spcBef>
                  <a:spcPct val="0"/>
                </a:spcBef>
                <a:spcAft>
                  <a:spcPct val="0"/>
                </a:spcAft>
                <a:defRPr sz="2400" kern="1200">
                  <a:solidFill>
                    <a:schemeClr val="tx1"/>
                  </a:solidFill>
                  <a:latin typeface="Times New Roman"/>
                  <a:ea typeface="+mn-ea"/>
                  <a:cs typeface="+mn-cs"/>
                </a:defRPr>
              </a:lvl5pPr>
              <a:lvl6pPr marL="2286000" algn="l" defTabSz="914400" rtl="0" eaLnBrk="1" latinLnBrk="0" hangingPunct="1">
                <a:defRPr sz="2400" kern="1200">
                  <a:solidFill>
                    <a:schemeClr val="tx1"/>
                  </a:solidFill>
                  <a:latin typeface="Times New Roman"/>
                  <a:ea typeface="+mn-ea"/>
                  <a:cs typeface="+mn-cs"/>
                </a:defRPr>
              </a:lvl6pPr>
              <a:lvl7pPr marL="2743200" algn="l" defTabSz="914400" rtl="0" eaLnBrk="1" latinLnBrk="0" hangingPunct="1">
                <a:defRPr sz="2400" kern="1200">
                  <a:solidFill>
                    <a:schemeClr val="tx1"/>
                  </a:solidFill>
                  <a:latin typeface="Times New Roman"/>
                  <a:ea typeface="+mn-ea"/>
                  <a:cs typeface="+mn-cs"/>
                </a:defRPr>
              </a:lvl7pPr>
              <a:lvl8pPr marL="3200400" algn="l" defTabSz="914400" rtl="0" eaLnBrk="1" latinLnBrk="0" hangingPunct="1">
                <a:defRPr sz="2400" kern="1200">
                  <a:solidFill>
                    <a:schemeClr val="tx1"/>
                  </a:solidFill>
                  <a:latin typeface="Times New Roman"/>
                  <a:ea typeface="+mn-ea"/>
                  <a:cs typeface="+mn-cs"/>
                </a:defRPr>
              </a:lvl8pPr>
              <a:lvl9pPr marL="3657600" algn="l" defTabSz="914400" rtl="0" eaLnBrk="1" latinLnBrk="0" hangingPunct="1">
                <a:defRPr sz="2400" kern="1200">
                  <a:solidFill>
                    <a:schemeClr val="tx1"/>
                  </a:solidFill>
                  <a:latin typeface="Times New Roman"/>
                  <a:ea typeface="+mn-ea"/>
                  <a:cs typeface="+mn-cs"/>
                </a:defRPr>
              </a:lvl9pPr>
            </a:lstStyle>
            <a:p>
              <a:endParaRPr lang="en-US"/>
            </a:p>
          </p:txBody>
        </p:sp>
      </p:gr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5D15D-7136-42EA-BBDB-917A9F55E5A1}"/>
              </a:ext>
            </a:extLst>
          </p:cNvPr>
          <p:cNvSpPr>
            <a:spLocks noGrp="1"/>
          </p:cNvSpPr>
          <p:nvPr>
            <p:ph type="title"/>
          </p:nvPr>
        </p:nvSpPr>
        <p:spPr>
          <a:xfrm>
            <a:off x="914400" y="594211"/>
            <a:ext cx="7315200" cy="430887"/>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Constraint that uses ON DELETE</a:t>
            </a:r>
            <a:endParaRPr lang="en-US"/>
          </a:p>
        </p:txBody>
      </p:sp>
      <p:sp>
        <p:nvSpPr>
          <p:cNvPr id="3" name="Text Placeholder 2">
            <a:extLst>
              <a:ext uri="{FF2B5EF4-FFF2-40B4-BE49-F238E27FC236}">
                <a16:creationId xmlns:a16="http://schemas.microsoft.com/office/drawing/2014/main" id="{AB8F47B1-7F34-49AE-9F7A-03831AD6020E}"/>
              </a:ext>
            </a:extLst>
          </p:cNvPr>
          <p:cNvSpPr>
            <a:spLocks noGrp="1"/>
          </p:cNvSpPr>
          <p:nvPr>
            <p:ph type="body" sz="quarter" idx="13"/>
          </p:nvPr>
        </p:nvSpPr>
        <p:spPr>
          <a:xfrm>
            <a:off x="533400" y="1676400"/>
            <a:ext cx="8153400" cy="4267200"/>
          </a:xfrm>
        </p:spPr>
        <p:txBody>
          <a:bodyPr/>
          <a:lstStyle>
            <a:defPPr/>
          </a:lstStyle>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CREATE TABLE invoices (</a:t>
            </a: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a:t>
            </a: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CONSTRAINT invoices_fk_vendors</a:t>
            </a:r>
          </a:p>
          <a:p>
            <a:pPr marR="0">
              <a:spcBef>
                <a:spcPct val="0"/>
              </a:spcBef>
              <a:spcAft>
                <a:spcPct val="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FOREIGN KEY (vendor_id) REFERENCES vendors (vendor_id)</a:t>
            </a:r>
            <a:br>
              <a:rPr lang="en-US" sz="1800" b="1">
                <a:latin typeface="Courier New" panose="02070309020205020404" pitchFamily="49" charset="0"/>
                <a:ea typeface="Times New Roman" panose="02020603050405020304" pitchFamily="18" charset="0"/>
                <a:cs typeface="Times New Roman" panose="02020603050405020304" pitchFamily="18" charset="0"/>
              </a:rPr>
            </a:br>
            <a:r>
              <a:rPr lang="en-US" sz="1800" b="1">
                <a:latin typeface="Courier New" panose="02070309020205020404" pitchFamily="49" charset="0"/>
                <a:ea typeface="Times New Roman" panose="02020603050405020304" pitchFamily="18" charset="0"/>
                <a:cs typeface="Times New Roman" panose="02020603050405020304" pitchFamily="18" charset="0"/>
              </a:rPr>
              <a:t>    ON DELETE CASCADE</a:t>
            </a:r>
          </a:p>
          <a:p>
            <a:pPr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  ...</a:t>
            </a:r>
          </a:p>
          <a:p>
            <a:pPr marR="0">
              <a:spcBef>
                <a:spcPct val="0"/>
              </a:spcBef>
              <a:spcAft>
                <a:spcPts val="600"/>
              </a:spcAft>
              <a:tabLst>
                <a:tab pos="1371600" algn="l"/>
              </a:tabLst>
            </a:pPr>
            <a:r>
              <a:rPr lang="en-US" sz="1800" b="1">
                <a:latin typeface="Courier New" panose="02070309020205020404" pitchFamily="49" charset="0"/>
                <a:ea typeface="Times New Roman" panose="02020603050405020304" pitchFamily="18" charset="0"/>
                <a:cs typeface="Times New Roman" panose="02020603050405020304" pitchFamily="18" charset="0"/>
              </a:rPr>
              <a:t>)</a:t>
            </a:r>
          </a:p>
          <a:p>
            <a:pPr marL="342900" indent="-342900">
              <a:buFont typeface="Arial" pitchFamily="34" charset="0"/>
              <a:buChar char="•"/>
            </a:pPr>
            <a:r>
              <a:rPr lang="en-US"/>
              <a:t>If a row in vendors is deleted, it will delete rows from the invoices table that matches the vendor id</a:t>
            </a:r>
          </a:p>
          <a:p>
            <a:pPr marL="342900" indent="-342900">
              <a:buFont typeface="Arial" pitchFamily="34" charset="0"/>
              <a:buChar char="•"/>
            </a:pPr>
            <a:r>
              <a:rPr lang="en-US"/>
              <a:t> </a:t>
            </a:r>
          </a:p>
          <a:p>
            <a:pPr marL="342900" indent="-342900">
              <a:buFont typeface="Arial" pitchFamily="34" charset="0"/>
              <a:buChar char="•"/>
            </a:pPr>
            <a:endParaRPr lang="en-US"/>
          </a:p>
        </p:txBody>
      </p:sp>
      <p:sp>
        <p:nvSpPr>
          <p:cNvPr id="4" name="Date Placeholder 3">
            <a:extLst>
              <a:ext uri="{FF2B5EF4-FFF2-40B4-BE49-F238E27FC236}">
                <a16:creationId xmlns:a16="http://schemas.microsoft.com/office/drawing/2014/main" id="{9166920D-A84B-4030-8888-F6AAE1B39795}"/>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CF380EF4-7CE1-433B-9545-0D21249A58DF}"/>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045D129E-835B-4E48-86C5-DBE06A1B6E30}"/>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C11, Slide </a:t>
            </a:r>
            <a:fld id="{BF5C1183-B085-4070-A402-C03A3F977D3D}" type="slidenum">
              <a:rPr lang="en-US" smtClean="0">
                <a:solidFill>
                  <a:schemeClr val="bg1"/>
                </a:solidFill>
              </a:rPr>
              <a:pPr>
                <a:defRPr/>
              </a:pPr>
              <a:t>97</a:t>
            </a:fld>
            <a:endParaRPr lang="en-US">
              <a:solidFill>
                <a:schemeClr val="bg1"/>
              </a:solidFill>
            </a:endParaRPr>
          </a:p>
        </p:txBody>
      </p:sp>
    </p:spTree>
    <p:extLst>
      <p:ext uri="{BB962C8B-B14F-4D97-AF65-F5344CB8AC3E}">
        <p14:creationId xmlns:p14="http://schemas.microsoft.com/office/powerpoint/2010/main" val="1510653435"/>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3" name="Footer Placeholder 2"/>
          <p:cNvSpPr>
            <a:spLocks noGrp="1"/>
          </p:cNvSpPr>
          <p:nvPr>
            <p:ph type="ftr" sz="quarter" idx="11"/>
          </p:nvPr>
        </p:nvSpPr>
        <p:spPr/>
        <p:txBody>
          <a:bodyPr/>
          <a:lstStyle>
            <a:defPPr/>
          </a:lstStyle>
          <a:p>
            <a:pPr>
              <a:defRPr/>
            </a:pPr>
            <a:r>
              <a:rPr lang="en-US"/>
              <a:t>© 2019, Mike Murach &amp; Associates, Inc.</a:t>
            </a:r>
          </a:p>
        </p:txBody>
      </p:sp>
      <p:sp>
        <p:nvSpPr>
          <p:cNvPr id="4" name="Slide Number Placeholder 3"/>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C12, Slide </a:t>
            </a:r>
            <a:fld id="{BF5C1183-B085-4070-A402-C03A3F977D3D}" type="slidenum">
              <a:rPr lang="en-US" smtClean="0">
                <a:solidFill>
                  <a:schemeClr val="bg1"/>
                </a:solidFill>
              </a:rPr>
              <a:pPr>
                <a:defRPr/>
              </a:pPr>
              <a:t>98</a:t>
            </a:fld>
            <a:endParaRPr lang="en-US">
              <a:solidFill>
                <a:schemeClr val="bg1"/>
              </a:solidFill>
            </a:endParaRPr>
          </a:p>
        </p:txBody>
      </p:sp>
      <p:sp>
        <p:nvSpPr>
          <p:cNvPr id="5" name="Title 4"/>
          <p:cNvSpPr>
            <a:spLocks noGrp="1"/>
          </p:cNvSpPr>
          <p:nvPr>
            <p:ph type="title"/>
          </p:nvPr>
        </p:nvSpPr>
        <p:spPr>
          <a:xfrm>
            <a:off x="685800" y="1143000"/>
            <a:ext cx="7772400" cy="738664"/>
          </a:xfrm>
        </p:spPr>
        <p:txBody>
          <a:bodyPr/>
          <a:lstStyle>
            <a:defPPr/>
          </a:lstStyle>
          <a:p>
            <a:pPr marL="0" marR="0">
              <a:spcBef>
                <a:spcPct val="0"/>
              </a:spcBef>
              <a:spcAft>
                <a:spcPts val="600"/>
              </a:spcAft>
              <a:tabLst>
                <a:tab pos="1371600" algn="l"/>
              </a:tabLst>
            </a:pPr>
            <a:r>
              <a:rPr lang="en-US" sz="4800">
                <a:latin typeface="Arial" pitchFamily="34" charset="0"/>
                <a:ea typeface="Times New Roman" panose="02020603050405020304" pitchFamily="18" charset="0"/>
                <a:cs typeface="Times New Roman" panose="02020603050405020304" pitchFamily="18" charset="0"/>
              </a:rPr>
              <a:t>Chapter 12</a:t>
            </a:r>
            <a:endParaRPr lang="en-US" sz="4800"/>
          </a:p>
        </p:txBody>
      </p:sp>
      <p:sp>
        <p:nvSpPr>
          <p:cNvPr id="6" name="Text Placeholder 5"/>
          <p:cNvSpPr>
            <a:spLocks noGrp="1"/>
          </p:cNvSpPr>
          <p:nvPr>
            <p:ph type="body" sz="quarter" idx="13"/>
          </p:nvPr>
        </p:nvSpPr>
        <p:spPr>
          <a:xfrm>
            <a:off x="1676400" y="2209800"/>
            <a:ext cx="6096000" cy="2971800"/>
          </a:xfrm>
        </p:spPr>
        <p:txBody>
          <a:bodyPr/>
          <a:lstStyle>
            <a:defPPr/>
          </a:lstStyle>
          <a:p>
            <a:pPr>
              <a:spcBef>
                <a:spcPts val="2400"/>
              </a:spcBef>
              <a:spcAft>
                <a:spcPts val="600"/>
              </a:spcAft>
              <a:tabLst>
                <a:tab pos="1371600" algn="l"/>
              </a:tabLst>
            </a:pPr>
            <a:r>
              <a:rPr lang="en-US" sz="4000">
                <a:solidFill>
                  <a:srgbClr val="000000"/>
                </a:solidFill>
                <a:latin typeface="Arial" pitchFamily="34" charset="0"/>
                <a:ea typeface="Times New Roman" panose="02020603050405020304" pitchFamily="18" charset="0"/>
                <a:cs typeface="Times New Roman" panose="02020603050405020304" pitchFamily="18" charset="0"/>
              </a:rPr>
              <a:t>How to create views</a:t>
            </a:r>
          </a:p>
          <a:p>
            <a:endParaRPr lang="en-US" sz="4000"/>
          </a:p>
        </p:txBody>
      </p:sp>
    </p:spTree>
    <p:extLst>
      <p:ext uri="{BB962C8B-B14F-4D97-AF65-F5344CB8AC3E}">
        <p14:creationId xmlns:p14="http://schemas.microsoft.com/office/powerpoint/2010/main" val="6822649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B1ED6-AA6D-4B4F-B5F2-E74B0A49D32E}"/>
              </a:ext>
            </a:extLst>
          </p:cNvPr>
          <p:cNvSpPr>
            <a:spLocks noGrp="1"/>
          </p:cNvSpPr>
          <p:nvPr>
            <p:ph type="title"/>
          </p:nvPr>
        </p:nvSpPr>
        <p:spPr>
          <a:xfrm>
            <a:off x="914400" y="624989"/>
            <a:ext cx="7315200" cy="369332"/>
          </a:xfrm>
        </p:spPr>
        <p:txBody>
          <a:bodyPr/>
          <a:lstStyle>
            <a:defPPr/>
          </a:lstStyle>
          <a:p>
            <a:pPr marL="0" marR="0">
              <a:spcBef>
                <a:spcPct val="0"/>
              </a:spcBef>
              <a:spcAft>
                <a:spcPts val="600"/>
              </a:spcAft>
              <a:tabLst>
                <a:tab pos="1371600" algn="l"/>
              </a:tabLst>
            </a:pPr>
            <a:r>
              <a:rPr lang="en-US">
                <a:latin typeface="Arial" pitchFamily="34" charset="0"/>
                <a:ea typeface="Times New Roman" panose="02020603050405020304" pitchFamily="18" charset="0"/>
                <a:cs typeface="Times New Roman" panose="02020603050405020304" pitchFamily="18" charset="0"/>
              </a:rPr>
              <a:t>Objectives</a:t>
            </a:r>
            <a:endParaRPr lang="en-US"/>
          </a:p>
        </p:txBody>
      </p:sp>
      <p:sp>
        <p:nvSpPr>
          <p:cNvPr id="3" name="Text Placeholder 2">
            <a:extLst>
              <a:ext uri="{FF2B5EF4-FFF2-40B4-BE49-F238E27FC236}">
                <a16:creationId xmlns:a16="http://schemas.microsoft.com/office/drawing/2014/main" id="{5694BC32-4938-45DD-BEB6-588C4211142A}"/>
              </a:ext>
            </a:extLst>
          </p:cNvPr>
          <p:cNvSpPr>
            <a:spLocks noGrp="1"/>
          </p:cNvSpPr>
          <p:nvPr>
            <p:ph type="body" sz="quarter" idx="13"/>
          </p:nvPr>
        </p:nvSpPr>
        <p:spPr/>
        <p:txBody>
          <a:bodyPr/>
          <a:lstStyle>
            <a:defPPr/>
          </a:lstStyle>
          <a:p>
            <a:pPr marL="342900" marR="274320" lvl="0" indent="-342900">
              <a:spcBef>
                <a:spcPct val="0"/>
              </a:spcBef>
              <a:spcAft>
                <a:spcPts val="600"/>
              </a:spcAft>
              <a:buFont typeface="+mj-lt"/>
              <a:buAutoNum type="arabicPeriod"/>
              <a:tabLst>
                <a:tab pos="347345" algn="l"/>
              </a:tabLst>
            </a:pPr>
            <a:r>
              <a:rPr lang="en-US" spc="-10">
                <a:latin typeface="Times New Roman" pitchFamily="18" charset="0"/>
                <a:ea typeface="Times New Roman" panose="02020603050405020304" pitchFamily="18" charset="0"/>
              </a:rPr>
              <a:t>Create and use views, including read-only and updatable views.</a:t>
            </a:r>
          </a:p>
          <a:p>
            <a:pPr marL="457200" marR="274320" lvl="0" indent="-457200">
              <a:spcBef>
                <a:spcPct val="0"/>
              </a:spcBef>
              <a:spcAft>
                <a:spcPts val="600"/>
              </a:spcAft>
              <a:buFont typeface="+mj-lt"/>
              <a:buAutoNum type="arabicPeriod"/>
              <a:tabLst>
                <a:tab pos="347345" algn="l"/>
              </a:tabLst>
            </a:pPr>
            <a:r>
              <a:rPr lang="en-US" spc="-10">
                <a:latin typeface="Times New Roman" pitchFamily="18" charset="0"/>
                <a:ea typeface="Times New Roman" panose="02020603050405020304" pitchFamily="18" charset="0"/>
              </a:rPr>
              <a:t>Describe a view.</a:t>
            </a:r>
          </a:p>
          <a:p>
            <a:pPr marL="342900" marR="274320" lvl="0" indent="-342900">
              <a:spcBef>
                <a:spcPct val="0"/>
              </a:spcBef>
              <a:spcAft>
                <a:spcPts val="600"/>
              </a:spcAft>
              <a:buFont typeface="+mj-lt"/>
              <a:buAutoNum type="arabicPeriod"/>
              <a:tabLst>
                <a:tab pos="347345" algn="l"/>
              </a:tabLst>
            </a:pPr>
            <a:r>
              <a:rPr lang="en-US" spc="-10">
                <a:latin typeface="Times New Roman" pitchFamily="18" charset="0"/>
                <a:ea typeface="Times New Roman" panose="02020603050405020304" pitchFamily="18" charset="0"/>
              </a:rPr>
              <a:t>Describe the benefits of using views.</a:t>
            </a:r>
          </a:p>
          <a:p>
            <a:pPr marL="342900" marR="274320" lvl="0" indent="-342900">
              <a:spcBef>
                <a:spcPct val="0"/>
              </a:spcBef>
              <a:spcAft>
                <a:spcPts val="600"/>
              </a:spcAft>
              <a:buFont typeface="+mj-lt"/>
              <a:buAutoNum type="arabicPeriod"/>
              <a:tabLst>
                <a:tab pos="347345" algn="l"/>
              </a:tabLst>
            </a:pPr>
            <a:r>
              <a:rPr lang="en-US" spc="-10">
                <a:latin typeface="Times New Roman" pitchFamily="18" charset="0"/>
                <a:ea typeface="Times New Roman" panose="02020603050405020304" pitchFamily="18" charset="0"/>
              </a:rPr>
              <a:t>Given a view, determine whether it is updatable.</a:t>
            </a:r>
          </a:p>
          <a:p>
            <a:pPr marL="342900" marR="274320" lvl="0" indent="-342900">
              <a:spcBef>
                <a:spcPct val="0"/>
              </a:spcBef>
              <a:spcAft>
                <a:spcPts val="600"/>
              </a:spcAft>
              <a:buFont typeface="+mj-lt"/>
              <a:buAutoNum type="arabicPeriod"/>
              <a:tabLst>
                <a:tab pos="347345" algn="l"/>
              </a:tabLst>
            </a:pPr>
            <a:r>
              <a:rPr lang="en-US" spc="-10">
                <a:latin typeface="Times New Roman" pitchFamily="18" charset="0"/>
                <a:ea typeface="Times New Roman" panose="02020603050405020304" pitchFamily="18" charset="0"/>
              </a:rPr>
              <a:t>Describe the effect of the WITH CHECK OPTION clause on an updatable view.</a:t>
            </a:r>
          </a:p>
          <a:p>
            <a:endParaRPr lang="en-US"/>
          </a:p>
        </p:txBody>
      </p:sp>
      <p:sp>
        <p:nvSpPr>
          <p:cNvPr id="4" name="Date Placeholder 3">
            <a:extLst>
              <a:ext uri="{FF2B5EF4-FFF2-40B4-BE49-F238E27FC236}">
                <a16:creationId xmlns:a16="http://schemas.microsoft.com/office/drawing/2014/main" id="{941186E3-CE2E-4111-8CC9-84B9C0E96FF7}"/>
              </a:ext>
            </a:extLst>
          </p:cNvPr>
          <p:cNvSpPr>
            <a:spLocks noGrp="1"/>
          </p:cNvSpPr>
          <p:nvPr>
            <p:ph type="dt" sz="half" idx="10"/>
          </p:nvPr>
        </p:nvSpPr>
        <p:spPr/>
        <p:txBody>
          <a:bodyPr/>
          <a:lstStyle>
            <a:defPPr/>
          </a:lstStyle>
          <a:p>
            <a:pPr>
              <a:defRPr/>
            </a:pPr>
            <a:r>
              <a:rPr lang="en-US" err="1"/>
              <a:t>Murach’s MySQL 3</a:t>
            </a:r>
            <a:r>
              <a:rPr lang="en-US" baseline="30000"/>
              <a:t>rd</a:t>
            </a:r>
            <a:r>
              <a:rPr lang="en-US"/>
              <a:t> Edition</a:t>
            </a:r>
          </a:p>
        </p:txBody>
      </p:sp>
      <p:sp>
        <p:nvSpPr>
          <p:cNvPr id="5" name="Footer Placeholder 4">
            <a:extLst>
              <a:ext uri="{FF2B5EF4-FFF2-40B4-BE49-F238E27FC236}">
                <a16:creationId xmlns:a16="http://schemas.microsoft.com/office/drawing/2014/main" id="{C49D6A83-9287-4322-B94A-E95C6779F382}"/>
              </a:ext>
            </a:extLst>
          </p:cNvPr>
          <p:cNvSpPr>
            <a:spLocks noGrp="1"/>
          </p:cNvSpPr>
          <p:nvPr>
            <p:ph type="ftr" sz="quarter" idx="11"/>
          </p:nvPr>
        </p:nvSpPr>
        <p:spPr/>
        <p:txBody>
          <a:bodyPr/>
          <a:lstStyle>
            <a:defPPr/>
          </a:lstStyle>
          <a:p>
            <a:pPr>
              <a:defRPr/>
            </a:pPr>
            <a:r>
              <a:rPr lang="en-US"/>
              <a:t>© 2019, Mike Murach &amp; Associates, Inc.</a:t>
            </a:r>
          </a:p>
        </p:txBody>
      </p:sp>
      <p:sp>
        <p:nvSpPr>
          <p:cNvPr id="6" name="Slide Number Placeholder 5">
            <a:extLst>
              <a:ext uri="{FF2B5EF4-FFF2-40B4-BE49-F238E27FC236}">
                <a16:creationId xmlns:a16="http://schemas.microsoft.com/office/drawing/2014/main" id="{A7918F41-4902-4CFE-9FE3-8A1AE1E35BFC}"/>
              </a:ext>
            </a:extLst>
          </p:cNvPr>
          <p:cNvSpPr>
            <a:spLocks noGrp="1"/>
          </p:cNvSpPr>
          <p:nvPr>
            <p:ph type="sldNum" sz="quarter" idx="12"/>
          </p:nvPr>
        </p:nvSpPr>
        <p:spPr/>
        <p:txBody>
          <a:bodyPr/>
          <a:lstStyle>
            <a:defPPr/>
          </a:lstStyle>
          <a:p>
            <a:pPr algn="l">
              <a:defRPr/>
            </a:pPr>
            <a:endParaRPr lang="en-US" sz="1400">
              <a:latin typeface="Times New Roman"/>
            </a:endParaRPr>
          </a:p>
          <a:p>
            <a:pPr>
              <a:defRPr/>
            </a:pPr>
            <a:r>
              <a:rPr lang="en-US">
                <a:solidFill>
                  <a:schemeClr val="bg1"/>
                </a:solidFill>
              </a:rPr>
              <a:t>C12, Slide </a:t>
            </a:r>
            <a:fld id="{BF5C1183-B085-4070-A402-C03A3F977D3D}" type="slidenum">
              <a:rPr lang="en-US" smtClean="0">
                <a:solidFill>
                  <a:schemeClr val="bg1"/>
                </a:solidFill>
              </a:rPr>
              <a:pPr>
                <a:defRPr/>
              </a:pPr>
              <a:t>99</a:t>
            </a:fld>
            <a:endParaRPr lang="en-US">
              <a:solidFill>
                <a:schemeClr val="bg1"/>
              </a:solidFill>
            </a:endParaRPr>
          </a:p>
        </p:txBody>
      </p:sp>
    </p:spTree>
    <p:extLst>
      <p:ext uri="{BB962C8B-B14F-4D97-AF65-F5344CB8AC3E}">
        <p14:creationId xmlns:p14="http://schemas.microsoft.com/office/powerpoint/2010/main" val="249720580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5.0.5"/>
  <p:tag name="AS_OS" val="Microsoft Windows NT 10.0.17763.0"/>
  <p:tag name="AS_RELEASE_DATE" val="2021.11.14"/>
  <p:tag name="AS_TITLE" val="Aspose.Slides for .NET5"/>
  <p:tag name="AS_VERSION" val="21.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Master slides_with_titles_logo">
  <a:themeElements>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Classic 2">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aster slid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aster slid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aster slid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aster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aster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aster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MA accessible slides.potx" id="{5831912D-F74F-4902-BF36-E309BA4E200D}" vid="{6FA90EF8-699F-411C-BEB1-D501C1430FF1}"/>
    </a:ext>
  </a:extLst>
</a:theme>
</file>

<file path=ppt/theme/theme11.xml><?xml version="1.0" encoding="utf-8"?>
<a:theme xmlns:a="http://schemas.openxmlformats.org/drawingml/2006/main" name="Master slides_with_titles_logo">
  <a:themeElements>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Classic 2">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aster slid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aster slid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aster slid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aster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aster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aster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MA accessible slides.potx" id="{5831912D-F74F-4902-BF36-E309BA4E200D}" vid="{6FA90EF8-699F-411C-BEB1-D501C1430FF1}"/>
    </a:ext>
  </a:extLst>
</a:theme>
</file>

<file path=ppt/theme/theme12.xml><?xml version="1.0" encoding="utf-8"?>
<a:theme xmlns:a="http://schemas.openxmlformats.org/drawingml/2006/main" name="Master slides_with_titles_logo">
  <a:themeElements>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Classic 2">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aster slid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aster slid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aster slid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aster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aster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aster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MA accessible slides.potx" id="{5831912D-F74F-4902-BF36-E309BA4E200D}" vid="{6FA90EF8-699F-411C-BEB1-D501C1430FF1}"/>
    </a:ext>
  </a:extLst>
</a:theme>
</file>

<file path=ppt/theme/theme13.xml><?xml version="1.0" encoding="utf-8"?>
<a:theme xmlns:a="http://schemas.openxmlformats.org/drawingml/2006/main" name="Master slides_with_titles_logo">
  <a:themeElements>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Classic 2">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aster slid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aster slid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aster slid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aster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aster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aster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MA accessible slides.potx" id="{5831912D-F74F-4902-BF36-E309BA4E200D}" vid="{6FA90EF8-699F-411C-BEB1-D501C1430FF1}"/>
    </a:ext>
  </a:extLst>
</a:theme>
</file>

<file path=ppt/theme/theme14.xml><?xml version="1.0" encoding="utf-8"?>
<a:theme xmlns:a="http://schemas.openxmlformats.org/drawingml/2006/main" name="Master slides_with_titles_logo">
  <a:themeElements>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Classic 2">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aster slid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aster slid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aster slid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aster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aster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aster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MA accessible slides.potx" id="{5831912D-F74F-4902-BF36-E309BA4E200D}" vid="{6FA90EF8-699F-411C-BEB1-D501C1430FF1}"/>
    </a:ext>
  </a:extLst>
</a:theme>
</file>

<file path=ppt/theme/theme15.xml><?xml version="1.0" encoding="utf-8"?>
<a:theme xmlns:a="http://schemas.openxmlformats.org/drawingml/2006/main" name="Master slides_with_titles_logo">
  <a:themeElements>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Classic 2">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aster slid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aster slid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aster slid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aster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aster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aster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MA accessible slides.potx" id="{5831912D-F74F-4902-BF36-E309BA4E200D}" vid="{6FA90EF8-699F-411C-BEB1-D501C1430FF1}"/>
    </a:ext>
  </a:extLst>
</a:theme>
</file>

<file path=ppt/theme/theme16.xml><?xml version="1.0" encoding="utf-8"?>
<a:theme xmlns:a="http://schemas.openxmlformats.org/drawingml/2006/main" name="Master slides_with_titles_logo">
  <a:themeElements>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Classic 2">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aster slid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aster slid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aster slid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aster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aster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aster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MA accessible slides.potx" id="{5831912D-F74F-4902-BF36-E309BA4E200D}" vid="{6FA90EF8-699F-411C-BEB1-D501C1430FF1}"/>
    </a:ext>
  </a:extLst>
</a:theme>
</file>

<file path=ppt/theme/theme17.xml><?xml version="1.0" encoding="utf-8"?>
<a:theme xmlns:a="http://schemas.openxmlformats.org/drawingml/2006/main" name="Master slides_with_titles_logo">
  <a:themeElements>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Classic 2">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aster slid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aster slid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aster slid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aster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aster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aster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MA accessible slides.potx" id="{5831912D-F74F-4902-BF36-E309BA4E200D}" vid="{6FA90EF8-699F-411C-BEB1-D501C1430FF1}"/>
    </a:ext>
  </a:extLst>
</a:theme>
</file>

<file path=ppt/theme/theme18.xml><?xml version="1.0" encoding="utf-8"?>
<a:theme xmlns:a="http://schemas.openxmlformats.org/drawingml/2006/main" name="Master slides_with_titles_logo">
  <a:themeElements>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Classic 2">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aster slid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aster slid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aster slid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aster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aster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aster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MA accessible slides.potx" id="{5831912D-F74F-4902-BF36-E309BA4E200D}" vid="{6FA90EF8-699F-411C-BEB1-D501C1430FF1}"/>
    </a:ext>
  </a:extLst>
</a:theme>
</file>

<file path=ppt/theme/theme19.xml><?xml version="1.0" encoding="utf-8"?>
<a:theme xmlns:a="http://schemas.openxmlformats.org/drawingml/2006/main" name="Master slides_with_titles_logo">
  <a:themeElements>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Classic 2">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aster slid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aster slid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aster slid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aster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aster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aster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MA accessible slides.potx" id="{5831912D-F74F-4902-BF36-E309BA4E200D}" vid="{6FA90EF8-699F-411C-BEB1-D501C1430FF1}"/>
    </a:ext>
  </a:extLst>
</a:theme>
</file>

<file path=ppt/theme/theme2.xml><?xml version="1.0" encoding="utf-8"?>
<a:theme xmlns:a="http://schemas.openxmlformats.org/drawingml/2006/main" name="Master slides_with_titles_logo">
  <a:themeElements>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Classic 2">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aster slid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aster slid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aster slid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aster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aster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aster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MA accessible slides.potx" id="{5831912D-F74F-4902-BF36-E309BA4E200D}" vid="{6FA90EF8-699F-411C-BEB1-D501C1430FF1}"/>
    </a:ext>
  </a:extLst>
</a:theme>
</file>

<file path=ppt/theme/theme20.xml><?xml version="1.0" encoding="utf-8"?>
<a:theme xmlns:a="http://schemas.openxmlformats.org/drawingml/2006/main" name="Master slides_with_titles_logo">
  <a:themeElements>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Classic 2">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aster slid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aster slid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aster slid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aster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aster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aster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MA accessible slides.potx" id="{5831912D-F74F-4902-BF36-E309BA4E200D}" vid="{6FA90EF8-699F-411C-BEB1-D501C1430FF1}"/>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Master slides_with_titles_logo">
  <a:themeElements>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aster slid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aster slid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aster slid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aster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aster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aster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MA accessible slides.potx" id="{5831912D-F74F-4902-BF36-E309BA4E200D}" vid="{6FA90EF8-699F-411C-BEB1-D501C1430FF1}"/>
    </a:ext>
  </a:extLst>
</a:theme>
</file>

<file path=ppt/theme/theme2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Calibri"/>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aster slides_with_titles_logo">
  <a:themeElements>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Classic 2">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aster slid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aster slid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aster slid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aster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aster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aster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MA accessible slides.potx" id="{5831912D-F74F-4902-BF36-E309BA4E200D}" vid="{6FA90EF8-699F-411C-BEB1-D501C1430FF1}"/>
    </a:ext>
  </a:extLst>
</a:theme>
</file>

<file path=ppt/theme/theme4.xml><?xml version="1.0" encoding="utf-8"?>
<a:theme xmlns:a="http://schemas.openxmlformats.org/drawingml/2006/main" name="Master slides_with_titles_logo">
  <a:themeElements>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Classic 2">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aster slid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aster slid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aster slid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aster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aster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aster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MA accessible slides.potx" id="{5831912D-F74F-4902-BF36-E309BA4E200D}" vid="{6FA90EF8-699F-411C-BEB1-D501C1430FF1}"/>
    </a:ext>
  </a:extLst>
</a:theme>
</file>

<file path=ppt/theme/theme5.xml><?xml version="1.0" encoding="utf-8"?>
<a:theme xmlns:a="http://schemas.openxmlformats.org/drawingml/2006/main" name="Master slides_with_titles_logo">
  <a:themeElements>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Classic 2">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aster slid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aster slid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aster slid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aster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aster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aster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MA accessible slides.potx" id="{5831912D-F74F-4902-BF36-E309BA4E200D}" vid="{6FA90EF8-699F-411C-BEB1-D501C1430FF1}"/>
    </a:ext>
  </a:extLst>
</a:theme>
</file>

<file path=ppt/theme/theme6.xml><?xml version="1.0" encoding="utf-8"?>
<a:theme xmlns:a="http://schemas.openxmlformats.org/drawingml/2006/main" name="Master slides_with_titles_logo">
  <a:themeElements>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Classic 2">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aster slid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aster slid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aster slid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aster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aster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aster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MA accessible slides.potx" id="{5831912D-F74F-4902-BF36-E309BA4E200D}" vid="{6FA90EF8-699F-411C-BEB1-D501C1430FF1}"/>
    </a:ext>
  </a:extLst>
</a:theme>
</file>

<file path=ppt/theme/theme7.xml><?xml version="1.0" encoding="utf-8"?>
<a:theme xmlns:a="http://schemas.openxmlformats.org/drawingml/2006/main" name="Master slides_with_titles_logo">
  <a:themeElements>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Classic 2">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aster slid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aster slid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aster slid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aster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aster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aster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MA accessible slides.potx" id="{5831912D-F74F-4902-BF36-E309BA4E200D}" vid="{6FA90EF8-699F-411C-BEB1-D501C1430FF1}"/>
    </a:ext>
  </a:extLst>
</a:theme>
</file>

<file path=ppt/theme/theme8.xml><?xml version="1.0" encoding="utf-8"?>
<a:theme xmlns:a="http://schemas.openxmlformats.org/drawingml/2006/main" name="Master slides_with_titles_logo">
  <a:themeElements>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Classic 2">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aster slid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aster slid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aster slid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aster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aster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aster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MA accessible slides.potx" id="{5831912D-F74F-4902-BF36-E309BA4E200D}" vid="{6FA90EF8-699F-411C-BEB1-D501C1430FF1}"/>
    </a:ext>
  </a:extLst>
</a:theme>
</file>

<file path=ppt/theme/theme9.xml><?xml version="1.0" encoding="utf-8"?>
<a:theme xmlns:a="http://schemas.openxmlformats.org/drawingml/2006/main" name="Master slides_with_titles_logo">
  <a:themeElements>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Classic 2">
      <a:maj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itchFamily="34" charset="0"/>
        <a:ea typeface="Arial" pitchFamily="34" charset="0"/>
        <a:cs typeface="Arial" pitchFamily="34" charset="0"/>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aster slide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aster slide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aster slide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aster slide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aster slide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aster slide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aster slide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MA accessible slides.potx" id="{5831912D-F74F-4902-BF36-E309BA4E200D}" vid="{6FA90EF8-699F-411C-BEB1-D501C1430FF1}"/>
    </a:ext>
  </a:extLst>
</a:theme>
</file>

<file path=docProps/app.xml><?xml version="1.0" encoding="utf-8"?>
<Properties xmlns="http://schemas.openxmlformats.org/officeDocument/2006/extended-properties" xmlns:vt="http://schemas.openxmlformats.org/officeDocument/2006/docPropsVTypes">
  <TotalTime>3018</TotalTime>
  <Words>31066</Words>
  <Application>Microsoft Office PowerPoint</Application>
  <PresentationFormat>On-screen Show (4:3)</PresentationFormat>
  <Paragraphs>4626</Paragraphs>
  <Slides>378</Slides>
  <Notes>11</Notes>
  <HiddenSlides>0</HiddenSlides>
  <MMClips>0</MMClips>
  <ScaleCrop>false</ScaleCrop>
  <HeadingPairs>
    <vt:vector size="8" baseType="variant">
      <vt:variant>
        <vt:lpstr>Fonts Used</vt:lpstr>
      </vt:variant>
      <vt:variant>
        <vt:i4>13</vt:i4>
      </vt:variant>
      <vt:variant>
        <vt:lpstr>Theme</vt:lpstr>
      </vt:variant>
      <vt:variant>
        <vt:i4>22</vt:i4>
      </vt:variant>
      <vt:variant>
        <vt:lpstr>Embedded OLE Servers</vt:lpstr>
      </vt:variant>
      <vt:variant>
        <vt:i4>1</vt:i4>
      </vt:variant>
      <vt:variant>
        <vt:lpstr>Slide Titles</vt:lpstr>
      </vt:variant>
      <vt:variant>
        <vt:i4>378</vt:i4>
      </vt:variant>
    </vt:vector>
  </HeadingPairs>
  <TitlesOfParts>
    <vt:vector size="414" baseType="lpstr">
      <vt:lpstr>Arial</vt:lpstr>
      <vt:lpstr>Arial Narrow</vt:lpstr>
      <vt:lpstr>Calibri</vt:lpstr>
      <vt:lpstr>Calibri Light</vt:lpstr>
      <vt:lpstr>Consolas</vt:lpstr>
      <vt:lpstr>Courier New</vt:lpstr>
      <vt:lpstr>Franklin Gothic Book</vt:lpstr>
      <vt:lpstr>Helvetica</vt:lpstr>
      <vt:lpstr>Monotype Sorts</vt:lpstr>
      <vt:lpstr>Roboto</vt:lpstr>
      <vt:lpstr>Symbol</vt:lpstr>
      <vt:lpstr>Times New Roman</vt:lpstr>
      <vt:lpstr>Wingdings</vt:lpstr>
      <vt:lpstr>Office Theme</vt:lpstr>
      <vt:lpstr>Master slides_with_titles_logo</vt:lpstr>
      <vt:lpstr>Master slides_with_titles_logo</vt:lpstr>
      <vt:lpstr>Master slides_with_titles_logo</vt:lpstr>
      <vt:lpstr>Master slides_with_titles_logo</vt:lpstr>
      <vt:lpstr>Master slides_with_titles_logo</vt:lpstr>
      <vt:lpstr>Master slides_with_titles_logo</vt:lpstr>
      <vt:lpstr>Master slides_with_titles_logo</vt:lpstr>
      <vt:lpstr>Master slides_with_titles_logo</vt:lpstr>
      <vt:lpstr>Master slides_with_titles_logo</vt:lpstr>
      <vt:lpstr>Master slides_with_titles_logo</vt:lpstr>
      <vt:lpstr>Master slides_with_titles_logo</vt:lpstr>
      <vt:lpstr>Master slides_with_titles_logo</vt:lpstr>
      <vt:lpstr>Master slides_with_titles_logo</vt:lpstr>
      <vt:lpstr>Master slides_with_titles_logo</vt:lpstr>
      <vt:lpstr>Master slides_with_titles_logo</vt:lpstr>
      <vt:lpstr>Master slides_with_titles_logo</vt:lpstr>
      <vt:lpstr>Master slides_with_titles_logo</vt:lpstr>
      <vt:lpstr>Master slides_with_titles_logo</vt:lpstr>
      <vt:lpstr>Master slides_with_titles_logo</vt:lpstr>
      <vt:lpstr>Office Theme</vt:lpstr>
      <vt:lpstr>Master slides_with_titles_logo</vt:lpstr>
      <vt:lpstr>Bitmap Image</vt:lpstr>
      <vt:lpstr>Chapter 10</vt:lpstr>
      <vt:lpstr>Objectives</vt:lpstr>
      <vt:lpstr>A database system is modeled after a real-world system</vt:lpstr>
      <vt:lpstr>The six basic steps for designing a data structure</vt:lpstr>
      <vt:lpstr>Invoice that’s used to identify data elements</vt:lpstr>
      <vt:lpstr>PowerPoint Presentation</vt:lpstr>
      <vt:lpstr>Data elements on the invoice document</vt:lpstr>
      <vt:lpstr>A name that’s divided into first and last names</vt:lpstr>
      <vt:lpstr>An address that’s divided into its components</vt:lpstr>
      <vt:lpstr>Possible tables and columns for an A/P system</vt:lpstr>
      <vt:lpstr>Possible tables and columns for an A/P system</vt:lpstr>
      <vt:lpstr>Possible tables and columns for an A/P system</vt:lpstr>
      <vt:lpstr>The notation for identifying data elements</vt:lpstr>
      <vt:lpstr>Finding Primary Keys</vt:lpstr>
      <vt:lpstr>Identifying Relationships</vt:lpstr>
      <vt:lpstr>The relationships between the tables</vt:lpstr>
      <vt:lpstr>Tables with a many-to-many relationship</vt:lpstr>
      <vt:lpstr>Two tables with a one-to-one relationship</vt:lpstr>
      <vt:lpstr>Example: one-to-one</vt:lpstr>
      <vt:lpstr>Example: one-to-one cont’d</vt:lpstr>
      <vt:lpstr>Referential Integrity</vt:lpstr>
      <vt:lpstr>Violation of referential integrity</vt:lpstr>
      <vt:lpstr>Terms to know about table structures</vt:lpstr>
      <vt:lpstr>Normalization</vt:lpstr>
      <vt:lpstr>Normalization</vt:lpstr>
      <vt:lpstr>Example: Employee taking courses</vt:lpstr>
      <vt:lpstr>Example: Anomalies</vt:lpstr>
      <vt:lpstr>Example: Anomalies</vt:lpstr>
      <vt:lpstr>Example: Anomalies</vt:lpstr>
      <vt:lpstr>Two tables that need to be normalized</vt:lpstr>
      <vt:lpstr>Identifying Relationships</vt:lpstr>
      <vt:lpstr>The accounts payable system in third normal form</vt:lpstr>
      <vt:lpstr>general_ledger_accounts</vt:lpstr>
      <vt:lpstr>ER Diagram From WorkBench</vt:lpstr>
      <vt:lpstr>Terms to know about normalizing a data structure</vt:lpstr>
      <vt:lpstr>Creating an index</vt:lpstr>
      <vt:lpstr>The first three normal forms</vt:lpstr>
      <vt:lpstr>The next four normal forms</vt:lpstr>
      <vt:lpstr>The benefits of normalization</vt:lpstr>
      <vt:lpstr>Unnormalized original invoice data</vt:lpstr>
      <vt:lpstr>The invoice data in first normal form</vt:lpstr>
      <vt:lpstr>The invoice data in first normal form  with keys added</vt:lpstr>
      <vt:lpstr>Functional Dependencies</vt:lpstr>
      <vt:lpstr>PowerPoint Presentation</vt:lpstr>
      <vt:lpstr>The invoice data: 1NF to 2NF</vt:lpstr>
      <vt:lpstr>The A/P system in second normal form</vt:lpstr>
      <vt:lpstr>The A/P system in second normal form</vt:lpstr>
      <vt:lpstr>2NF to 3NF</vt:lpstr>
      <vt:lpstr>After Normalization</vt:lpstr>
      <vt:lpstr>The A/P system in third normal form</vt:lpstr>
      <vt:lpstr>Denormalization</vt:lpstr>
      <vt:lpstr>Homework</vt:lpstr>
      <vt:lpstr>The Models tab of MySQL Workbench Home page</vt:lpstr>
      <vt:lpstr>Operations you can perform from the Models tab</vt:lpstr>
      <vt:lpstr>Operations for working with an EER model</vt:lpstr>
      <vt:lpstr>Operations for working with an EER Diagram</vt:lpstr>
      <vt:lpstr>Example: EER model for the movies database</vt:lpstr>
      <vt:lpstr>Creating SQL script from EER model</vt:lpstr>
      <vt:lpstr>PowerPoint Presentation</vt:lpstr>
      <vt:lpstr>Saving Model</vt:lpstr>
      <vt:lpstr>Chapter 11</vt:lpstr>
      <vt:lpstr>Objectives</vt:lpstr>
      <vt:lpstr>CREATE DATABASE statement</vt:lpstr>
      <vt:lpstr>DROP DATABASE statement</vt:lpstr>
      <vt:lpstr>USE statement</vt:lpstr>
      <vt:lpstr>CREATE TABLE statement</vt:lpstr>
      <vt:lpstr>A statement that creates a table  without column attributes</vt:lpstr>
      <vt:lpstr>Another statement that creates a table  with column attributes</vt:lpstr>
      <vt:lpstr>The syntax of a column-level  primary key constraint</vt:lpstr>
      <vt:lpstr>The syntax of a table-level primary key constraint</vt:lpstr>
      <vt:lpstr>A table with a two-column primary key constraint</vt:lpstr>
      <vt:lpstr>Column-level foreign key constraint</vt:lpstr>
      <vt:lpstr>Table-level foreign key constraint</vt:lpstr>
      <vt:lpstr>An INSERT statement that fails  because a related row doesn’t exist</vt:lpstr>
      <vt:lpstr>Constraint that uses ON DELETE</vt:lpstr>
      <vt:lpstr>Foreign key Constraints</vt:lpstr>
      <vt:lpstr>PowerPoint Presentation</vt:lpstr>
      <vt:lpstr>Terms to know about constraints</vt:lpstr>
      <vt:lpstr>Modifying the columns of a table</vt:lpstr>
      <vt:lpstr>A statement that adds a new column</vt:lpstr>
      <vt:lpstr>A statement that changes the length of a column</vt:lpstr>
      <vt:lpstr>A statement that changes the name of a column</vt:lpstr>
      <vt:lpstr>The syntax for modifying the constraints  of a table</vt:lpstr>
      <vt:lpstr>A statement that adds a primary key constraint</vt:lpstr>
      <vt:lpstr>A statement that drops a primary key constraint</vt:lpstr>
      <vt:lpstr>A statement that renames a table</vt:lpstr>
      <vt:lpstr>A statement that qualifies the table to be deleted</vt:lpstr>
      <vt:lpstr>CREATE INDEX statement</vt:lpstr>
      <vt:lpstr>A statement that creates a unique index</vt:lpstr>
      <vt:lpstr>The script that creates the AP database</vt:lpstr>
      <vt:lpstr>Storage engines</vt:lpstr>
      <vt:lpstr>Chapter 11</vt:lpstr>
      <vt:lpstr>Example: Insertion fails due to unique name</vt:lpstr>
      <vt:lpstr>Foreign key constraints</vt:lpstr>
      <vt:lpstr>Foreign key Constraints</vt:lpstr>
      <vt:lpstr>PowerPoint Presentation</vt:lpstr>
      <vt:lpstr>Constraint that uses ON DELETE</vt:lpstr>
      <vt:lpstr>Chapter 12</vt:lpstr>
      <vt:lpstr>Objectives</vt:lpstr>
      <vt:lpstr>Views</vt:lpstr>
      <vt:lpstr>Views: Example</vt:lpstr>
      <vt:lpstr>A CREATE VIEW statement</vt:lpstr>
      <vt:lpstr>A SELECT statement that uses the view</vt:lpstr>
      <vt:lpstr>An UPDATE statement that uses the view  to update the base table</vt:lpstr>
      <vt:lpstr>View</vt:lpstr>
      <vt:lpstr>Some of the benefits provided by views</vt:lpstr>
      <vt:lpstr>The syntax of the CREATE VIEW statement</vt:lpstr>
      <vt:lpstr>A view that uses a join</vt:lpstr>
      <vt:lpstr>A view that uses a LIMIT clause</vt:lpstr>
      <vt:lpstr>A view that names all of its columns  in the CREATE VIEW clause</vt:lpstr>
      <vt:lpstr>A view that names just the calculated column in its SELECT clause</vt:lpstr>
      <vt:lpstr>A view that summarizes invoices by vendor</vt:lpstr>
      <vt:lpstr>Updatable views</vt:lpstr>
      <vt:lpstr>A CREATE VIEW statement  that creates an updatable view</vt:lpstr>
      <vt:lpstr>An updatable view that has  a WITH CHECK OPTION clause</vt:lpstr>
      <vt:lpstr>A SELECT statement that displays a row  from the view</vt:lpstr>
      <vt:lpstr>A DELETE statement that fails  due to a foreign key constraint</vt:lpstr>
      <vt:lpstr>Two DELETE statements that succeed</vt:lpstr>
      <vt:lpstr>Alerting a view</vt:lpstr>
      <vt:lpstr>Chapter 13</vt:lpstr>
      <vt:lpstr>Objectives</vt:lpstr>
      <vt:lpstr>Objectives (continued)</vt:lpstr>
      <vt:lpstr>Four types of stored programs</vt:lpstr>
      <vt:lpstr>Stored procedure</vt:lpstr>
      <vt:lpstr>A script that creates and calls a stored procedure</vt:lpstr>
      <vt:lpstr>A script that creates and calls a stored procedure (continued)</vt:lpstr>
      <vt:lpstr>SQL statements for controlling the flow  of execution</vt:lpstr>
      <vt:lpstr>A stored procedure that displays a message</vt:lpstr>
      <vt:lpstr>The syntax for declaring a variable</vt:lpstr>
      <vt:lpstr>A stored procedure that uses variables</vt:lpstr>
      <vt:lpstr>A stored procedure that uses variables (cont.)</vt:lpstr>
      <vt:lpstr>The syntax of the IF statement</vt:lpstr>
      <vt:lpstr>A stored procedure that uses an IF statement</vt:lpstr>
      <vt:lpstr>The syntax of the simple CASE statement</vt:lpstr>
      <vt:lpstr>Stored procedure with a simple CASE statement</vt:lpstr>
      <vt:lpstr>The syntax of a searched CASE statement</vt:lpstr>
      <vt:lpstr>Same as</vt:lpstr>
      <vt:lpstr>The syntax of the WHILE loop</vt:lpstr>
      <vt:lpstr>A stored procedure that uses a WHILE loop</vt:lpstr>
      <vt:lpstr>A REPEAT loop</vt:lpstr>
      <vt:lpstr>A simple loop</vt:lpstr>
      <vt:lpstr>Cursor</vt:lpstr>
      <vt:lpstr>The syntax for using a cursor</vt:lpstr>
      <vt:lpstr>A stored procedure that uses a cursor</vt:lpstr>
      <vt:lpstr>A stored procedure that uses a cursor (continued)</vt:lpstr>
      <vt:lpstr>Commonly used MySQL error codes</vt:lpstr>
      <vt:lpstr>Built-in named conditions</vt:lpstr>
      <vt:lpstr>The syntax for declaring a condition handler</vt:lpstr>
      <vt:lpstr>How to declare a condition handler  for a MySQL error code</vt:lpstr>
      <vt:lpstr>A stored procedure that doesn’t handle errors</vt:lpstr>
      <vt:lpstr>A stored procedure with a CONTINUE handler</vt:lpstr>
      <vt:lpstr>A stored procedure with an EXIT handler</vt:lpstr>
      <vt:lpstr>A stored procedure that uses a named condition to handle all errors</vt:lpstr>
      <vt:lpstr>Stored procedure with multiple handlers</vt:lpstr>
      <vt:lpstr>A stored procedure that uses  multiple condition handlers (continued)</vt:lpstr>
      <vt:lpstr>Chapter 14</vt:lpstr>
      <vt:lpstr>Objectives</vt:lpstr>
      <vt:lpstr>Transaction</vt:lpstr>
      <vt:lpstr>ACID Properties</vt:lpstr>
      <vt:lpstr>When to use transactions</vt:lpstr>
      <vt:lpstr>A stored procedure with a transaction</vt:lpstr>
      <vt:lpstr>When to use transactions</vt:lpstr>
      <vt:lpstr>Savepoints</vt:lpstr>
      <vt:lpstr>A script that uses save points</vt:lpstr>
      <vt:lpstr>Concurrency and Locking: Example</vt:lpstr>
      <vt:lpstr>PowerPoint Presentation</vt:lpstr>
      <vt:lpstr>PowerPoint Presentation</vt:lpstr>
      <vt:lpstr>The four types of concurrency problems that locking can prevent</vt:lpstr>
      <vt:lpstr>PowerPoint Presentation</vt:lpstr>
      <vt:lpstr>Typical Concurrency Problems</vt:lpstr>
      <vt:lpstr>Lost updates: example</vt:lpstr>
      <vt:lpstr>Typical Concurrency Problems</vt:lpstr>
      <vt:lpstr>PowerPoint Presentation</vt:lpstr>
      <vt:lpstr>Typical Concurrency Problems</vt:lpstr>
      <vt:lpstr>Non repeatable reads</vt:lpstr>
      <vt:lpstr>The concurrency problems prevented  by each transaction isolation level</vt:lpstr>
      <vt:lpstr>PowerPoint Presentation</vt:lpstr>
      <vt:lpstr>The syntax of the SET TRANSACTION ISOLATION LEVEL statement</vt:lpstr>
      <vt:lpstr>Locking selected rows</vt:lpstr>
      <vt:lpstr>PowerPoint Presentation</vt:lpstr>
      <vt:lpstr>Four transactions that show how to work  with locking reads</vt:lpstr>
      <vt:lpstr>Four transactions that show how to work  with locking reads (continued)</vt:lpstr>
      <vt:lpstr>How to test the transactions for locking reads</vt:lpstr>
      <vt:lpstr>Deadlock</vt:lpstr>
      <vt:lpstr>Managing Deadlock</vt:lpstr>
      <vt:lpstr>Deadlock Prevention</vt:lpstr>
      <vt:lpstr>How to reduce deadlocks in general</vt:lpstr>
      <vt:lpstr>UPDATE statements that illustrate deadlocking </vt:lpstr>
      <vt:lpstr>Chapter 15</vt:lpstr>
      <vt:lpstr>Objectives</vt:lpstr>
      <vt:lpstr>The CREATE PROCEDURE statement</vt:lpstr>
      <vt:lpstr>A stored procedure that updates a table</vt:lpstr>
      <vt:lpstr>PowerPoint Presentation</vt:lpstr>
      <vt:lpstr>The syntax for declaring parameters</vt:lpstr>
      <vt:lpstr>A stored procedure that uses parameters (cont.)</vt:lpstr>
      <vt:lpstr>A procedure that provides a default  parameter value</vt:lpstr>
      <vt:lpstr>PowerPoint Presentation</vt:lpstr>
      <vt:lpstr>The syntax of the SIGNAL statement</vt:lpstr>
      <vt:lpstr>PowerPoint Presentation</vt:lpstr>
      <vt:lpstr>A procedure that validates data (part 1)</vt:lpstr>
      <vt:lpstr>PowerPoint Presentation</vt:lpstr>
      <vt:lpstr>PowerPoint Presentation</vt:lpstr>
      <vt:lpstr>Two statements that call the stored procedure</vt:lpstr>
      <vt:lpstr>A statement that raises an error</vt:lpstr>
      <vt:lpstr>The syntax for setting a user variable</vt:lpstr>
      <vt:lpstr>PowerPoint Presentation</vt:lpstr>
      <vt:lpstr>Dynamic SQL</vt:lpstr>
      <vt:lpstr>A stored procedure that uses dynamic SQL</vt:lpstr>
      <vt:lpstr>PowerPoint Presentation</vt:lpstr>
      <vt:lpstr>A @dynamic_sql variable at runtime  with parameters inserted</vt:lpstr>
      <vt:lpstr>The syntax of the DROP PROCEDURE statement</vt:lpstr>
      <vt:lpstr>Stored Functions</vt:lpstr>
      <vt:lpstr>The syntax of the CREATE FUNCTION statement</vt:lpstr>
      <vt:lpstr>A function that returns the vendor ID</vt:lpstr>
      <vt:lpstr>A SELECT statement that uses the function</vt:lpstr>
      <vt:lpstr>Compare</vt:lpstr>
      <vt:lpstr>Some of the characteristics for a MySQL function</vt:lpstr>
      <vt:lpstr>PowerPoint Presentation</vt:lpstr>
      <vt:lpstr>A function that gets a random number</vt:lpstr>
      <vt:lpstr>A function that calculates balance due</vt:lpstr>
      <vt:lpstr>A statement that calls  the get_balance_due function</vt:lpstr>
      <vt:lpstr>A statement that calls  the get_sum_balance_due function</vt:lpstr>
      <vt:lpstr>PowerPoint Presentation</vt:lpstr>
      <vt:lpstr>A statement that drops the function</vt:lpstr>
      <vt:lpstr>A stored procedure in MySQL Workbench</vt:lpstr>
      <vt:lpstr>Operations you can perform in MySQL Workbench</vt:lpstr>
      <vt:lpstr>Example: Stored Procedure</vt:lpstr>
      <vt:lpstr>PowerPoint Presentation</vt:lpstr>
      <vt:lpstr>PowerPoint Presentation</vt:lpstr>
      <vt:lpstr>PowerPoint Presentation</vt:lpstr>
      <vt:lpstr>Control Statements in MySQL</vt:lpstr>
      <vt:lpstr>PowerPoint Presentation</vt:lpstr>
      <vt:lpstr>PowerPoint Presentation</vt:lpstr>
      <vt:lpstr>Another Example: Give Raise</vt:lpstr>
      <vt:lpstr>PowerPoint Presentation</vt:lpstr>
      <vt:lpstr>Example of Functions</vt:lpstr>
      <vt:lpstr>PowerPoint Presentation</vt:lpstr>
      <vt:lpstr>Chapter 16</vt:lpstr>
      <vt:lpstr>Objectives</vt:lpstr>
      <vt:lpstr>Triggers</vt:lpstr>
      <vt:lpstr>The syntax of the CREATE TRIGGER statement</vt:lpstr>
      <vt:lpstr>A trigger that corrects mixed-case state names</vt:lpstr>
      <vt:lpstr>NEW and OLD keywords</vt:lpstr>
      <vt:lpstr>An UPDATE statement that fires  the vendors_before_update trigger</vt:lpstr>
      <vt:lpstr>A trigger that validates line item amounts</vt:lpstr>
      <vt:lpstr>An UPDATE statement that fires  the invoices_before_update trigger</vt:lpstr>
      <vt:lpstr>A statement that creates an audit table</vt:lpstr>
      <vt:lpstr>Two AFTER triggers that insert rows into audit table</vt:lpstr>
      <vt:lpstr>A statement that causes the first trigger to fire</vt:lpstr>
      <vt:lpstr>List all triggers in the current database</vt:lpstr>
      <vt:lpstr>A statement that drops a trigger</vt:lpstr>
      <vt:lpstr>SQL Triggers: An Example</vt:lpstr>
      <vt:lpstr>PowerPoint Presentation</vt:lpstr>
      <vt:lpstr>PowerPoint Presentation</vt:lpstr>
      <vt:lpstr>PowerPoint Presentation</vt:lpstr>
      <vt:lpstr>PowerPoint Presentation</vt:lpstr>
      <vt:lpstr>SQL Triggers: An Example</vt:lpstr>
      <vt:lpstr>PowerPoint Presentation</vt:lpstr>
      <vt:lpstr>Check if the event scheduler is on</vt:lpstr>
      <vt:lpstr>The syntax of the CREATE EVENT statement</vt:lpstr>
      <vt:lpstr>A statement that creates a one-time event</vt:lpstr>
      <vt:lpstr>A statement that creates a recurring event</vt:lpstr>
      <vt:lpstr>List all events on the server</vt:lpstr>
      <vt:lpstr>A statement that disables an event</vt:lpstr>
      <vt:lpstr>Chapter 17</vt:lpstr>
      <vt:lpstr>Objectives</vt:lpstr>
      <vt:lpstr>Database administrator responsibilities</vt:lpstr>
      <vt:lpstr>Database administrator responsibilities (cont.)</vt:lpstr>
      <vt:lpstr>Types of database files</vt:lpstr>
      <vt:lpstr>Types of database files</vt:lpstr>
      <vt:lpstr>Types of log files</vt:lpstr>
      <vt:lpstr>The base and data directories for Windows</vt:lpstr>
      <vt:lpstr>Log files</vt:lpstr>
      <vt:lpstr>PowerPoint Presentation</vt:lpstr>
      <vt:lpstr>Monitoring the Server</vt:lpstr>
      <vt:lpstr>The Server status window</vt:lpstr>
      <vt:lpstr>The process list</vt:lpstr>
      <vt:lpstr>PowerPoint Presentation</vt:lpstr>
      <vt:lpstr>Status variables</vt:lpstr>
      <vt:lpstr>PowerPoint Presentation</vt:lpstr>
      <vt:lpstr>System variables</vt:lpstr>
      <vt:lpstr>Configuring the Server</vt:lpstr>
      <vt:lpstr>Server configuration options</vt:lpstr>
      <vt:lpstr>Part of a configuration file for Windows</vt:lpstr>
      <vt:lpstr>Part of a configuration file for Windows (cont.)</vt:lpstr>
      <vt:lpstr>PowerPoint Presentation</vt:lpstr>
      <vt:lpstr>The syntax for setting system variables dynamically</vt:lpstr>
      <vt:lpstr>The syntax for getting system variables</vt:lpstr>
      <vt:lpstr>Logging</vt:lpstr>
      <vt:lpstr>Server configuration options for log files</vt:lpstr>
      <vt:lpstr>PowerPoint Presentation</vt:lpstr>
      <vt:lpstr>System variables for enabling logging</vt:lpstr>
      <vt:lpstr>Logging options for enabling logging  in the configuration file</vt:lpstr>
      <vt:lpstr>Configuring Logging</vt:lpstr>
      <vt:lpstr>Logging options set in the configuration file</vt:lpstr>
      <vt:lpstr>The error log displayed in MySQL Workbench</vt:lpstr>
      <vt:lpstr>How to view log files written to tables</vt:lpstr>
      <vt:lpstr>Managing logs</vt:lpstr>
      <vt:lpstr>Strategy for Managing logs</vt:lpstr>
      <vt:lpstr>An event that rotates the general log every month for text-based logs</vt:lpstr>
      <vt:lpstr>Chapter 18</vt:lpstr>
      <vt:lpstr>Objectives</vt:lpstr>
      <vt:lpstr>A script that creates two users  and grants them privileges</vt:lpstr>
      <vt:lpstr>Privileges for working with data</vt:lpstr>
      <vt:lpstr>Privileges for modifying the database structure</vt:lpstr>
      <vt:lpstr>Administrative privileges</vt:lpstr>
      <vt:lpstr>The four privilege levels</vt:lpstr>
      <vt:lpstr>The syntax of the CREATE USER statement</vt:lpstr>
      <vt:lpstr>Create a user whose password expires immediately</vt:lpstr>
      <vt:lpstr>The syntax of the RENAME USER statement</vt:lpstr>
      <vt:lpstr>The syntax of an account name</vt:lpstr>
      <vt:lpstr>A user that can connect from any computer</vt:lpstr>
      <vt:lpstr>The syntax of the GRANT statement</vt:lpstr>
      <vt:lpstr>Grant global privileges to a user</vt:lpstr>
      <vt:lpstr>Grant column privileges to a user</vt:lpstr>
      <vt:lpstr>A statement that displays a list of users</vt:lpstr>
      <vt:lpstr>The syntax of the SHOW GRANTS statement</vt:lpstr>
      <vt:lpstr>The REVOKE statement for all privileges</vt:lpstr>
      <vt:lpstr>The REVOKE statement for specific privileges</vt:lpstr>
      <vt:lpstr>The syntax of the ALTER USER statement</vt:lpstr>
      <vt:lpstr>The syntax of the SET PASSWORD statement</vt:lpstr>
      <vt:lpstr>Select all users that don’t have passwords</vt:lpstr>
      <vt:lpstr>A script that sets up the users and privileges  for a database</vt:lpstr>
      <vt:lpstr>A script that sets up the users and privileges  for a database (continued)</vt:lpstr>
      <vt:lpstr>The syntax of the CREATE ROLE statement</vt:lpstr>
      <vt:lpstr>How to grant privileges to roles</vt:lpstr>
      <vt:lpstr>The GRANT statement for assigning users  to roles</vt:lpstr>
      <vt:lpstr>How to display the privileges for a role</vt:lpstr>
      <vt:lpstr>The syntax of the SET DEFAULT ROLE statement</vt:lpstr>
      <vt:lpstr>The syntax of the SET ROLE statement</vt:lpstr>
      <vt:lpstr>How to revoke privileges from roles</vt:lpstr>
      <vt:lpstr>The syntax of the DROP ROLE statement</vt:lpstr>
      <vt:lpstr>A script that sets up the users and roles  for a database</vt:lpstr>
      <vt:lpstr>A script that sets up the users and roles  for a database (continued)</vt:lpstr>
      <vt:lpstr>Using WorkBench</vt:lpstr>
      <vt:lpstr>The Schema Privileges tab</vt:lpstr>
      <vt:lpstr>The Administrative Roles tab</vt:lpstr>
      <vt:lpstr>The Setup New Connection dialog box</vt:lpstr>
      <vt:lpstr>MySQL Workbench after connecting as jane</vt:lpstr>
      <vt:lpstr>Chapter 19</vt:lpstr>
      <vt:lpstr>Objectives</vt:lpstr>
      <vt:lpstr>A strategy for backing up databases</vt:lpstr>
      <vt:lpstr>Terms to know</vt:lpstr>
      <vt:lpstr>How to change to MySQL’s bin directory</vt:lpstr>
      <vt:lpstr>How to run the mysqldump program</vt:lpstr>
      <vt:lpstr>Common options for the mysqldump program</vt:lpstr>
      <vt:lpstr>PowerPoint Presentation</vt:lpstr>
      <vt:lpstr>PowerPoint Presentation</vt:lpstr>
      <vt:lpstr>How to run the mysqldump program (continued)</vt:lpstr>
      <vt:lpstr>Using WorkBench</vt:lpstr>
      <vt:lpstr>Part of the script for a database backup (part 1)</vt:lpstr>
      <vt:lpstr>Part of the script for a database backup (part 2)</vt:lpstr>
      <vt:lpstr>Part of the script for a database backup (part 3)</vt:lpstr>
      <vt:lpstr>Part of the script for a database backup (part 4)</vt:lpstr>
      <vt:lpstr>Advanced options for the mysqldump program</vt:lpstr>
      <vt:lpstr>How to use the mysql program  to restore databases</vt:lpstr>
      <vt:lpstr>The files for a binary log named bin-log</vt:lpstr>
      <vt:lpstr>The files for a binary log named bin-log</vt:lpstr>
      <vt:lpstr>How to use mysqlbinlog to execute statements</vt:lpstr>
      <vt:lpstr>Common options for the mysqlbinlog program</vt:lpstr>
      <vt:lpstr>The SELECT statement for exporting data to a file</vt:lpstr>
      <vt:lpstr>A tab-delimited file</vt:lpstr>
      <vt:lpstr>A comma-delimited file</vt:lpstr>
      <vt:lpstr>How to use the LOAD DATA statement  to import data from a file</vt:lpstr>
      <vt:lpstr>Checking and Repairing tables</vt:lpstr>
      <vt:lpstr>The syntax of the CHECK TABLE statement</vt:lpstr>
      <vt:lpstr>PowerPoint Presentation</vt:lpstr>
      <vt:lpstr>A statement that checks a single table</vt:lpstr>
      <vt:lpstr>How to repair a MyISAM table</vt:lpstr>
      <vt:lpstr>Repairing MyISAM table</vt:lpstr>
      <vt:lpstr>How to repair an InnoDB table</vt:lpstr>
      <vt:lpstr>Options for checking tables with mysqlcheck</vt:lpstr>
      <vt:lpstr>How to use mysqlcheck to check tables</vt:lpstr>
      <vt:lpstr>Options for repairing tables with mysqlcheck</vt:lpstr>
      <vt:lpstr>Options for checking a table with myisamchk</vt:lpstr>
      <vt:lpstr>How to use myisamchk to check a table</vt:lpstr>
      <vt:lpstr>Options for repairing a table with myisamchk</vt:lpstr>
      <vt:lpstr>A command that checks a table  and repairs it if necessary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10</dc:title>
  <cp:lastModifiedBy>Binh Dang</cp:lastModifiedBy>
  <cp:revision>4</cp:revision>
  <cp:lastPrinted>2021-12-06T19:31:52Z</cp:lastPrinted>
  <dcterms:created xsi:type="dcterms:W3CDTF">2021-12-06T19:31:52Z</dcterms:created>
  <dcterms:modified xsi:type="dcterms:W3CDTF">2021-12-13T00:44:18Z</dcterms:modified>
</cp:coreProperties>
</file>